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3" r:id="rId1"/>
    <p:sldMasterId id="2147483795" r:id="rId2"/>
    <p:sldMasterId id="2147483807" r:id="rId3"/>
  </p:sldMasterIdLst>
  <p:notesMasterIdLst>
    <p:notesMasterId r:id="rId17"/>
  </p:notesMasterIdLst>
  <p:sldIdLst>
    <p:sldId id="279" r:id="rId4"/>
    <p:sldId id="259" r:id="rId5"/>
    <p:sldId id="2007577196" r:id="rId6"/>
    <p:sldId id="2007577201" r:id="rId7"/>
    <p:sldId id="2007577203" r:id="rId8"/>
    <p:sldId id="2007577204" r:id="rId9"/>
    <p:sldId id="2007577205" r:id="rId10"/>
    <p:sldId id="257" r:id="rId11"/>
    <p:sldId id="261" r:id="rId12"/>
    <p:sldId id="262" r:id="rId13"/>
    <p:sldId id="2007577208" r:id="rId14"/>
    <p:sldId id="2007577209" r:id="rId15"/>
    <p:sldId id="2007577200" r:id="rId16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A6415"/>
    <a:srgbClr val="FCCA4E"/>
    <a:srgbClr val="FBB917"/>
    <a:srgbClr val="F3ED42"/>
    <a:srgbClr val="DBF3F3"/>
    <a:srgbClr val="5A9E7D"/>
    <a:srgbClr val="F8E351"/>
    <a:srgbClr val="EE6D2E"/>
    <a:srgbClr val="99FF66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>
      <p:cViewPr varScale="1">
        <p:scale>
          <a:sx n="81" d="100"/>
          <a:sy n="81" d="100"/>
        </p:scale>
        <p:origin x="1114" y="6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>
            <a:extLst>
              <a:ext uri="{FF2B5EF4-FFF2-40B4-BE49-F238E27FC236}">
                <a16:creationId xmlns:a16="http://schemas.microsoft.com/office/drawing/2014/main" id="{43F84995-533C-4982-979B-8EF9128270D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121859" name="Rectangle 3">
            <a:extLst>
              <a:ext uri="{FF2B5EF4-FFF2-40B4-BE49-F238E27FC236}">
                <a16:creationId xmlns:a16="http://schemas.microsoft.com/office/drawing/2014/main" id="{69A90BE3-6F64-4C75-A9C9-80376DD5793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121860" name="Rectangle 4">
            <a:extLst>
              <a:ext uri="{FF2B5EF4-FFF2-40B4-BE49-F238E27FC236}">
                <a16:creationId xmlns:a16="http://schemas.microsoft.com/office/drawing/2014/main" id="{64F7B8FD-9CD3-42E1-8D77-67F58AF1384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1861" name="Rectangle 5">
            <a:extLst>
              <a:ext uri="{FF2B5EF4-FFF2-40B4-BE49-F238E27FC236}">
                <a16:creationId xmlns:a16="http://schemas.microsoft.com/office/drawing/2014/main" id="{BE44908F-CA62-4AE6-B25B-19F679019AA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21862" name="Rectangle 6">
            <a:extLst>
              <a:ext uri="{FF2B5EF4-FFF2-40B4-BE49-F238E27FC236}">
                <a16:creationId xmlns:a16="http://schemas.microsoft.com/office/drawing/2014/main" id="{ED66EC05-CFE9-4751-980C-B83E891B63A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anose="020B0604020202020204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121863" name="Rectangle 7">
            <a:extLst>
              <a:ext uri="{FF2B5EF4-FFF2-40B4-BE49-F238E27FC236}">
                <a16:creationId xmlns:a16="http://schemas.microsoft.com/office/drawing/2014/main" id="{F7D828DC-693F-436D-B970-1A0F078D632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</a:defRPr>
            </a:lvl1pPr>
          </a:lstStyle>
          <a:p>
            <a:fld id="{5492F60C-A786-405E-A898-75724BC4AA83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vào cô gái để về thu hoạch bí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92F60C-A786-405E-A898-75724BC4AA83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290867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Click vào cô gái để về thu hoạch bí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92F60C-A786-405E-A898-75724BC4AA83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51088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="1" dirty="0"/>
              <a:t>Click chuột vào quả bí để ra câu hỏi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en-US" b="1" dirty="0"/>
              <a:t>GV CLICK CHUỘT VÀO Ô TRÒN BA CHẤM =&gt; BÍ ĐỎ TỰ CHUYỂN VÀO RỔ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731607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Click vào cô gái để về thu hoạch bí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92F60C-A786-405E-A898-75724BC4AA83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8437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4CE67B-080B-41CB-B26A-F8BD7C7F93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D596EB6B-AF00-4072-B648-58BD8B003A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D231EC5-A634-4ECF-BDD1-37C7D506B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15F3-B87F-4F30-BFAC-670D2B777C3C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71BCBF3-AEE9-41C2-BEF7-DD59F202F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B7D3795-D8A8-43AB-9016-C23D00ECE5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4BA2-E24F-4A33-8698-9321078663A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6916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83BF011-D92C-4F0C-822A-AE15B341F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DAEBD60-9D51-4E29-8943-F2F686E784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275088-E516-466D-AF38-5652F3ACA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15F3-B87F-4F30-BFAC-670D2B777C3C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B71B2E2-A3C4-4D83-8530-8ABA85ED2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2515510-D018-4C4F-A268-243892CEC8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4BA2-E24F-4A33-8698-9321078663A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506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B0A7912-0B18-4335-A069-2362ECE3D2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8EF1DED-9227-49E9-A49B-F9AEDC70C2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64F4AE6-96E8-48CB-B5AA-642534A6F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15F3-B87F-4F30-BFAC-670D2B777C3C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31B09AD-3D58-4F34-8478-1397F3932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AB2A354-EC39-4840-ACB9-D8A39CD87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4BA2-E24F-4A33-8698-9321078663A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490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29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4019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535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3146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971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5230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02341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9850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7C18880-AFF8-419E-90B8-BE86D5245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9EC2BF3-3C1E-4894-A8FD-5AD6AB20FD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4A6EAD9-4735-4589-BFCB-80CA82F2A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15F3-B87F-4F30-BFAC-670D2B777C3C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DF390A1-276E-4B3F-9A3A-B5E1A4EF7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30B1798-EE21-405A-80C3-14C67D3B56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4BA2-E24F-4A33-8698-9321078663A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68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7592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79037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3191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3" y="1423695"/>
            <a:ext cx="2963304" cy="190154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" name="Google Shape;10;p2"/>
          <p:cNvSpPr/>
          <p:nvPr/>
        </p:nvSpPr>
        <p:spPr>
          <a:xfrm>
            <a:off x="7285281" y="1963665"/>
            <a:ext cx="7655759" cy="2362495"/>
          </a:xfrm>
          <a:custGeom>
            <a:avLst/>
            <a:gdLst/>
            <a:ahLst/>
            <a:cxnLst/>
            <a:rect l="l" t="t" r="r" b="b"/>
            <a:pathLst>
              <a:path w="25179" h="7770" extrusionOk="0">
                <a:moveTo>
                  <a:pt x="14617" y="1"/>
                </a:moveTo>
                <a:cubicBezTo>
                  <a:pt x="14115" y="1"/>
                  <a:pt x="13614" y="119"/>
                  <a:pt x="13178" y="367"/>
                </a:cubicBezTo>
                <a:cubicBezTo>
                  <a:pt x="12394" y="827"/>
                  <a:pt x="11869" y="1705"/>
                  <a:pt x="11908" y="2596"/>
                </a:cubicBezTo>
                <a:cubicBezTo>
                  <a:pt x="11762" y="2521"/>
                  <a:pt x="11601" y="2486"/>
                  <a:pt x="11439" y="2486"/>
                </a:cubicBezTo>
                <a:cubicBezTo>
                  <a:pt x="10959" y="2486"/>
                  <a:pt x="10471" y="2792"/>
                  <a:pt x="10330" y="3257"/>
                </a:cubicBezTo>
                <a:cubicBezTo>
                  <a:pt x="10252" y="2751"/>
                  <a:pt x="9765" y="2334"/>
                  <a:pt x="9262" y="2334"/>
                </a:cubicBezTo>
                <a:cubicBezTo>
                  <a:pt x="9240" y="2334"/>
                  <a:pt x="9218" y="2335"/>
                  <a:pt x="9196" y="2337"/>
                </a:cubicBezTo>
                <a:cubicBezTo>
                  <a:pt x="8655" y="2366"/>
                  <a:pt x="8195" y="2852"/>
                  <a:pt x="8182" y="3390"/>
                </a:cubicBezTo>
                <a:cubicBezTo>
                  <a:pt x="8113" y="3275"/>
                  <a:pt x="7989" y="3221"/>
                  <a:pt x="7860" y="3221"/>
                </a:cubicBezTo>
                <a:cubicBezTo>
                  <a:pt x="7736" y="3221"/>
                  <a:pt x="7607" y="3271"/>
                  <a:pt x="7521" y="3364"/>
                </a:cubicBezTo>
                <a:cubicBezTo>
                  <a:pt x="7346" y="3552"/>
                  <a:pt x="7346" y="3850"/>
                  <a:pt x="7440" y="4093"/>
                </a:cubicBezTo>
                <a:cubicBezTo>
                  <a:pt x="7393" y="4050"/>
                  <a:pt x="7333" y="4031"/>
                  <a:pt x="7270" y="4031"/>
                </a:cubicBezTo>
                <a:cubicBezTo>
                  <a:pt x="7118" y="4031"/>
                  <a:pt x="6954" y="4147"/>
                  <a:pt x="6954" y="4310"/>
                </a:cubicBezTo>
                <a:cubicBezTo>
                  <a:pt x="6845" y="3955"/>
                  <a:pt x="6475" y="3760"/>
                  <a:pt x="6101" y="3760"/>
                </a:cubicBezTo>
                <a:cubicBezTo>
                  <a:pt x="5917" y="3760"/>
                  <a:pt x="5733" y="3807"/>
                  <a:pt x="5577" y="3905"/>
                </a:cubicBezTo>
                <a:cubicBezTo>
                  <a:pt x="5104" y="4200"/>
                  <a:pt x="4903" y="4783"/>
                  <a:pt x="4874" y="5334"/>
                </a:cubicBezTo>
                <a:cubicBezTo>
                  <a:pt x="4800" y="5267"/>
                  <a:pt x="4701" y="5234"/>
                  <a:pt x="4601" y="5234"/>
                </a:cubicBezTo>
                <a:cubicBezTo>
                  <a:pt x="4482" y="5234"/>
                  <a:pt x="4362" y="5281"/>
                  <a:pt x="4281" y="5376"/>
                </a:cubicBezTo>
                <a:cubicBezTo>
                  <a:pt x="4145" y="5538"/>
                  <a:pt x="4174" y="5820"/>
                  <a:pt x="4349" y="5956"/>
                </a:cubicBezTo>
                <a:cubicBezTo>
                  <a:pt x="4128" y="5889"/>
                  <a:pt x="3900" y="5829"/>
                  <a:pt x="3670" y="5829"/>
                </a:cubicBezTo>
                <a:cubicBezTo>
                  <a:pt x="3577" y="5829"/>
                  <a:pt x="3483" y="5839"/>
                  <a:pt x="3390" y="5862"/>
                </a:cubicBezTo>
                <a:cubicBezTo>
                  <a:pt x="3079" y="5943"/>
                  <a:pt x="2810" y="6267"/>
                  <a:pt x="2904" y="6578"/>
                </a:cubicBezTo>
                <a:cubicBezTo>
                  <a:pt x="2844" y="6546"/>
                  <a:pt x="2780" y="6531"/>
                  <a:pt x="2715" y="6531"/>
                </a:cubicBezTo>
                <a:cubicBezTo>
                  <a:pt x="2457" y="6531"/>
                  <a:pt x="2196" y="6765"/>
                  <a:pt x="2230" y="7035"/>
                </a:cubicBezTo>
                <a:cubicBezTo>
                  <a:pt x="2090" y="6891"/>
                  <a:pt x="1893" y="6824"/>
                  <a:pt x="1693" y="6824"/>
                </a:cubicBezTo>
                <a:cubicBezTo>
                  <a:pt x="1369" y="6824"/>
                  <a:pt x="1036" y="6999"/>
                  <a:pt x="918" y="7307"/>
                </a:cubicBezTo>
                <a:cubicBezTo>
                  <a:pt x="828" y="7291"/>
                  <a:pt x="738" y="7283"/>
                  <a:pt x="648" y="7283"/>
                </a:cubicBezTo>
                <a:cubicBezTo>
                  <a:pt x="430" y="7283"/>
                  <a:pt x="212" y="7329"/>
                  <a:pt x="1" y="7414"/>
                </a:cubicBezTo>
                <a:cubicBezTo>
                  <a:pt x="346" y="7540"/>
                  <a:pt x="715" y="7602"/>
                  <a:pt x="1086" y="7602"/>
                </a:cubicBezTo>
                <a:cubicBezTo>
                  <a:pt x="1352" y="7602"/>
                  <a:pt x="1618" y="7570"/>
                  <a:pt x="1877" y="7508"/>
                </a:cubicBezTo>
                <a:cubicBezTo>
                  <a:pt x="1976" y="7656"/>
                  <a:pt x="2150" y="7730"/>
                  <a:pt x="2325" y="7730"/>
                </a:cubicBezTo>
                <a:cubicBezTo>
                  <a:pt x="2488" y="7730"/>
                  <a:pt x="2651" y="7666"/>
                  <a:pt x="2755" y="7537"/>
                </a:cubicBezTo>
                <a:cubicBezTo>
                  <a:pt x="2887" y="7695"/>
                  <a:pt x="3086" y="7769"/>
                  <a:pt x="3288" y="7769"/>
                </a:cubicBezTo>
                <a:cubicBezTo>
                  <a:pt x="3581" y="7769"/>
                  <a:pt x="3879" y="7613"/>
                  <a:pt x="3983" y="7333"/>
                </a:cubicBezTo>
                <a:cubicBezTo>
                  <a:pt x="4244" y="7552"/>
                  <a:pt x="4573" y="7652"/>
                  <a:pt x="4906" y="7652"/>
                </a:cubicBezTo>
                <a:cubicBezTo>
                  <a:pt x="5558" y="7652"/>
                  <a:pt x="6228" y="7270"/>
                  <a:pt x="6442" y="6646"/>
                </a:cubicBezTo>
                <a:cubicBezTo>
                  <a:pt x="6622" y="6888"/>
                  <a:pt x="6921" y="7010"/>
                  <a:pt x="7220" y="7010"/>
                </a:cubicBezTo>
                <a:cubicBezTo>
                  <a:pt x="7501" y="7010"/>
                  <a:pt x="7783" y="6902"/>
                  <a:pt x="7965" y="6685"/>
                </a:cubicBezTo>
                <a:cubicBezTo>
                  <a:pt x="8007" y="7009"/>
                  <a:pt x="8289" y="7294"/>
                  <a:pt x="8613" y="7320"/>
                </a:cubicBezTo>
                <a:cubicBezTo>
                  <a:pt x="8638" y="7323"/>
                  <a:pt x="8664" y="7324"/>
                  <a:pt x="8690" y="7324"/>
                </a:cubicBezTo>
                <a:cubicBezTo>
                  <a:pt x="8989" y="7324"/>
                  <a:pt x="9284" y="7120"/>
                  <a:pt x="9371" y="6834"/>
                </a:cubicBezTo>
                <a:cubicBezTo>
                  <a:pt x="9776" y="7292"/>
                  <a:pt x="10383" y="7519"/>
                  <a:pt x="10991" y="7519"/>
                </a:cubicBezTo>
                <a:cubicBezTo>
                  <a:pt x="11656" y="7519"/>
                  <a:pt x="12323" y="7247"/>
                  <a:pt x="12731" y="6711"/>
                </a:cubicBezTo>
                <a:cubicBezTo>
                  <a:pt x="13035" y="7174"/>
                  <a:pt x="13572" y="7456"/>
                  <a:pt x="14126" y="7456"/>
                </a:cubicBezTo>
                <a:cubicBezTo>
                  <a:pt x="14138" y="7456"/>
                  <a:pt x="14151" y="7456"/>
                  <a:pt x="14163" y="7456"/>
                </a:cubicBezTo>
                <a:cubicBezTo>
                  <a:pt x="14717" y="7440"/>
                  <a:pt x="15255" y="7116"/>
                  <a:pt x="15540" y="6646"/>
                </a:cubicBezTo>
                <a:cubicBezTo>
                  <a:pt x="15721" y="6899"/>
                  <a:pt x="16030" y="7034"/>
                  <a:pt x="16336" y="7034"/>
                </a:cubicBezTo>
                <a:cubicBezTo>
                  <a:pt x="16535" y="7034"/>
                  <a:pt x="16732" y="6977"/>
                  <a:pt x="16891" y="6860"/>
                </a:cubicBezTo>
                <a:cubicBezTo>
                  <a:pt x="17133" y="7103"/>
                  <a:pt x="17472" y="7221"/>
                  <a:pt x="17812" y="7221"/>
                </a:cubicBezTo>
                <a:cubicBezTo>
                  <a:pt x="18226" y="7221"/>
                  <a:pt x="18643" y="7046"/>
                  <a:pt x="18887" y="6711"/>
                </a:cubicBezTo>
                <a:cubicBezTo>
                  <a:pt x="19062" y="7252"/>
                  <a:pt x="19603" y="7644"/>
                  <a:pt x="20157" y="7657"/>
                </a:cubicBezTo>
                <a:cubicBezTo>
                  <a:pt x="20166" y="7657"/>
                  <a:pt x="20176" y="7657"/>
                  <a:pt x="20185" y="7657"/>
                </a:cubicBezTo>
                <a:cubicBezTo>
                  <a:pt x="20742" y="7657"/>
                  <a:pt x="21268" y="7285"/>
                  <a:pt x="21466" y="6766"/>
                </a:cubicBezTo>
                <a:cubicBezTo>
                  <a:pt x="21554" y="6951"/>
                  <a:pt x="21762" y="7054"/>
                  <a:pt x="21967" y="7054"/>
                </a:cubicBezTo>
                <a:cubicBezTo>
                  <a:pt x="22107" y="7054"/>
                  <a:pt x="22245" y="7006"/>
                  <a:pt x="22344" y="6902"/>
                </a:cubicBezTo>
                <a:cubicBezTo>
                  <a:pt x="22549" y="7259"/>
                  <a:pt x="22961" y="7443"/>
                  <a:pt x="23372" y="7443"/>
                </a:cubicBezTo>
                <a:cubicBezTo>
                  <a:pt x="23722" y="7443"/>
                  <a:pt x="24070" y="7309"/>
                  <a:pt x="24288" y="7035"/>
                </a:cubicBezTo>
                <a:cubicBezTo>
                  <a:pt x="24518" y="7307"/>
                  <a:pt x="24829" y="7495"/>
                  <a:pt x="25179" y="7589"/>
                </a:cubicBezTo>
                <a:lnTo>
                  <a:pt x="25179" y="3824"/>
                </a:lnTo>
                <a:cubicBezTo>
                  <a:pt x="25098" y="3876"/>
                  <a:pt x="25056" y="3944"/>
                  <a:pt x="25085" y="4025"/>
                </a:cubicBezTo>
                <a:cubicBezTo>
                  <a:pt x="24949" y="3714"/>
                  <a:pt x="24651" y="3487"/>
                  <a:pt x="24327" y="3432"/>
                </a:cubicBezTo>
                <a:cubicBezTo>
                  <a:pt x="24288" y="3427"/>
                  <a:pt x="24248" y="3424"/>
                  <a:pt x="24209" y="3424"/>
                </a:cubicBezTo>
                <a:cubicBezTo>
                  <a:pt x="23920" y="3424"/>
                  <a:pt x="23627" y="3557"/>
                  <a:pt x="23436" y="3782"/>
                </a:cubicBezTo>
                <a:cubicBezTo>
                  <a:pt x="23504" y="3364"/>
                  <a:pt x="23180" y="2920"/>
                  <a:pt x="22762" y="2852"/>
                </a:cubicBezTo>
                <a:cubicBezTo>
                  <a:pt x="22723" y="2846"/>
                  <a:pt x="22684" y="2843"/>
                  <a:pt x="22645" y="2843"/>
                </a:cubicBezTo>
                <a:cubicBezTo>
                  <a:pt x="22264" y="2843"/>
                  <a:pt x="21889" y="3134"/>
                  <a:pt x="21816" y="3513"/>
                </a:cubicBezTo>
                <a:cubicBezTo>
                  <a:pt x="21807" y="3245"/>
                  <a:pt x="21533" y="3059"/>
                  <a:pt x="21275" y="3059"/>
                </a:cubicBezTo>
                <a:cubicBezTo>
                  <a:pt x="21155" y="3059"/>
                  <a:pt x="21039" y="3099"/>
                  <a:pt x="20954" y="3189"/>
                </a:cubicBezTo>
                <a:cubicBezTo>
                  <a:pt x="20954" y="2797"/>
                  <a:pt x="20698" y="2405"/>
                  <a:pt x="20332" y="2243"/>
                </a:cubicBezTo>
                <a:cubicBezTo>
                  <a:pt x="20206" y="2184"/>
                  <a:pt x="20065" y="2156"/>
                  <a:pt x="19923" y="2156"/>
                </a:cubicBezTo>
                <a:cubicBezTo>
                  <a:pt x="19671" y="2156"/>
                  <a:pt x="19415" y="2246"/>
                  <a:pt x="19224" y="2418"/>
                </a:cubicBezTo>
                <a:cubicBezTo>
                  <a:pt x="19321" y="1880"/>
                  <a:pt x="18874" y="1352"/>
                  <a:pt x="18349" y="1190"/>
                </a:cubicBezTo>
                <a:cubicBezTo>
                  <a:pt x="18229" y="1153"/>
                  <a:pt x="18108" y="1137"/>
                  <a:pt x="17989" y="1137"/>
                </a:cubicBezTo>
                <a:cubicBezTo>
                  <a:pt x="17625" y="1137"/>
                  <a:pt x="17266" y="1285"/>
                  <a:pt x="16930" y="1446"/>
                </a:cubicBezTo>
                <a:cubicBezTo>
                  <a:pt x="16875" y="866"/>
                  <a:pt x="16337" y="435"/>
                  <a:pt x="15783" y="218"/>
                </a:cubicBezTo>
                <a:cubicBezTo>
                  <a:pt x="15414" y="75"/>
                  <a:pt x="15015" y="1"/>
                  <a:pt x="14617" y="1"/>
                </a:cubicBezTo>
                <a:close/>
              </a:path>
            </a:pathLst>
          </a:custGeom>
          <a:solidFill>
            <a:srgbClr val="FFFFFF">
              <a:alpha val="665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1880827" y="3335466"/>
            <a:ext cx="10320447" cy="1055091"/>
          </a:xfrm>
          <a:custGeom>
            <a:avLst/>
            <a:gdLst/>
            <a:ahLst/>
            <a:cxnLst/>
            <a:rect l="l" t="t" r="r" b="b"/>
            <a:pathLst>
              <a:path w="37099" h="4687" extrusionOk="0">
                <a:moveTo>
                  <a:pt x="29289" y="0"/>
                </a:moveTo>
                <a:cubicBezTo>
                  <a:pt x="28606" y="0"/>
                  <a:pt x="27911" y="10"/>
                  <a:pt x="27217" y="28"/>
                </a:cubicBezTo>
                <a:cubicBezTo>
                  <a:pt x="18981" y="245"/>
                  <a:pt x="8493" y="2688"/>
                  <a:pt x="1" y="4687"/>
                </a:cubicBezTo>
                <a:lnTo>
                  <a:pt x="37099" y="4687"/>
                </a:lnTo>
                <a:lnTo>
                  <a:pt x="37099" y="731"/>
                </a:lnTo>
                <a:cubicBezTo>
                  <a:pt x="35742" y="225"/>
                  <a:pt x="32651" y="0"/>
                  <a:pt x="2928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6195517" y="3335467"/>
            <a:ext cx="6227487" cy="548593"/>
          </a:xfrm>
          <a:custGeom>
            <a:avLst/>
            <a:gdLst/>
            <a:ahLst/>
            <a:cxnLst/>
            <a:rect l="l" t="t" r="r" b="b"/>
            <a:pathLst>
              <a:path w="22386" h="2437" extrusionOk="0">
                <a:moveTo>
                  <a:pt x="13758" y="0"/>
                </a:moveTo>
                <a:cubicBezTo>
                  <a:pt x="13081" y="0"/>
                  <a:pt x="12393" y="10"/>
                  <a:pt x="11707" y="28"/>
                </a:cubicBezTo>
                <a:cubicBezTo>
                  <a:pt x="8305" y="109"/>
                  <a:pt x="4511" y="582"/>
                  <a:pt x="623" y="1256"/>
                </a:cubicBezTo>
                <a:cubicBezTo>
                  <a:pt x="516" y="1311"/>
                  <a:pt x="422" y="1379"/>
                  <a:pt x="367" y="1447"/>
                </a:cubicBezTo>
                <a:cubicBezTo>
                  <a:pt x="1" y="1822"/>
                  <a:pt x="3053" y="2040"/>
                  <a:pt x="5976" y="2040"/>
                </a:cubicBezTo>
                <a:cubicBezTo>
                  <a:pt x="7140" y="2040"/>
                  <a:pt x="8284" y="2006"/>
                  <a:pt x="9183" y="1933"/>
                </a:cubicBezTo>
                <a:cubicBezTo>
                  <a:pt x="12355" y="1661"/>
                  <a:pt x="13881" y="1298"/>
                  <a:pt x="13881" y="1298"/>
                </a:cubicBezTo>
                <a:lnTo>
                  <a:pt x="13881" y="1298"/>
                </a:lnTo>
                <a:cubicBezTo>
                  <a:pt x="13881" y="1298"/>
                  <a:pt x="11626" y="2325"/>
                  <a:pt x="12423" y="2432"/>
                </a:cubicBezTo>
                <a:cubicBezTo>
                  <a:pt x="12446" y="2435"/>
                  <a:pt x="12476" y="2437"/>
                  <a:pt x="12513" y="2437"/>
                </a:cubicBezTo>
                <a:cubicBezTo>
                  <a:pt x="13747" y="2437"/>
                  <a:pt x="22386" y="741"/>
                  <a:pt x="18809" y="219"/>
                </a:cubicBezTo>
                <a:cubicBezTo>
                  <a:pt x="17366" y="70"/>
                  <a:pt x="15601" y="0"/>
                  <a:pt x="1375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4393696" y="3408629"/>
            <a:ext cx="8231265" cy="979004"/>
          </a:xfrm>
          <a:custGeom>
            <a:avLst/>
            <a:gdLst/>
            <a:ahLst/>
            <a:cxnLst/>
            <a:rect l="l" t="t" r="r" b="b"/>
            <a:pathLst>
              <a:path w="29589" h="4349" extrusionOk="0">
                <a:moveTo>
                  <a:pt x="26229" y="1"/>
                </a:moveTo>
                <a:cubicBezTo>
                  <a:pt x="29589" y="1088"/>
                  <a:pt x="26172" y="4162"/>
                  <a:pt x="18058" y="4162"/>
                </a:cubicBezTo>
                <a:cubicBezTo>
                  <a:pt x="17299" y="4162"/>
                  <a:pt x="16499" y="4135"/>
                  <a:pt x="15660" y="4077"/>
                </a:cubicBezTo>
                <a:cubicBezTo>
                  <a:pt x="6358" y="3442"/>
                  <a:pt x="4819" y="1958"/>
                  <a:pt x="5778" y="1161"/>
                </a:cubicBezTo>
                <a:lnTo>
                  <a:pt x="5778" y="1161"/>
                </a:lnTo>
                <a:cubicBezTo>
                  <a:pt x="3902" y="1498"/>
                  <a:pt x="2010" y="1877"/>
                  <a:pt x="147" y="2269"/>
                </a:cubicBezTo>
                <a:lnTo>
                  <a:pt x="1" y="4349"/>
                </a:lnTo>
                <a:lnTo>
                  <a:pt x="28066" y="4349"/>
                </a:lnTo>
                <a:lnTo>
                  <a:pt x="28066" y="406"/>
                </a:lnTo>
                <a:cubicBezTo>
                  <a:pt x="27622" y="244"/>
                  <a:pt x="26987" y="108"/>
                  <a:pt x="2622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4589"/>
                </a:lnTo>
                <a:lnTo>
                  <a:pt x="22787" y="4589"/>
                </a:ln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0" y="3354602"/>
            <a:ext cx="6339040" cy="1033029"/>
          </a:xfrm>
          <a:custGeom>
            <a:avLst/>
            <a:gdLst/>
            <a:ahLst/>
            <a:cxnLst/>
            <a:rect l="l" t="t" r="r" b="b"/>
            <a:pathLst>
              <a:path w="22787" h="4589" extrusionOk="0">
                <a:moveTo>
                  <a:pt x="3161" y="1"/>
                </a:moveTo>
                <a:cubicBezTo>
                  <a:pt x="1090" y="1"/>
                  <a:pt x="0" y="199"/>
                  <a:pt x="0" y="199"/>
                </a:cubicBezTo>
                <a:lnTo>
                  <a:pt x="0" y="1038"/>
                </a:lnTo>
                <a:cubicBezTo>
                  <a:pt x="0" y="1038"/>
                  <a:pt x="1323" y="847"/>
                  <a:pt x="3600" y="847"/>
                </a:cubicBezTo>
                <a:cubicBezTo>
                  <a:pt x="5771" y="847"/>
                  <a:pt x="8808" y="1021"/>
                  <a:pt x="12393" y="1699"/>
                </a:cubicBezTo>
                <a:cubicBezTo>
                  <a:pt x="18656" y="2888"/>
                  <a:pt x="22787" y="4589"/>
                  <a:pt x="22787" y="4589"/>
                </a:cubicBezTo>
                <a:cubicBezTo>
                  <a:pt x="22787" y="4589"/>
                  <a:pt x="18128" y="2036"/>
                  <a:pt x="11029" y="766"/>
                </a:cubicBezTo>
                <a:cubicBezTo>
                  <a:pt x="7669" y="160"/>
                  <a:pt x="5020" y="1"/>
                  <a:pt x="316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0" y="3769029"/>
            <a:ext cx="6339040" cy="618603"/>
          </a:xfrm>
          <a:custGeom>
            <a:avLst/>
            <a:gdLst/>
            <a:ahLst/>
            <a:cxnLst/>
            <a:rect l="l" t="t" r="r" b="b"/>
            <a:pathLst>
              <a:path w="22787" h="2748" extrusionOk="0">
                <a:moveTo>
                  <a:pt x="2461" y="0"/>
                </a:moveTo>
                <a:cubicBezTo>
                  <a:pt x="1044" y="0"/>
                  <a:pt x="0" y="33"/>
                  <a:pt x="0" y="33"/>
                </a:cubicBezTo>
                <a:lnTo>
                  <a:pt x="0" y="2748"/>
                </a:lnTo>
                <a:lnTo>
                  <a:pt x="22787" y="2748"/>
                </a:lnTo>
                <a:cubicBezTo>
                  <a:pt x="22787" y="2748"/>
                  <a:pt x="9461" y="2045"/>
                  <a:pt x="8570" y="1802"/>
                </a:cubicBezTo>
                <a:cubicBezTo>
                  <a:pt x="7666" y="1546"/>
                  <a:pt x="11528" y="885"/>
                  <a:pt x="8761" y="370"/>
                </a:cubicBezTo>
                <a:cubicBezTo>
                  <a:pt x="7149" y="64"/>
                  <a:pt x="4440" y="0"/>
                  <a:pt x="246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11514186" y="3635539"/>
            <a:ext cx="687121" cy="643364"/>
          </a:xfrm>
          <a:custGeom>
            <a:avLst/>
            <a:gdLst/>
            <a:ahLst/>
            <a:cxnLst/>
            <a:rect l="l" t="t" r="r" b="b"/>
            <a:pathLst>
              <a:path w="2470" h="2858" extrusionOk="0">
                <a:moveTo>
                  <a:pt x="2253" y="1"/>
                </a:moveTo>
                <a:cubicBezTo>
                  <a:pt x="2237" y="1"/>
                  <a:pt x="2220" y="2"/>
                  <a:pt x="2201" y="4"/>
                </a:cubicBezTo>
                <a:cubicBezTo>
                  <a:pt x="2159" y="4"/>
                  <a:pt x="2120" y="4"/>
                  <a:pt x="2091" y="20"/>
                </a:cubicBezTo>
                <a:cubicBezTo>
                  <a:pt x="2052" y="33"/>
                  <a:pt x="2026" y="46"/>
                  <a:pt x="2010" y="72"/>
                </a:cubicBezTo>
                <a:cubicBezTo>
                  <a:pt x="1929" y="140"/>
                  <a:pt x="1890" y="234"/>
                  <a:pt x="1877" y="328"/>
                </a:cubicBezTo>
                <a:cubicBezTo>
                  <a:pt x="1832" y="293"/>
                  <a:pt x="1769" y="269"/>
                  <a:pt x="1708" y="269"/>
                </a:cubicBezTo>
                <a:cubicBezTo>
                  <a:pt x="1678" y="269"/>
                  <a:pt x="1648" y="275"/>
                  <a:pt x="1621" y="289"/>
                </a:cubicBezTo>
                <a:cubicBezTo>
                  <a:pt x="1540" y="328"/>
                  <a:pt x="1485" y="409"/>
                  <a:pt x="1485" y="490"/>
                </a:cubicBezTo>
                <a:cubicBezTo>
                  <a:pt x="1398" y="387"/>
                  <a:pt x="1250" y="322"/>
                  <a:pt x="1110" y="322"/>
                </a:cubicBezTo>
                <a:cubicBezTo>
                  <a:pt x="1052" y="322"/>
                  <a:pt x="995" y="333"/>
                  <a:pt x="944" y="357"/>
                </a:cubicBezTo>
                <a:cubicBezTo>
                  <a:pt x="756" y="425"/>
                  <a:pt x="649" y="668"/>
                  <a:pt x="756" y="830"/>
                </a:cubicBezTo>
                <a:cubicBezTo>
                  <a:pt x="737" y="822"/>
                  <a:pt x="718" y="818"/>
                  <a:pt x="698" y="818"/>
                </a:cubicBezTo>
                <a:cubicBezTo>
                  <a:pt x="647" y="818"/>
                  <a:pt x="596" y="844"/>
                  <a:pt x="568" y="882"/>
                </a:cubicBezTo>
                <a:cubicBezTo>
                  <a:pt x="526" y="937"/>
                  <a:pt x="539" y="1005"/>
                  <a:pt x="581" y="1057"/>
                </a:cubicBezTo>
                <a:cubicBezTo>
                  <a:pt x="471" y="1057"/>
                  <a:pt x="351" y="1086"/>
                  <a:pt x="257" y="1138"/>
                </a:cubicBezTo>
                <a:cubicBezTo>
                  <a:pt x="163" y="1193"/>
                  <a:pt x="82" y="1287"/>
                  <a:pt x="82" y="1397"/>
                </a:cubicBezTo>
                <a:cubicBezTo>
                  <a:pt x="66" y="1504"/>
                  <a:pt x="163" y="1611"/>
                  <a:pt x="283" y="1611"/>
                </a:cubicBezTo>
                <a:cubicBezTo>
                  <a:pt x="215" y="1611"/>
                  <a:pt x="147" y="1624"/>
                  <a:pt x="95" y="1653"/>
                </a:cubicBezTo>
                <a:cubicBezTo>
                  <a:pt x="40" y="1679"/>
                  <a:pt x="1" y="1734"/>
                  <a:pt x="14" y="1786"/>
                </a:cubicBezTo>
                <a:cubicBezTo>
                  <a:pt x="14" y="1854"/>
                  <a:pt x="95" y="1896"/>
                  <a:pt x="163" y="1922"/>
                </a:cubicBezTo>
                <a:cubicBezTo>
                  <a:pt x="40" y="2029"/>
                  <a:pt x="40" y="2220"/>
                  <a:pt x="147" y="2340"/>
                </a:cubicBezTo>
                <a:cubicBezTo>
                  <a:pt x="217" y="2428"/>
                  <a:pt x="334" y="2467"/>
                  <a:pt x="454" y="2467"/>
                </a:cubicBezTo>
                <a:cubicBezTo>
                  <a:pt x="501" y="2467"/>
                  <a:pt x="548" y="2461"/>
                  <a:pt x="594" y="2450"/>
                </a:cubicBezTo>
                <a:cubicBezTo>
                  <a:pt x="594" y="2570"/>
                  <a:pt x="675" y="2677"/>
                  <a:pt x="782" y="2745"/>
                </a:cubicBezTo>
                <a:cubicBezTo>
                  <a:pt x="876" y="2813"/>
                  <a:pt x="1012" y="2839"/>
                  <a:pt x="1135" y="2855"/>
                </a:cubicBezTo>
                <a:cubicBezTo>
                  <a:pt x="1159" y="2856"/>
                  <a:pt x="1184" y="2857"/>
                  <a:pt x="1208" y="2857"/>
                </a:cubicBezTo>
                <a:cubicBezTo>
                  <a:pt x="1397" y="2857"/>
                  <a:pt x="1583" y="2811"/>
                  <a:pt x="1715" y="2693"/>
                </a:cubicBezTo>
                <a:lnTo>
                  <a:pt x="2470" y="2693"/>
                </a:lnTo>
                <a:lnTo>
                  <a:pt x="2470" y="85"/>
                </a:lnTo>
                <a:cubicBezTo>
                  <a:pt x="2401" y="30"/>
                  <a:pt x="2342" y="1"/>
                  <a:pt x="2253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11096905" y="3827560"/>
            <a:ext cx="1104401" cy="560073"/>
          </a:xfrm>
          <a:custGeom>
            <a:avLst/>
            <a:gdLst/>
            <a:ahLst/>
            <a:cxnLst/>
            <a:rect l="l" t="t" r="r" b="b"/>
            <a:pathLst>
              <a:path w="3970" h="2488" extrusionOk="0">
                <a:moveTo>
                  <a:pt x="3759" y="0"/>
                </a:moveTo>
                <a:cubicBezTo>
                  <a:pt x="3636" y="0"/>
                  <a:pt x="3520" y="33"/>
                  <a:pt x="3416" y="110"/>
                </a:cubicBezTo>
                <a:cubicBezTo>
                  <a:pt x="3254" y="233"/>
                  <a:pt x="3186" y="476"/>
                  <a:pt x="3322" y="625"/>
                </a:cubicBezTo>
                <a:cubicBezTo>
                  <a:pt x="3303" y="620"/>
                  <a:pt x="3284" y="618"/>
                  <a:pt x="3265" y="618"/>
                </a:cubicBezTo>
                <a:cubicBezTo>
                  <a:pt x="3122" y="618"/>
                  <a:pt x="2989" y="747"/>
                  <a:pt x="3010" y="866"/>
                </a:cubicBezTo>
                <a:lnTo>
                  <a:pt x="3010" y="866"/>
                </a:lnTo>
                <a:cubicBezTo>
                  <a:pt x="2988" y="746"/>
                  <a:pt x="2882" y="701"/>
                  <a:pt x="2766" y="701"/>
                </a:cubicBezTo>
                <a:cubicBezTo>
                  <a:pt x="2675" y="701"/>
                  <a:pt x="2578" y="729"/>
                  <a:pt x="2512" y="771"/>
                </a:cubicBezTo>
                <a:cubicBezTo>
                  <a:pt x="2405" y="852"/>
                  <a:pt x="2324" y="988"/>
                  <a:pt x="2337" y="1124"/>
                </a:cubicBezTo>
                <a:cubicBezTo>
                  <a:pt x="2318" y="1119"/>
                  <a:pt x="2299" y="1116"/>
                  <a:pt x="2280" y="1116"/>
                </a:cubicBezTo>
                <a:cubicBezTo>
                  <a:pt x="2150" y="1116"/>
                  <a:pt x="2026" y="1237"/>
                  <a:pt x="2026" y="1367"/>
                </a:cubicBezTo>
                <a:cubicBezTo>
                  <a:pt x="1958" y="1325"/>
                  <a:pt x="1878" y="1304"/>
                  <a:pt x="1797" y="1304"/>
                </a:cubicBezTo>
                <a:cubicBezTo>
                  <a:pt x="1699" y="1304"/>
                  <a:pt x="1601" y="1334"/>
                  <a:pt x="1527" y="1393"/>
                </a:cubicBezTo>
                <a:cubicBezTo>
                  <a:pt x="1391" y="1500"/>
                  <a:pt x="1339" y="1691"/>
                  <a:pt x="1404" y="1840"/>
                </a:cubicBezTo>
                <a:cubicBezTo>
                  <a:pt x="1323" y="1840"/>
                  <a:pt x="1258" y="1840"/>
                  <a:pt x="1177" y="1866"/>
                </a:cubicBezTo>
                <a:cubicBezTo>
                  <a:pt x="1109" y="1879"/>
                  <a:pt x="1054" y="1947"/>
                  <a:pt x="1054" y="2015"/>
                </a:cubicBezTo>
                <a:cubicBezTo>
                  <a:pt x="981" y="1962"/>
                  <a:pt x="889" y="1925"/>
                  <a:pt x="796" y="1925"/>
                </a:cubicBezTo>
                <a:cubicBezTo>
                  <a:pt x="770" y="1925"/>
                  <a:pt x="743" y="1928"/>
                  <a:pt x="717" y="1934"/>
                </a:cubicBezTo>
                <a:cubicBezTo>
                  <a:pt x="594" y="1960"/>
                  <a:pt x="487" y="2054"/>
                  <a:pt x="448" y="2164"/>
                </a:cubicBezTo>
                <a:cubicBezTo>
                  <a:pt x="407" y="2141"/>
                  <a:pt x="360" y="2130"/>
                  <a:pt x="312" y="2130"/>
                </a:cubicBezTo>
                <a:cubicBezTo>
                  <a:pt x="246" y="2130"/>
                  <a:pt x="178" y="2151"/>
                  <a:pt x="124" y="2190"/>
                </a:cubicBezTo>
                <a:cubicBezTo>
                  <a:pt x="27" y="2258"/>
                  <a:pt x="1" y="2378"/>
                  <a:pt x="27" y="2488"/>
                </a:cubicBezTo>
                <a:lnTo>
                  <a:pt x="3970" y="2488"/>
                </a:lnTo>
                <a:lnTo>
                  <a:pt x="3970" y="29"/>
                </a:lnTo>
                <a:cubicBezTo>
                  <a:pt x="3898" y="10"/>
                  <a:pt x="3827" y="0"/>
                  <a:pt x="375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0" y="4387635"/>
            <a:ext cx="12201267" cy="2470357"/>
          </a:xfrm>
          <a:custGeom>
            <a:avLst/>
            <a:gdLst/>
            <a:ahLst/>
            <a:cxnLst/>
            <a:rect l="l" t="t" r="r" b="b"/>
            <a:pathLst>
              <a:path w="43860" h="10974" extrusionOk="0">
                <a:moveTo>
                  <a:pt x="0" y="0"/>
                </a:moveTo>
                <a:lnTo>
                  <a:pt x="0" y="10974"/>
                </a:lnTo>
                <a:lnTo>
                  <a:pt x="43860" y="10974"/>
                </a:lnTo>
                <a:lnTo>
                  <a:pt x="43860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0" y="4387636"/>
            <a:ext cx="12201267" cy="561649"/>
          </a:xfrm>
          <a:custGeom>
            <a:avLst/>
            <a:gdLst/>
            <a:ahLst/>
            <a:cxnLst/>
            <a:rect l="l" t="t" r="r" b="b"/>
            <a:pathLst>
              <a:path w="43860" h="2495" extrusionOk="0">
                <a:moveTo>
                  <a:pt x="0" y="0"/>
                </a:moveTo>
                <a:lnTo>
                  <a:pt x="0" y="512"/>
                </a:lnTo>
                <a:cubicBezTo>
                  <a:pt x="18857" y="538"/>
                  <a:pt x="31655" y="810"/>
                  <a:pt x="43860" y="2495"/>
                </a:cubicBezTo>
                <a:lnTo>
                  <a:pt x="43860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0" y="5002187"/>
            <a:ext cx="12201267" cy="1855807"/>
          </a:xfrm>
          <a:custGeom>
            <a:avLst/>
            <a:gdLst/>
            <a:ahLst/>
            <a:cxnLst/>
            <a:rect l="l" t="t" r="r" b="b"/>
            <a:pathLst>
              <a:path w="43860" h="8244" extrusionOk="0">
                <a:moveTo>
                  <a:pt x="19201" y="1"/>
                </a:moveTo>
                <a:cubicBezTo>
                  <a:pt x="9431" y="1"/>
                  <a:pt x="0" y="1061"/>
                  <a:pt x="0" y="1061"/>
                </a:cubicBezTo>
                <a:lnTo>
                  <a:pt x="0" y="8244"/>
                </a:lnTo>
                <a:lnTo>
                  <a:pt x="43860" y="8244"/>
                </a:lnTo>
                <a:lnTo>
                  <a:pt x="43860" y="3222"/>
                </a:lnTo>
                <a:cubicBezTo>
                  <a:pt x="43860" y="3222"/>
                  <a:pt x="38702" y="1171"/>
                  <a:pt x="26918" y="267"/>
                </a:cubicBezTo>
                <a:cubicBezTo>
                  <a:pt x="24436" y="76"/>
                  <a:pt x="21807" y="1"/>
                  <a:pt x="1920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4607343" y="4387635"/>
            <a:ext cx="6651165" cy="2470357"/>
          </a:xfrm>
          <a:custGeom>
            <a:avLst/>
            <a:gdLst/>
            <a:ahLst/>
            <a:cxnLst/>
            <a:rect l="l" t="t" r="r" b="b"/>
            <a:pathLst>
              <a:path w="23909" h="10974" extrusionOk="0">
                <a:moveTo>
                  <a:pt x="11503" y="0"/>
                </a:moveTo>
                <a:cubicBezTo>
                  <a:pt x="13340" y="389"/>
                  <a:pt x="17876" y="2051"/>
                  <a:pt x="18997" y="2942"/>
                </a:cubicBezTo>
                <a:cubicBezTo>
                  <a:pt x="19603" y="3428"/>
                  <a:pt x="18738" y="3509"/>
                  <a:pt x="16308" y="4455"/>
                </a:cubicBezTo>
                <a:cubicBezTo>
                  <a:pt x="13946" y="5372"/>
                  <a:pt x="12151" y="6655"/>
                  <a:pt x="10625" y="8003"/>
                </a:cubicBezTo>
                <a:cubicBezTo>
                  <a:pt x="9099" y="9354"/>
                  <a:pt x="6306" y="10974"/>
                  <a:pt x="1" y="10974"/>
                </a:cubicBezTo>
                <a:lnTo>
                  <a:pt x="14555" y="10974"/>
                </a:lnTo>
                <a:cubicBezTo>
                  <a:pt x="14555" y="10974"/>
                  <a:pt x="15148" y="10258"/>
                  <a:pt x="16000" y="8855"/>
                </a:cubicBezTo>
                <a:cubicBezTo>
                  <a:pt x="16891" y="7342"/>
                  <a:pt x="17173" y="6655"/>
                  <a:pt x="20021" y="5479"/>
                </a:cubicBezTo>
                <a:cubicBezTo>
                  <a:pt x="22869" y="4306"/>
                  <a:pt x="23909" y="4063"/>
                  <a:pt x="23316" y="3509"/>
                </a:cubicBezTo>
                <a:cubicBezTo>
                  <a:pt x="22561" y="2819"/>
                  <a:pt x="18025" y="729"/>
                  <a:pt x="13230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7807058" y="4387635"/>
            <a:ext cx="2178757" cy="358151"/>
          </a:xfrm>
          <a:custGeom>
            <a:avLst/>
            <a:gdLst/>
            <a:ahLst/>
            <a:cxnLst/>
            <a:rect l="l" t="t" r="r" b="b"/>
            <a:pathLst>
              <a:path w="7832" h="1591" extrusionOk="0">
                <a:moveTo>
                  <a:pt x="1" y="0"/>
                </a:moveTo>
                <a:cubicBezTo>
                  <a:pt x="934" y="188"/>
                  <a:pt x="2538" y="713"/>
                  <a:pt x="4051" y="1296"/>
                </a:cubicBezTo>
                <a:cubicBezTo>
                  <a:pt x="5321" y="1390"/>
                  <a:pt x="6588" y="1484"/>
                  <a:pt x="7832" y="1591"/>
                </a:cubicBezTo>
                <a:cubicBezTo>
                  <a:pt x="6076" y="956"/>
                  <a:pt x="3931" y="337"/>
                  <a:pt x="1728" y="0"/>
                </a:cubicBezTo>
                <a:close/>
              </a:path>
            </a:pathLst>
          </a:custGeom>
          <a:solidFill>
            <a:srgbClr val="FFD03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0" y="3635539"/>
            <a:ext cx="634544" cy="643364"/>
          </a:xfrm>
          <a:custGeom>
            <a:avLst/>
            <a:gdLst/>
            <a:ahLst/>
            <a:cxnLst/>
            <a:rect l="l" t="t" r="r" b="b"/>
            <a:pathLst>
              <a:path w="2281" h="2858" extrusionOk="0">
                <a:moveTo>
                  <a:pt x="194" y="1"/>
                </a:moveTo>
                <a:cubicBezTo>
                  <a:pt x="112" y="1"/>
                  <a:pt x="55" y="30"/>
                  <a:pt x="0" y="85"/>
                </a:cubicBezTo>
                <a:lnTo>
                  <a:pt x="0" y="2693"/>
                </a:lnTo>
                <a:lnTo>
                  <a:pt x="687" y="2693"/>
                </a:lnTo>
                <a:cubicBezTo>
                  <a:pt x="808" y="2811"/>
                  <a:pt x="989" y="2857"/>
                  <a:pt x="1162" y="2857"/>
                </a:cubicBezTo>
                <a:cubicBezTo>
                  <a:pt x="1184" y="2857"/>
                  <a:pt x="1206" y="2856"/>
                  <a:pt x="1228" y="2855"/>
                </a:cubicBezTo>
                <a:cubicBezTo>
                  <a:pt x="1348" y="2839"/>
                  <a:pt x="1458" y="2813"/>
                  <a:pt x="1565" y="2745"/>
                </a:cubicBezTo>
                <a:cubicBezTo>
                  <a:pt x="1659" y="2677"/>
                  <a:pt x="1727" y="2570"/>
                  <a:pt x="1727" y="2450"/>
                </a:cubicBezTo>
                <a:cubicBezTo>
                  <a:pt x="1769" y="2461"/>
                  <a:pt x="1813" y="2467"/>
                  <a:pt x="1856" y="2467"/>
                </a:cubicBezTo>
                <a:cubicBezTo>
                  <a:pt x="1968" y="2467"/>
                  <a:pt x="2077" y="2428"/>
                  <a:pt x="2145" y="2340"/>
                </a:cubicBezTo>
                <a:cubicBezTo>
                  <a:pt x="2239" y="2220"/>
                  <a:pt x="2239" y="2029"/>
                  <a:pt x="2119" y="1922"/>
                </a:cubicBezTo>
                <a:cubicBezTo>
                  <a:pt x="2187" y="1896"/>
                  <a:pt x="2268" y="1854"/>
                  <a:pt x="2268" y="1786"/>
                </a:cubicBezTo>
                <a:cubicBezTo>
                  <a:pt x="2281" y="1734"/>
                  <a:pt x="2239" y="1679"/>
                  <a:pt x="2187" y="1653"/>
                </a:cubicBezTo>
                <a:cubicBezTo>
                  <a:pt x="2132" y="1624"/>
                  <a:pt x="2077" y="1611"/>
                  <a:pt x="2025" y="1611"/>
                </a:cubicBezTo>
                <a:cubicBezTo>
                  <a:pt x="2132" y="1611"/>
                  <a:pt x="2213" y="1504"/>
                  <a:pt x="2213" y="1397"/>
                </a:cubicBezTo>
                <a:cubicBezTo>
                  <a:pt x="2200" y="1287"/>
                  <a:pt x="2132" y="1193"/>
                  <a:pt x="2038" y="1138"/>
                </a:cubicBezTo>
                <a:cubicBezTo>
                  <a:pt x="1957" y="1086"/>
                  <a:pt x="1847" y="1057"/>
                  <a:pt x="1740" y="1057"/>
                </a:cubicBezTo>
                <a:cubicBezTo>
                  <a:pt x="1782" y="1005"/>
                  <a:pt x="1795" y="937"/>
                  <a:pt x="1753" y="882"/>
                </a:cubicBezTo>
                <a:cubicBezTo>
                  <a:pt x="1725" y="844"/>
                  <a:pt x="1674" y="818"/>
                  <a:pt x="1627" y="818"/>
                </a:cubicBezTo>
                <a:cubicBezTo>
                  <a:pt x="1610" y="818"/>
                  <a:pt x="1593" y="822"/>
                  <a:pt x="1578" y="830"/>
                </a:cubicBezTo>
                <a:cubicBezTo>
                  <a:pt x="1672" y="668"/>
                  <a:pt x="1578" y="425"/>
                  <a:pt x="1416" y="357"/>
                </a:cubicBezTo>
                <a:cubicBezTo>
                  <a:pt x="1365" y="333"/>
                  <a:pt x="1309" y="322"/>
                  <a:pt x="1253" y="322"/>
                </a:cubicBezTo>
                <a:cubicBezTo>
                  <a:pt x="1117" y="322"/>
                  <a:pt x="980" y="387"/>
                  <a:pt x="904" y="490"/>
                </a:cubicBezTo>
                <a:cubicBezTo>
                  <a:pt x="904" y="409"/>
                  <a:pt x="862" y="328"/>
                  <a:pt x="781" y="289"/>
                </a:cubicBezTo>
                <a:cubicBezTo>
                  <a:pt x="758" y="275"/>
                  <a:pt x="731" y="269"/>
                  <a:pt x="703" y="269"/>
                </a:cubicBezTo>
                <a:cubicBezTo>
                  <a:pt x="647" y="269"/>
                  <a:pt x="588" y="293"/>
                  <a:pt x="551" y="328"/>
                </a:cubicBezTo>
                <a:cubicBezTo>
                  <a:pt x="538" y="234"/>
                  <a:pt x="499" y="140"/>
                  <a:pt x="431" y="72"/>
                </a:cubicBezTo>
                <a:cubicBezTo>
                  <a:pt x="405" y="46"/>
                  <a:pt x="376" y="33"/>
                  <a:pt x="350" y="20"/>
                </a:cubicBezTo>
                <a:cubicBezTo>
                  <a:pt x="324" y="4"/>
                  <a:pt x="282" y="4"/>
                  <a:pt x="243" y="4"/>
                </a:cubicBezTo>
                <a:cubicBezTo>
                  <a:pt x="226" y="2"/>
                  <a:pt x="210" y="1"/>
                  <a:pt x="19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0" y="3827560"/>
            <a:ext cx="1021223" cy="560073"/>
          </a:xfrm>
          <a:custGeom>
            <a:avLst/>
            <a:gdLst/>
            <a:ahLst/>
            <a:cxnLst/>
            <a:rect l="l" t="t" r="r" b="b"/>
            <a:pathLst>
              <a:path w="3671" h="2488" extrusionOk="0">
                <a:moveTo>
                  <a:pt x="187" y="0"/>
                </a:moveTo>
                <a:cubicBezTo>
                  <a:pt x="125" y="0"/>
                  <a:pt x="63" y="10"/>
                  <a:pt x="0" y="29"/>
                </a:cubicBezTo>
                <a:lnTo>
                  <a:pt x="0" y="2488"/>
                </a:lnTo>
                <a:lnTo>
                  <a:pt x="3629" y="2488"/>
                </a:lnTo>
                <a:cubicBezTo>
                  <a:pt x="3671" y="2378"/>
                  <a:pt x="3629" y="2258"/>
                  <a:pt x="3548" y="2190"/>
                </a:cubicBezTo>
                <a:cubicBezTo>
                  <a:pt x="3501" y="2151"/>
                  <a:pt x="3437" y="2130"/>
                  <a:pt x="3373" y="2130"/>
                </a:cubicBezTo>
                <a:cubicBezTo>
                  <a:pt x="3326" y="2130"/>
                  <a:pt x="3280" y="2141"/>
                  <a:pt x="3240" y="2164"/>
                </a:cubicBezTo>
                <a:cubicBezTo>
                  <a:pt x="3211" y="2054"/>
                  <a:pt x="3117" y="1960"/>
                  <a:pt x="3010" y="1934"/>
                </a:cubicBezTo>
                <a:cubicBezTo>
                  <a:pt x="2983" y="1928"/>
                  <a:pt x="2956" y="1925"/>
                  <a:pt x="2930" y="1925"/>
                </a:cubicBezTo>
                <a:cubicBezTo>
                  <a:pt x="2836" y="1925"/>
                  <a:pt x="2749" y="1962"/>
                  <a:pt x="2686" y="2015"/>
                </a:cubicBezTo>
                <a:cubicBezTo>
                  <a:pt x="2686" y="1947"/>
                  <a:pt x="2631" y="1879"/>
                  <a:pt x="2576" y="1866"/>
                </a:cubicBezTo>
                <a:cubicBezTo>
                  <a:pt x="2511" y="1840"/>
                  <a:pt x="2430" y="1840"/>
                  <a:pt x="2362" y="1840"/>
                </a:cubicBezTo>
                <a:cubicBezTo>
                  <a:pt x="2430" y="1691"/>
                  <a:pt x="2375" y="1500"/>
                  <a:pt x="2252" y="1393"/>
                </a:cubicBezTo>
                <a:cubicBezTo>
                  <a:pt x="2179" y="1334"/>
                  <a:pt x="2089" y="1304"/>
                  <a:pt x="1998" y="1304"/>
                </a:cubicBezTo>
                <a:cubicBezTo>
                  <a:pt x="1923" y="1304"/>
                  <a:pt x="1848" y="1325"/>
                  <a:pt x="1782" y="1367"/>
                </a:cubicBezTo>
                <a:cubicBezTo>
                  <a:pt x="1793" y="1237"/>
                  <a:pt x="1681" y="1116"/>
                  <a:pt x="1553" y="1116"/>
                </a:cubicBezTo>
                <a:cubicBezTo>
                  <a:pt x="1534" y="1116"/>
                  <a:pt x="1516" y="1119"/>
                  <a:pt x="1497" y="1124"/>
                </a:cubicBezTo>
                <a:cubicBezTo>
                  <a:pt x="1510" y="988"/>
                  <a:pt x="1442" y="852"/>
                  <a:pt x="1335" y="771"/>
                </a:cubicBezTo>
                <a:cubicBezTo>
                  <a:pt x="1275" y="729"/>
                  <a:pt x="1187" y="701"/>
                  <a:pt x="1103" y="701"/>
                </a:cubicBezTo>
                <a:cubicBezTo>
                  <a:pt x="998" y="701"/>
                  <a:pt x="900" y="746"/>
                  <a:pt x="876" y="864"/>
                </a:cubicBezTo>
                <a:lnTo>
                  <a:pt x="876" y="864"/>
                </a:lnTo>
                <a:cubicBezTo>
                  <a:pt x="898" y="745"/>
                  <a:pt x="776" y="618"/>
                  <a:pt x="655" y="618"/>
                </a:cubicBezTo>
                <a:cubicBezTo>
                  <a:pt x="638" y="618"/>
                  <a:pt x="622" y="620"/>
                  <a:pt x="606" y="625"/>
                </a:cubicBezTo>
                <a:cubicBezTo>
                  <a:pt x="713" y="476"/>
                  <a:pt x="661" y="233"/>
                  <a:pt x="512" y="110"/>
                </a:cubicBezTo>
                <a:cubicBezTo>
                  <a:pt x="408" y="33"/>
                  <a:pt x="299" y="0"/>
                  <a:pt x="18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26;p2"/>
          <p:cNvSpPr/>
          <p:nvPr/>
        </p:nvSpPr>
        <p:spPr>
          <a:xfrm>
            <a:off x="8862502" y="5910734"/>
            <a:ext cx="3338796" cy="947263"/>
          </a:xfrm>
          <a:custGeom>
            <a:avLst/>
            <a:gdLst/>
            <a:ahLst/>
            <a:cxnLst/>
            <a:rect l="l" t="t" r="r" b="b"/>
            <a:pathLst>
              <a:path w="12002" h="4208" extrusionOk="0">
                <a:moveTo>
                  <a:pt x="11404" y="0"/>
                </a:moveTo>
                <a:cubicBezTo>
                  <a:pt x="11120" y="0"/>
                  <a:pt x="10830" y="82"/>
                  <a:pt x="10719" y="200"/>
                </a:cubicBezTo>
                <a:cubicBezTo>
                  <a:pt x="10518" y="414"/>
                  <a:pt x="10450" y="848"/>
                  <a:pt x="10557" y="1023"/>
                </a:cubicBezTo>
                <a:cubicBezTo>
                  <a:pt x="10557" y="1023"/>
                  <a:pt x="10371" y="827"/>
                  <a:pt x="10125" y="827"/>
                </a:cubicBezTo>
                <a:cubicBezTo>
                  <a:pt x="10060" y="827"/>
                  <a:pt x="9992" y="840"/>
                  <a:pt x="9922" y="874"/>
                </a:cubicBezTo>
                <a:cubicBezTo>
                  <a:pt x="9585" y="1036"/>
                  <a:pt x="9922" y="1373"/>
                  <a:pt x="9922" y="1373"/>
                </a:cubicBezTo>
                <a:cubicBezTo>
                  <a:pt x="9922" y="1373"/>
                  <a:pt x="9572" y="1441"/>
                  <a:pt x="9572" y="1671"/>
                </a:cubicBezTo>
                <a:cubicBezTo>
                  <a:pt x="9572" y="1901"/>
                  <a:pt x="9789" y="2089"/>
                  <a:pt x="9789" y="2089"/>
                </a:cubicBezTo>
                <a:cubicBezTo>
                  <a:pt x="9789" y="2089"/>
                  <a:pt x="9718" y="2065"/>
                  <a:pt x="9631" y="2065"/>
                </a:cubicBezTo>
                <a:cubicBezTo>
                  <a:pt x="9545" y="2065"/>
                  <a:pt x="9444" y="2089"/>
                  <a:pt x="9384" y="2183"/>
                </a:cubicBezTo>
                <a:cubicBezTo>
                  <a:pt x="9351" y="2239"/>
                  <a:pt x="9338" y="2291"/>
                  <a:pt x="9335" y="2337"/>
                </a:cubicBezTo>
                <a:lnTo>
                  <a:pt x="9335" y="2337"/>
                </a:lnTo>
                <a:cubicBezTo>
                  <a:pt x="9258" y="2167"/>
                  <a:pt x="9056" y="1933"/>
                  <a:pt x="8532" y="1901"/>
                </a:cubicBezTo>
                <a:cubicBezTo>
                  <a:pt x="8505" y="1900"/>
                  <a:pt x="8479" y="1899"/>
                  <a:pt x="8454" y="1899"/>
                </a:cubicBezTo>
                <a:cubicBezTo>
                  <a:pt x="7672" y="1899"/>
                  <a:pt x="7508" y="2507"/>
                  <a:pt x="7508" y="2507"/>
                </a:cubicBezTo>
                <a:cubicBezTo>
                  <a:pt x="7508" y="2507"/>
                  <a:pt x="7333" y="2234"/>
                  <a:pt x="6984" y="2234"/>
                </a:cubicBezTo>
                <a:cubicBezTo>
                  <a:pt x="6921" y="2234"/>
                  <a:pt x="6853" y="2243"/>
                  <a:pt x="6779" y="2264"/>
                </a:cubicBezTo>
                <a:cubicBezTo>
                  <a:pt x="6306" y="2400"/>
                  <a:pt x="6374" y="2711"/>
                  <a:pt x="6374" y="2711"/>
                </a:cubicBezTo>
                <a:cubicBezTo>
                  <a:pt x="6374" y="2711"/>
                  <a:pt x="6221" y="2606"/>
                  <a:pt x="6045" y="2606"/>
                </a:cubicBezTo>
                <a:cubicBezTo>
                  <a:pt x="5975" y="2606"/>
                  <a:pt x="5902" y="2623"/>
                  <a:pt x="5833" y="2669"/>
                </a:cubicBezTo>
                <a:cubicBezTo>
                  <a:pt x="5590" y="2831"/>
                  <a:pt x="5658" y="3019"/>
                  <a:pt x="5658" y="3019"/>
                </a:cubicBezTo>
                <a:cubicBezTo>
                  <a:pt x="5658" y="3019"/>
                  <a:pt x="5348" y="2774"/>
                  <a:pt x="4932" y="2774"/>
                </a:cubicBezTo>
                <a:cubicBezTo>
                  <a:pt x="4771" y="2774"/>
                  <a:pt x="4594" y="2811"/>
                  <a:pt x="4414" y="2912"/>
                </a:cubicBezTo>
                <a:cubicBezTo>
                  <a:pt x="3753" y="3262"/>
                  <a:pt x="3915" y="3696"/>
                  <a:pt x="3915" y="3696"/>
                </a:cubicBezTo>
                <a:cubicBezTo>
                  <a:pt x="3915" y="3696"/>
                  <a:pt x="3636" y="3417"/>
                  <a:pt x="3272" y="3417"/>
                </a:cubicBezTo>
                <a:cubicBezTo>
                  <a:pt x="3156" y="3417"/>
                  <a:pt x="3031" y="3446"/>
                  <a:pt x="2904" y="3521"/>
                </a:cubicBezTo>
                <a:lnTo>
                  <a:pt x="2849" y="3858"/>
                </a:lnTo>
                <a:cubicBezTo>
                  <a:pt x="2849" y="3858"/>
                  <a:pt x="2548" y="3567"/>
                  <a:pt x="2174" y="3567"/>
                </a:cubicBezTo>
                <a:cubicBezTo>
                  <a:pt x="2122" y="3567"/>
                  <a:pt x="2068" y="3573"/>
                  <a:pt x="2013" y="3586"/>
                </a:cubicBezTo>
                <a:cubicBezTo>
                  <a:pt x="1553" y="3696"/>
                  <a:pt x="1485" y="3858"/>
                  <a:pt x="1485" y="3858"/>
                </a:cubicBezTo>
                <a:cubicBezTo>
                  <a:pt x="1485" y="3858"/>
                  <a:pt x="1243" y="3754"/>
                  <a:pt x="930" y="3754"/>
                </a:cubicBezTo>
                <a:cubicBezTo>
                  <a:pt x="635" y="3754"/>
                  <a:pt x="277" y="3847"/>
                  <a:pt x="1" y="4208"/>
                </a:cubicBezTo>
                <a:lnTo>
                  <a:pt x="12002" y="4208"/>
                </a:lnTo>
                <a:lnTo>
                  <a:pt x="12002" y="200"/>
                </a:lnTo>
                <a:cubicBezTo>
                  <a:pt x="11879" y="58"/>
                  <a:pt x="11644" y="0"/>
                  <a:pt x="114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" name="Google Shape;27;p2"/>
          <p:cNvSpPr/>
          <p:nvPr/>
        </p:nvSpPr>
        <p:spPr>
          <a:xfrm>
            <a:off x="10176660" y="6383017"/>
            <a:ext cx="2024643" cy="474983"/>
          </a:xfrm>
          <a:custGeom>
            <a:avLst/>
            <a:gdLst/>
            <a:ahLst/>
            <a:cxnLst/>
            <a:rect l="l" t="t" r="r" b="b"/>
            <a:pathLst>
              <a:path w="7278" h="2110" extrusionOk="0">
                <a:moveTo>
                  <a:pt x="7196" y="1"/>
                </a:moveTo>
                <a:cubicBezTo>
                  <a:pt x="7059" y="1"/>
                  <a:pt x="6916" y="28"/>
                  <a:pt x="6792" y="85"/>
                </a:cubicBezTo>
                <a:cubicBezTo>
                  <a:pt x="6562" y="192"/>
                  <a:pt x="6374" y="354"/>
                  <a:pt x="6225" y="545"/>
                </a:cubicBezTo>
                <a:cubicBezTo>
                  <a:pt x="6131" y="652"/>
                  <a:pt x="6063" y="775"/>
                  <a:pt x="6063" y="895"/>
                </a:cubicBezTo>
                <a:cubicBezTo>
                  <a:pt x="5966" y="827"/>
                  <a:pt x="5855" y="795"/>
                  <a:pt x="5750" y="795"/>
                </a:cubicBezTo>
                <a:cubicBezTo>
                  <a:pt x="5518" y="795"/>
                  <a:pt x="5315" y="953"/>
                  <a:pt x="5360" y="1232"/>
                </a:cubicBezTo>
                <a:cubicBezTo>
                  <a:pt x="5317" y="1168"/>
                  <a:pt x="5236" y="1138"/>
                  <a:pt x="5152" y="1138"/>
                </a:cubicBezTo>
                <a:cubicBezTo>
                  <a:pt x="5077" y="1138"/>
                  <a:pt x="5000" y="1162"/>
                  <a:pt x="4942" y="1206"/>
                </a:cubicBezTo>
                <a:cubicBezTo>
                  <a:pt x="4822" y="1313"/>
                  <a:pt x="4793" y="1462"/>
                  <a:pt x="4793" y="1611"/>
                </a:cubicBezTo>
                <a:cubicBezTo>
                  <a:pt x="4524" y="1436"/>
                  <a:pt x="4242" y="1245"/>
                  <a:pt x="3918" y="1232"/>
                </a:cubicBezTo>
                <a:cubicBezTo>
                  <a:pt x="3910" y="1232"/>
                  <a:pt x="3902" y="1231"/>
                  <a:pt x="3894" y="1231"/>
                </a:cubicBezTo>
                <a:cubicBezTo>
                  <a:pt x="3576" y="1231"/>
                  <a:pt x="3229" y="1482"/>
                  <a:pt x="3296" y="1773"/>
                </a:cubicBezTo>
                <a:cubicBezTo>
                  <a:pt x="3202" y="1637"/>
                  <a:pt x="3092" y="1504"/>
                  <a:pt x="2930" y="1449"/>
                </a:cubicBezTo>
                <a:cubicBezTo>
                  <a:pt x="2896" y="1437"/>
                  <a:pt x="2858" y="1432"/>
                  <a:pt x="2821" y="1432"/>
                </a:cubicBezTo>
                <a:cubicBezTo>
                  <a:pt x="2682" y="1432"/>
                  <a:pt x="2541" y="1509"/>
                  <a:pt x="2541" y="1637"/>
                </a:cubicBezTo>
                <a:cubicBezTo>
                  <a:pt x="2388" y="1511"/>
                  <a:pt x="2173" y="1406"/>
                  <a:pt x="1967" y="1406"/>
                </a:cubicBezTo>
                <a:cubicBezTo>
                  <a:pt x="1955" y="1406"/>
                  <a:pt x="1944" y="1406"/>
                  <a:pt x="1932" y="1407"/>
                </a:cubicBezTo>
                <a:cubicBezTo>
                  <a:pt x="1702" y="1436"/>
                  <a:pt x="1472" y="1611"/>
                  <a:pt x="1501" y="1828"/>
                </a:cubicBezTo>
                <a:cubicBezTo>
                  <a:pt x="1425" y="1700"/>
                  <a:pt x="1278" y="1610"/>
                  <a:pt x="1126" y="1610"/>
                </a:cubicBezTo>
                <a:cubicBezTo>
                  <a:pt x="1116" y="1610"/>
                  <a:pt x="1106" y="1610"/>
                  <a:pt x="1096" y="1611"/>
                </a:cubicBezTo>
                <a:cubicBezTo>
                  <a:pt x="934" y="1624"/>
                  <a:pt x="785" y="1786"/>
                  <a:pt x="811" y="1935"/>
                </a:cubicBezTo>
                <a:cubicBezTo>
                  <a:pt x="728" y="1813"/>
                  <a:pt x="571" y="1744"/>
                  <a:pt x="416" y="1744"/>
                </a:cubicBezTo>
                <a:cubicBezTo>
                  <a:pt x="347" y="1744"/>
                  <a:pt x="279" y="1757"/>
                  <a:pt x="218" y="1786"/>
                </a:cubicBezTo>
                <a:cubicBezTo>
                  <a:pt x="95" y="1854"/>
                  <a:pt x="30" y="1974"/>
                  <a:pt x="1" y="2110"/>
                </a:cubicBezTo>
                <a:lnTo>
                  <a:pt x="7278" y="2110"/>
                </a:lnTo>
                <a:lnTo>
                  <a:pt x="7278" y="4"/>
                </a:lnTo>
                <a:cubicBezTo>
                  <a:pt x="7251" y="2"/>
                  <a:pt x="7224" y="1"/>
                  <a:pt x="7196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2"/>
          <p:cNvSpPr/>
          <p:nvPr/>
        </p:nvSpPr>
        <p:spPr>
          <a:xfrm>
            <a:off x="0" y="4755015"/>
            <a:ext cx="1298853" cy="844837"/>
          </a:xfrm>
          <a:custGeom>
            <a:avLst/>
            <a:gdLst/>
            <a:ahLst/>
            <a:cxnLst/>
            <a:rect l="l" t="t" r="r" b="b"/>
            <a:pathLst>
              <a:path w="4669" h="3753" extrusionOk="0">
                <a:moveTo>
                  <a:pt x="486" y="1"/>
                </a:moveTo>
                <a:cubicBezTo>
                  <a:pt x="201" y="1"/>
                  <a:pt x="0" y="134"/>
                  <a:pt x="0" y="150"/>
                </a:cubicBezTo>
                <a:lnTo>
                  <a:pt x="0" y="3740"/>
                </a:lnTo>
                <a:lnTo>
                  <a:pt x="337" y="3753"/>
                </a:lnTo>
                <a:cubicBezTo>
                  <a:pt x="648" y="3727"/>
                  <a:pt x="956" y="3714"/>
                  <a:pt x="1254" y="3698"/>
                </a:cubicBezTo>
                <a:cubicBezTo>
                  <a:pt x="1691" y="3673"/>
                  <a:pt x="2133" y="3664"/>
                  <a:pt x="2573" y="3664"/>
                </a:cubicBezTo>
                <a:cubicBezTo>
                  <a:pt x="2827" y="3664"/>
                  <a:pt x="3081" y="3667"/>
                  <a:pt x="3334" y="3672"/>
                </a:cubicBezTo>
                <a:cubicBezTo>
                  <a:pt x="3684" y="3685"/>
                  <a:pt x="4034" y="3698"/>
                  <a:pt x="4374" y="3714"/>
                </a:cubicBezTo>
                <a:cubicBezTo>
                  <a:pt x="4414" y="3720"/>
                  <a:pt x="4480" y="3733"/>
                  <a:pt x="4538" y="3733"/>
                </a:cubicBezTo>
                <a:cubicBezTo>
                  <a:pt x="4598" y="3733"/>
                  <a:pt x="4649" y="3720"/>
                  <a:pt x="4656" y="3672"/>
                </a:cubicBezTo>
                <a:cubicBezTo>
                  <a:pt x="4669" y="3617"/>
                  <a:pt x="4643" y="3578"/>
                  <a:pt x="4617" y="3552"/>
                </a:cubicBezTo>
                <a:cubicBezTo>
                  <a:pt x="4588" y="3497"/>
                  <a:pt x="4549" y="3471"/>
                  <a:pt x="4494" y="3442"/>
                </a:cubicBezTo>
                <a:cubicBezTo>
                  <a:pt x="4479" y="3438"/>
                  <a:pt x="4464" y="3437"/>
                  <a:pt x="4449" y="3437"/>
                </a:cubicBezTo>
                <a:cubicBezTo>
                  <a:pt x="4406" y="3437"/>
                  <a:pt x="4363" y="3450"/>
                  <a:pt x="4332" y="3471"/>
                </a:cubicBezTo>
                <a:cubicBezTo>
                  <a:pt x="4319" y="3416"/>
                  <a:pt x="4264" y="3335"/>
                  <a:pt x="4196" y="3322"/>
                </a:cubicBezTo>
                <a:cubicBezTo>
                  <a:pt x="4166" y="3315"/>
                  <a:pt x="4136" y="3311"/>
                  <a:pt x="4108" y="3311"/>
                </a:cubicBezTo>
                <a:cubicBezTo>
                  <a:pt x="4021" y="3311"/>
                  <a:pt x="3946" y="3345"/>
                  <a:pt x="3927" y="3416"/>
                </a:cubicBezTo>
                <a:cubicBezTo>
                  <a:pt x="3897" y="3281"/>
                  <a:pt x="3761" y="3185"/>
                  <a:pt x="3626" y="3185"/>
                </a:cubicBezTo>
                <a:cubicBezTo>
                  <a:pt x="3586" y="3185"/>
                  <a:pt x="3546" y="3193"/>
                  <a:pt x="3509" y="3212"/>
                </a:cubicBezTo>
                <a:cubicBezTo>
                  <a:pt x="3496" y="3050"/>
                  <a:pt x="3522" y="2875"/>
                  <a:pt x="3386" y="2781"/>
                </a:cubicBezTo>
                <a:cubicBezTo>
                  <a:pt x="3337" y="2739"/>
                  <a:pt x="3273" y="2718"/>
                  <a:pt x="3208" y="2718"/>
                </a:cubicBezTo>
                <a:cubicBezTo>
                  <a:pt x="3148" y="2718"/>
                  <a:pt x="3087" y="2735"/>
                  <a:pt x="3036" y="2768"/>
                </a:cubicBezTo>
                <a:cubicBezTo>
                  <a:pt x="3062" y="2645"/>
                  <a:pt x="3023" y="2512"/>
                  <a:pt x="2942" y="2418"/>
                </a:cubicBezTo>
                <a:cubicBezTo>
                  <a:pt x="2869" y="2345"/>
                  <a:pt x="2751" y="2293"/>
                  <a:pt x="2641" y="2293"/>
                </a:cubicBezTo>
                <a:cubicBezTo>
                  <a:pt x="2629" y="2293"/>
                  <a:pt x="2617" y="2294"/>
                  <a:pt x="2605" y="2295"/>
                </a:cubicBezTo>
                <a:cubicBezTo>
                  <a:pt x="2673" y="2146"/>
                  <a:pt x="2725" y="2013"/>
                  <a:pt x="2738" y="1864"/>
                </a:cubicBezTo>
                <a:cubicBezTo>
                  <a:pt x="2754" y="1715"/>
                  <a:pt x="2712" y="1553"/>
                  <a:pt x="2605" y="1459"/>
                </a:cubicBezTo>
                <a:cubicBezTo>
                  <a:pt x="2523" y="1386"/>
                  <a:pt x="2419" y="1350"/>
                  <a:pt x="2315" y="1350"/>
                </a:cubicBezTo>
                <a:cubicBezTo>
                  <a:pt x="2261" y="1350"/>
                  <a:pt x="2208" y="1359"/>
                  <a:pt x="2158" y="1378"/>
                </a:cubicBezTo>
                <a:cubicBezTo>
                  <a:pt x="2009" y="1417"/>
                  <a:pt x="1889" y="1527"/>
                  <a:pt x="1795" y="1660"/>
                </a:cubicBezTo>
                <a:cubicBezTo>
                  <a:pt x="1766" y="1472"/>
                  <a:pt x="1740" y="1297"/>
                  <a:pt x="1620" y="1148"/>
                </a:cubicBezTo>
                <a:cubicBezTo>
                  <a:pt x="1548" y="1059"/>
                  <a:pt x="1425" y="999"/>
                  <a:pt x="1311" y="999"/>
                </a:cubicBezTo>
                <a:cubicBezTo>
                  <a:pt x="1251" y="999"/>
                  <a:pt x="1193" y="1016"/>
                  <a:pt x="1147" y="1054"/>
                </a:cubicBezTo>
                <a:cubicBezTo>
                  <a:pt x="1280" y="811"/>
                  <a:pt x="1228" y="474"/>
                  <a:pt x="1037" y="270"/>
                </a:cubicBezTo>
                <a:cubicBezTo>
                  <a:pt x="917" y="134"/>
                  <a:pt x="674" y="1"/>
                  <a:pt x="48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0" y="5091782"/>
            <a:ext cx="859875" cy="474532"/>
          </a:xfrm>
          <a:custGeom>
            <a:avLst/>
            <a:gdLst/>
            <a:ahLst/>
            <a:cxnLst/>
            <a:rect l="l" t="t" r="r" b="b"/>
            <a:pathLst>
              <a:path w="3091" h="2108" extrusionOk="0">
                <a:moveTo>
                  <a:pt x="39" y="0"/>
                </a:moveTo>
                <a:cubicBezTo>
                  <a:pt x="26" y="0"/>
                  <a:pt x="13" y="1"/>
                  <a:pt x="0" y="2"/>
                </a:cubicBezTo>
                <a:lnTo>
                  <a:pt x="0" y="2095"/>
                </a:lnTo>
                <a:lnTo>
                  <a:pt x="337" y="2108"/>
                </a:lnTo>
                <a:cubicBezTo>
                  <a:pt x="1102" y="2051"/>
                  <a:pt x="1867" y="2024"/>
                  <a:pt x="2634" y="2024"/>
                </a:cubicBezTo>
                <a:cubicBezTo>
                  <a:pt x="2786" y="2024"/>
                  <a:pt x="2939" y="2025"/>
                  <a:pt x="3091" y="2027"/>
                </a:cubicBezTo>
                <a:cubicBezTo>
                  <a:pt x="3049" y="1839"/>
                  <a:pt x="2887" y="1677"/>
                  <a:pt x="2712" y="1596"/>
                </a:cubicBezTo>
                <a:cubicBezTo>
                  <a:pt x="2597" y="1549"/>
                  <a:pt x="2475" y="1529"/>
                  <a:pt x="2352" y="1529"/>
                </a:cubicBezTo>
                <a:cubicBezTo>
                  <a:pt x="2229" y="1529"/>
                  <a:pt x="2104" y="1549"/>
                  <a:pt x="1983" y="1583"/>
                </a:cubicBezTo>
                <a:cubicBezTo>
                  <a:pt x="1944" y="1421"/>
                  <a:pt x="1808" y="1298"/>
                  <a:pt x="1659" y="1272"/>
                </a:cubicBezTo>
                <a:cubicBezTo>
                  <a:pt x="1639" y="1269"/>
                  <a:pt x="1618" y="1267"/>
                  <a:pt x="1598" y="1267"/>
                </a:cubicBezTo>
                <a:cubicBezTo>
                  <a:pt x="1457" y="1267"/>
                  <a:pt x="1323" y="1344"/>
                  <a:pt x="1241" y="1460"/>
                </a:cubicBezTo>
                <a:cubicBezTo>
                  <a:pt x="1322" y="1298"/>
                  <a:pt x="1173" y="1149"/>
                  <a:pt x="1011" y="1149"/>
                </a:cubicBezTo>
                <a:cubicBezTo>
                  <a:pt x="1053" y="1003"/>
                  <a:pt x="972" y="880"/>
                  <a:pt x="862" y="854"/>
                </a:cubicBezTo>
                <a:cubicBezTo>
                  <a:pt x="841" y="848"/>
                  <a:pt x="820" y="846"/>
                  <a:pt x="799" y="846"/>
                </a:cubicBezTo>
                <a:cubicBezTo>
                  <a:pt x="714" y="846"/>
                  <a:pt x="629" y="888"/>
                  <a:pt x="551" y="922"/>
                </a:cubicBezTo>
                <a:cubicBezTo>
                  <a:pt x="674" y="692"/>
                  <a:pt x="648" y="381"/>
                  <a:pt x="457" y="193"/>
                </a:cubicBezTo>
                <a:cubicBezTo>
                  <a:pt x="347" y="68"/>
                  <a:pt x="190" y="0"/>
                  <a:pt x="3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931"/>
                </a:lnTo>
                <a:lnTo>
                  <a:pt x="23328" y="5931"/>
                </a:ln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0" y="5522868"/>
            <a:ext cx="6489539" cy="1335128"/>
          </a:xfrm>
          <a:custGeom>
            <a:avLst/>
            <a:gdLst/>
            <a:ahLst/>
            <a:cxnLst/>
            <a:rect l="l" t="t" r="r" b="b"/>
            <a:pathLst>
              <a:path w="23328" h="5931" extrusionOk="0">
                <a:moveTo>
                  <a:pt x="1542" y="1"/>
                </a:moveTo>
                <a:cubicBezTo>
                  <a:pt x="517" y="1"/>
                  <a:pt x="0" y="73"/>
                  <a:pt x="0" y="73"/>
                </a:cubicBezTo>
                <a:lnTo>
                  <a:pt x="0" y="530"/>
                </a:lnTo>
                <a:cubicBezTo>
                  <a:pt x="145" y="529"/>
                  <a:pt x="302" y="528"/>
                  <a:pt x="472" y="528"/>
                </a:cubicBezTo>
                <a:cubicBezTo>
                  <a:pt x="2551" y="528"/>
                  <a:pt x="6483" y="639"/>
                  <a:pt x="11324" y="1774"/>
                </a:cubicBezTo>
                <a:cubicBezTo>
                  <a:pt x="16563" y="3015"/>
                  <a:pt x="23328" y="5931"/>
                  <a:pt x="23328" y="5931"/>
                </a:cubicBezTo>
                <a:cubicBezTo>
                  <a:pt x="23328" y="5931"/>
                  <a:pt x="17143" y="2691"/>
                  <a:pt x="10313" y="1139"/>
                </a:cubicBezTo>
                <a:cubicBezTo>
                  <a:pt x="6113" y="185"/>
                  <a:pt x="3179" y="1"/>
                  <a:pt x="154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0" y="6164885"/>
            <a:ext cx="3473717" cy="693113"/>
          </a:xfrm>
          <a:custGeom>
            <a:avLst/>
            <a:gdLst/>
            <a:ahLst/>
            <a:cxnLst/>
            <a:rect l="l" t="t" r="r" b="b"/>
            <a:pathLst>
              <a:path w="12487" h="3079" extrusionOk="0">
                <a:moveTo>
                  <a:pt x="0" y="1"/>
                </a:moveTo>
                <a:lnTo>
                  <a:pt x="0" y="3079"/>
                </a:lnTo>
                <a:lnTo>
                  <a:pt x="12487" y="3079"/>
                </a:lnTo>
                <a:cubicBezTo>
                  <a:pt x="9516" y="1796"/>
                  <a:pt x="2644" y="95"/>
                  <a:pt x="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1" y="5657260"/>
            <a:ext cx="2801340" cy="1200737"/>
          </a:xfrm>
          <a:custGeom>
            <a:avLst/>
            <a:gdLst/>
            <a:ahLst/>
            <a:cxnLst/>
            <a:rect l="l" t="t" r="r" b="b"/>
            <a:pathLst>
              <a:path w="10070" h="5334" extrusionOk="0">
                <a:moveTo>
                  <a:pt x="7627" y="1"/>
                </a:moveTo>
                <a:cubicBezTo>
                  <a:pt x="3684" y="30"/>
                  <a:pt x="0" y="3756"/>
                  <a:pt x="0" y="3756"/>
                </a:cubicBezTo>
                <a:lnTo>
                  <a:pt x="0" y="5334"/>
                </a:lnTo>
                <a:lnTo>
                  <a:pt x="5103" y="5334"/>
                </a:lnTo>
                <a:cubicBezTo>
                  <a:pt x="5103" y="5334"/>
                  <a:pt x="5952" y="3675"/>
                  <a:pt x="7410" y="2256"/>
                </a:cubicBezTo>
                <a:cubicBezTo>
                  <a:pt x="8557" y="1135"/>
                  <a:pt x="9529" y="678"/>
                  <a:pt x="10070" y="487"/>
                </a:cubicBezTo>
                <a:cubicBezTo>
                  <a:pt x="9205" y="299"/>
                  <a:pt x="8382" y="137"/>
                  <a:pt x="76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1644924" y="5657260"/>
            <a:ext cx="1156421" cy="173785"/>
          </a:xfrm>
          <a:custGeom>
            <a:avLst/>
            <a:gdLst/>
            <a:ahLst/>
            <a:cxnLst/>
            <a:rect l="l" t="t" r="r" b="b"/>
            <a:pathLst>
              <a:path w="4157" h="772" extrusionOk="0">
                <a:moveTo>
                  <a:pt x="1714" y="1"/>
                </a:moveTo>
                <a:cubicBezTo>
                  <a:pt x="1134" y="1"/>
                  <a:pt x="551" y="95"/>
                  <a:pt x="0" y="231"/>
                </a:cubicBezTo>
                <a:cubicBezTo>
                  <a:pt x="1066" y="354"/>
                  <a:pt x="2252" y="529"/>
                  <a:pt x="3509" y="772"/>
                </a:cubicBezTo>
                <a:cubicBezTo>
                  <a:pt x="3765" y="636"/>
                  <a:pt x="3982" y="542"/>
                  <a:pt x="4157" y="487"/>
                </a:cubicBezTo>
                <a:cubicBezTo>
                  <a:pt x="3726" y="393"/>
                  <a:pt x="3305" y="299"/>
                  <a:pt x="2900" y="218"/>
                </a:cubicBezTo>
                <a:cubicBezTo>
                  <a:pt x="2793" y="205"/>
                  <a:pt x="2699" y="176"/>
                  <a:pt x="2605" y="163"/>
                </a:cubicBezTo>
                <a:lnTo>
                  <a:pt x="2592" y="163"/>
                </a:lnTo>
                <a:cubicBezTo>
                  <a:pt x="2495" y="137"/>
                  <a:pt x="2414" y="124"/>
                  <a:pt x="2320" y="111"/>
                </a:cubicBezTo>
                <a:lnTo>
                  <a:pt x="2294" y="111"/>
                </a:lnTo>
                <a:cubicBezTo>
                  <a:pt x="2213" y="82"/>
                  <a:pt x="2132" y="69"/>
                  <a:pt x="2038" y="56"/>
                </a:cubicBezTo>
                <a:lnTo>
                  <a:pt x="1996" y="56"/>
                </a:lnTo>
                <a:cubicBezTo>
                  <a:pt x="1902" y="30"/>
                  <a:pt x="1821" y="14"/>
                  <a:pt x="172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1" y="6201352"/>
            <a:ext cx="1772049" cy="656645"/>
          </a:xfrm>
          <a:custGeom>
            <a:avLst/>
            <a:gdLst/>
            <a:ahLst/>
            <a:cxnLst/>
            <a:rect l="l" t="t" r="r" b="b"/>
            <a:pathLst>
              <a:path w="6370" h="2917" extrusionOk="0">
                <a:moveTo>
                  <a:pt x="1578" y="1"/>
                </a:moveTo>
                <a:cubicBezTo>
                  <a:pt x="593" y="730"/>
                  <a:pt x="0" y="1339"/>
                  <a:pt x="0" y="1339"/>
                </a:cubicBezTo>
                <a:lnTo>
                  <a:pt x="0" y="2917"/>
                </a:lnTo>
                <a:lnTo>
                  <a:pt x="5103" y="2917"/>
                </a:lnTo>
                <a:cubicBezTo>
                  <a:pt x="5103" y="2917"/>
                  <a:pt x="5560" y="2026"/>
                  <a:pt x="6370" y="999"/>
                </a:cubicBezTo>
                <a:cubicBezTo>
                  <a:pt x="4643" y="568"/>
                  <a:pt x="2929" y="205"/>
                  <a:pt x="157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4836292" y="6559503"/>
            <a:ext cx="116560" cy="85541"/>
          </a:xfrm>
          <a:custGeom>
            <a:avLst/>
            <a:gdLst/>
            <a:ahLst/>
            <a:cxnLst/>
            <a:rect l="l" t="t" r="r" b="b"/>
            <a:pathLst>
              <a:path w="419" h="380" extrusionOk="0">
                <a:moveTo>
                  <a:pt x="376" y="0"/>
                </a:moveTo>
                <a:cubicBezTo>
                  <a:pt x="325" y="0"/>
                  <a:pt x="234" y="13"/>
                  <a:pt x="137" y="85"/>
                </a:cubicBezTo>
                <a:cubicBezTo>
                  <a:pt x="1" y="205"/>
                  <a:pt x="69" y="380"/>
                  <a:pt x="69" y="380"/>
                </a:cubicBezTo>
                <a:cubicBezTo>
                  <a:pt x="69" y="380"/>
                  <a:pt x="192" y="218"/>
                  <a:pt x="218" y="137"/>
                </a:cubicBezTo>
                <a:cubicBezTo>
                  <a:pt x="244" y="72"/>
                  <a:pt x="419" y="4"/>
                  <a:pt x="419" y="4"/>
                </a:cubicBezTo>
                <a:cubicBezTo>
                  <a:pt x="419" y="4"/>
                  <a:pt x="403" y="0"/>
                  <a:pt x="376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4881359" y="6576162"/>
            <a:ext cx="139093" cy="72485"/>
          </a:xfrm>
          <a:custGeom>
            <a:avLst/>
            <a:gdLst/>
            <a:ahLst/>
            <a:cxnLst/>
            <a:rect l="l" t="t" r="r" b="b"/>
            <a:pathLst>
              <a:path w="500" h="322" extrusionOk="0">
                <a:moveTo>
                  <a:pt x="372" y="0"/>
                </a:moveTo>
                <a:cubicBezTo>
                  <a:pt x="302" y="0"/>
                  <a:pt x="217" y="10"/>
                  <a:pt x="150" y="50"/>
                </a:cubicBezTo>
                <a:cubicBezTo>
                  <a:pt x="30" y="131"/>
                  <a:pt x="1" y="322"/>
                  <a:pt x="1" y="322"/>
                </a:cubicBezTo>
                <a:cubicBezTo>
                  <a:pt x="1" y="322"/>
                  <a:pt x="163" y="293"/>
                  <a:pt x="299" y="241"/>
                </a:cubicBezTo>
                <a:cubicBezTo>
                  <a:pt x="419" y="186"/>
                  <a:pt x="500" y="11"/>
                  <a:pt x="500" y="11"/>
                </a:cubicBezTo>
                <a:cubicBezTo>
                  <a:pt x="500" y="11"/>
                  <a:pt x="444" y="0"/>
                  <a:pt x="372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4915575" y="6623436"/>
            <a:ext cx="112944" cy="31065"/>
          </a:xfrm>
          <a:custGeom>
            <a:avLst/>
            <a:gdLst/>
            <a:ahLst/>
            <a:cxnLst/>
            <a:rect l="l" t="t" r="r" b="b"/>
            <a:pathLst>
              <a:path w="406" h="138" extrusionOk="0">
                <a:moveTo>
                  <a:pt x="214" y="1"/>
                </a:moveTo>
                <a:cubicBezTo>
                  <a:pt x="109" y="1"/>
                  <a:pt x="1" y="112"/>
                  <a:pt x="1" y="112"/>
                </a:cubicBezTo>
                <a:cubicBezTo>
                  <a:pt x="1" y="112"/>
                  <a:pt x="150" y="138"/>
                  <a:pt x="244" y="138"/>
                </a:cubicBezTo>
                <a:cubicBezTo>
                  <a:pt x="338" y="138"/>
                  <a:pt x="406" y="70"/>
                  <a:pt x="406" y="70"/>
                </a:cubicBezTo>
                <a:cubicBezTo>
                  <a:pt x="406" y="70"/>
                  <a:pt x="338" y="2"/>
                  <a:pt x="231" y="2"/>
                </a:cubicBezTo>
                <a:cubicBezTo>
                  <a:pt x="225" y="1"/>
                  <a:pt x="220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3612267" y="6446497"/>
            <a:ext cx="139093" cy="56728"/>
          </a:xfrm>
          <a:custGeom>
            <a:avLst/>
            <a:gdLst/>
            <a:ahLst/>
            <a:cxnLst/>
            <a:rect l="l" t="t" r="r" b="b"/>
            <a:pathLst>
              <a:path w="500" h="252" extrusionOk="0">
                <a:moveTo>
                  <a:pt x="280" y="1"/>
                </a:moveTo>
                <a:cubicBezTo>
                  <a:pt x="241" y="1"/>
                  <a:pt x="201" y="6"/>
                  <a:pt x="163" y="20"/>
                </a:cubicBezTo>
                <a:cubicBezTo>
                  <a:pt x="1" y="72"/>
                  <a:pt x="1" y="250"/>
                  <a:pt x="1" y="250"/>
                </a:cubicBezTo>
                <a:cubicBezTo>
                  <a:pt x="1" y="250"/>
                  <a:pt x="18" y="251"/>
                  <a:pt x="44" y="251"/>
                </a:cubicBezTo>
                <a:cubicBezTo>
                  <a:pt x="100" y="251"/>
                  <a:pt x="201" y="245"/>
                  <a:pt x="283" y="208"/>
                </a:cubicBezTo>
                <a:cubicBezTo>
                  <a:pt x="419" y="169"/>
                  <a:pt x="500" y="46"/>
                  <a:pt x="500" y="46"/>
                </a:cubicBezTo>
                <a:cubicBezTo>
                  <a:pt x="500" y="46"/>
                  <a:pt x="395" y="1"/>
                  <a:pt x="28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3567200" y="6403727"/>
            <a:ext cx="158011" cy="99048"/>
          </a:xfrm>
          <a:custGeom>
            <a:avLst/>
            <a:gdLst/>
            <a:ahLst/>
            <a:cxnLst/>
            <a:rect l="l" t="t" r="r" b="b"/>
            <a:pathLst>
              <a:path w="568" h="440" extrusionOk="0">
                <a:moveTo>
                  <a:pt x="492" y="1"/>
                </a:moveTo>
                <a:cubicBezTo>
                  <a:pt x="429" y="1"/>
                  <a:pt x="332" y="9"/>
                  <a:pt x="218" y="48"/>
                </a:cubicBezTo>
                <a:cubicBezTo>
                  <a:pt x="1" y="100"/>
                  <a:pt x="56" y="440"/>
                  <a:pt x="56" y="440"/>
                </a:cubicBezTo>
                <a:cubicBezTo>
                  <a:pt x="56" y="440"/>
                  <a:pt x="176" y="411"/>
                  <a:pt x="351" y="330"/>
                </a:cubicBezTo>
                <a:cubicBezTo>
                  <a:pt x="526" y="249"/>
                  <a:pt x="568" y="6"/>
                  <a:pt x="568" y="6"/>
                </a:cubicBezTo>
                <a:cubicBezTo>
                  <a:pt x="568" y="6"/>
                  <a:pt x="540" y="1"/>
                  <a:pt x="49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319360" y="5890474"/>
            <a:ext cx="100704" cy="65281"/>
          </a:xfrm>
          <a:custGeom>
            <a:avLst/>
            <a:gdLst/>
            <a:ahLst/>
            <a:cxnLst/>
            <a:rect l="l" t="t" r="r" b="b"/>
            <a:pathLst>
              <a:path w="362" h="290" extrusionOk="0">
                <a:moveTo>
                  <a:pt x="308" y="0"/>
                </a:moveTo>
                <a:cubicBezTo>
                  <a:pt x="237" y="0"/>
                  <a:pt x="0" y="189"/>
                  <a:pt x="12" y="290"/>
                </a:cubicBezTo>
                <a:cubicBezTo>
                  <a:pt x="12" y="290"/>
                  <a:pt x="119" y="274"/>
                  <a:pt x="200" y="209"/>
                </a:cubicBezTo>
                <a:cubicBezTo>
                  <a:pt x="281" y="128"/>
                  <a:pt x="362" y="47"/>
                  <a:pt x="323" y="5"/>
                </a:cubicBezTo>
                <a:cubicBezTo>
                  <a:pt x="320" y="2"/>
                  <a:pt x="315" y="0"/>
                  <a:pt x="30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367486" y="5872465"/>
            <a:ext cx="176927" cy="83291"/>
          </a:xfrm>
          <a:custGeom>
            <a:avLst/>
            <a:gdLst/>
            <a:ahLst/>
            <a:cxnLst/>
            <a:rect l="l" t="t" r="r" b="b"/>
            <a:pathLst>
              <a:path w="636" h="370" extrusionOk="0">
                <a:moveTo>
                  <a:pt x="467" y="1"/>
                </a:moveTo>
                <a:cubicBezTo>
                  <a:pt x="413" y="1"/>
                  <a:pt x="347" y="8"/>
                  <a:pt x="270" y="30"/>
                </a:cubicBezTo>
                <a:cubicBezTo>
                  <a:pt x="27" y="111"/>
                  <a:pt x="1" y="370"/>
                  <a:pt x="1" y="370"/>
                </a:cubicBezTo>
                <a:cubicBezTo>
                  <a:pt x="1" y="370"/>
                  <a:pt x="218" y="354"/>
                  <a:pt x="380" y="289"/>
                </a:cubicBezTo>
                <a:cubicBezTo>
                  <a:pt x="542" y="221"/>
                  <a:pt x="636" y="30"/>
                  <a:pt x="636" y="30"/>
                </a:cubicBezTo>
                <a:cubicBezTo>
                  <a:pt x="636" y="30"/>
                  <a:pt x="576" y="1"/>
                  <a:pt x="467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408937" y="5930994"/>
            <a:ext cx="127409" cy="33541"/>
          </a:xfrm>
          <a:custGeom>
            <a:avLst/>
            <a:gdLst/>
            <a:ahLst/>
            <a:cxnLst/>
            <a:rect l="l" t="t" r="r" b="b"/>
            <a:pathLst>
              <a:path w="458" h="149" extrusionOk="0">
                <a:moveTo>
                  <a:pt x="241" y="0"/>
                </a:moveTo>
                <a:cubicBezTo>
                  <a:pt x="162" y="0"/>
                  <a:pt x="71" y="25"/>
                  <a:pt x="1" y="94"/>
                </a:cubicBezTo>
                <a:cubicBezTo>
                  <a:pt x="1" y="94"/>
                  <a:pt x="163" y="149"/>
                  <a:pt x="257" y="149"/>
                </a:cubicBezTo>
                <a:cubicBezTo>
                  <a:pt x="351" y="136"/>
                  <a:pt x="458" y="149"/>
                  <a:pt x="419" y="68"/>
                </a:cubicBezTo>
                <a:cubicBezTo>
                  <a:pt x="405" y="32"/>
                  <a:pt x="331" y="0"/>
                  <a:pt x="241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3473451" y="6338444"/>
            <a:ext cx="131860" cy="164331"/>
          </a:xfrm>
          <a:custGeom>
            <a:avLst/>
            <a:gdLst/>
            <a:ahLst/>
            <a:cxnLst/>
            <a:rect l="l" t="t" r="r" b="b"/>
            <a:pathLst>
              <a:path w="474" h="730" extrusionOk="0">
                <a:moveTo>
                  <a:pt x="121" y="1"/>
                </a:moveTo>
                <a:cubicBezTo>
                  <a:pt x="27" y="163"/>
                  <a:pt x="1" y="364"/>
                  <a:pt x="121" y="526"/>
                </a:cubicBezTo>
                <a:cubicBezTo>
                  <a:pt x="215" y="649"/>
                  <a:pt x="393" y="730"/>
                  <a:pt x="393" y="730"/>
                </a:cubicBezTo>
                <a:cubicBezTo>
                  <a:pt x="393" y="730"/>
                  <a:pt x="474" y="568"/>
                  <a:pt x="406" y="364"/>
                </a:cubicBezTo>
                <a:cubicBezTo>
                  <a:pt x="338" y="163"/>
                  <a:pt x="121" y="1"/>
                  <a:pt x="12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3596965" y="6383692"/>
            <a:ext cx="86795" cy="119083"/>
          </a:xfrm>
          <a:custGeom>
            <a:avLst/>
            <a:gdLst/>
            <a:ahLst/>
            <a:cxnLst/>
            <a:rect l="l" t="t" r="r" b="b"/>
            <a:pathLst>
              <a:path w="312" h="529" extrusionOk="0">
                <a:moveTo>
                  <a:pt x="286" y="1"/>
                </a:moveTo>
                <a:cubicBezTo>
                  <a:pt x="286" y="1"/>
                  <a:pt x="163" y="43"/>
                  <a:pt x="82" y="163"/>
                </a:cubicBezTo>
                <a:cubicBezTo>
                  <a:pt x="1" y="286"/>
                  <a:pt x="56" y="529"/>
                  <a:pt x="56" y="529"/>
                </a:cubicBezTo>
                <a:cubicBezTo>
                  <a:pt x="56" y="529"/>
                  <a:pt x="231" y="419"/>
                  <a:pt x="286" y="257"/>
                </a:cubicBezTo>
                <a:cubicBezTo>
                  <a:pt x="312" y="176"/>
                  <a:pt x="286" y="1"/>
                  <a:pt x="2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3435618" y="6458879"/>
            <a:ext cx="102095" cy="40295"/>
          </a:xfrm>
          <a:custGeom>
            <a:avLst/>
            <a:gdLst/>
            <a:ahLst/>
            <a:cxnLst/>
            <a:rect l="l" t="t" r="r" b="b"/>
            <a:pathLst>
              <a:path w="367" h="179" extrusionOk="0">
                <a:moveTo>
                  <a:pt x="104" y="1"/>
                </a:moveTo>
                <a:cubicBezTo>
                  <a:pt x="96" y="1"/>
                  <a:pt x="89" y="2"/>
                  <a:pt x="82" y="4"/>
                </a:cubicBezTo>
                <a:cubicBezTo>
                  <a:pt x="1" y="17"/>
                  <a:pt x="43" y="85"/>
                  <a:pt x="137" y="140"/>
                </a:cubicBezTo>
                <a:cubicBezTo>
                  <a:pt x="189" y="166"/>
                  <a:pt x="367" y="179"/>
                  <a:pt x="367" y="179"/>
                </a:cubicBezTo>
                <a:cubicBezTo>
                  <a:pt x="340" y="120"/>
                  <a:pt x="192" y="1"/>
                  <a:pt x="10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7" name="Google Shape;47;p2"/>
          <p:cNvSpPr/>
          <p:nvPr/>
        </p:nvSpPr>
        <p:spPr>
          <a:xfrm>
            <a:off x="3645649" y="5821365"/>
            <a:ext cx="109328" cy="170859"/>
          </a:xfrm>
          <a:custGeom>
            <a:avLst/>
            <a:gdLst/>
            <a:ahLst/>
            <a:cxnLst/>
            <a:rect l="l" t="t" r="r" b="b"/>
            <a:pathLst>
              <a:path w="393" h="759" extrusionOk="0">
                <a:moveTo>
                  <a:pt x="286" y="1"/>
                </a:moveTo>
                <a:cubicBezTo>
                  <a:pt x="124" y="82"/>
                  <a:pt x="1" y="244"/>
                  <a:pt x="30" y="448"/>
                </a:cubicBezTo>
                <a:cubicBezTo>
                  <a:pt x="56" y="610"/>
                  <a:pt x="163" y="759"/>
                  <a:pt x="163" y="759"/>
                </a:cubicBezTo>
                <a:cubicBezTo>
                  <a:pt x="163" y="759"/>
                  <a:pt x="312" y="649"/>
                  <a:pt x="354" y="448"/>
                </a:cubicBezTo>
                <a:cubicBezTo>
                  <a:pt x="393" y="244"/>
                  <a:pt x="286" y="1"/>
                  <a:pt x="28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3717977" y="5924015"/>
            <a:ext cx="127131" cy="79915"/>
          </a:xfrm>
          <a:custGeom>
            <a:avLst/>
            <a:gdLst/>
            <a:ahLst/>
            <a:cxnLst/>
            <a:rect l="l" t="t" r="r" b="b"/>
            <a:pathLst>
              <a:path w="457" h="355" extrusionOk="0">
                <a:moveTo>
                  <a:pt x="408" y="1"/>
                </a:moveTo>
                <a:cubicBezTo>
                  <a:pt x="361" y="1"/>
                  <a:pt x="284" y="11"/>
                  <a:pt x="201" y="60"/>
                </a:cubicBezTo>
                <a:cubicBezTo>
                  <a:pt x="65" y="125"/>
                  <a:pt x="0" y="355"/>
                  <a:pt x="0" y="355"/>
                </a:cubicBezTo>
                <a:cubicBezTo>
                  <a:pt x="0" y="355"/>
                  <a:pt x="201" y="342"/>
                  <a:pt x="324" y="235"/>
                </a:cubicBezTo>
                <a:cubicBezTo>
                  <a:pt x="389" y="180"/>
                  <a:pt x="457" y="5"/>
                  <a:pt x="457" y="5"/>
                </a:cubicBezTo>
                <a:cubicBezTo>
                  <a:pt x="457" y="5"/>
                  <a:pt x="439" y="1"/>
                  <a:pt x="40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3590290" y="5902405"/>
            <a:ext cx="67321" cy="67983"/>
          </a:xfrm>
          <a:custGeom>
            <a:avLst/>
            <a:gdLst/>
            <a:ahLst/>
            <a:cxnLst/>
            <a:rect l="l" t="t" r="r" b="b"/>
            <a:pathLst>
              <a:path w="242" h="302" extrusionOk="0">
                <a:moveTo>
                  <a:pt x="42" y="1"/>
                </a:moveTo>
                <a:cubicBezTo>
                  <a:pt x="0" y="1"/>
                  <a:pt x="7" y="72"/>
                  <a:pt x="54" y="156"/>
                </a:cubicBezTo>
                <a:cubicBezTo>
                  <a:pt x="80" y="208"/>
                  <a:pt x="229" y="302"/>
                  <a:pt x="229" y="302"/>
                </a:cubicBezTo>
                <a:cubicBezTo>
                  <a:pt x="242" y="221"/>
                  <a:pt x="148" y="33"/>
                  <a:pt x="67" y="7"/>
                </a:cubicBezTo>
                <a:cubicBezTo>
                  <a:pt x="57" y="3"/>
                  <a:pt x="49" y="1"/>
                  <a:pt x="4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0" name="Google Shape;50;p2"/>
          <p:cNvSpPr/>
          <p:nvPr/>
        </p:nvSpPr>
        <p:spPr>
          <a:xfrm>
            <a:off x="4847977" y="6511330"/>
            <a:ext cx="97644" cy="137317"/>
          </a:xfrm>
          <a:custGeom>
            <a:avLst/>
            <a:gdLst/>
            <a:ahLst/>
            <a:cxnLst/>
            <a:rect l="l" t="t" r="r" b="b"/>
            <a:pathLst>
              <a:path w="351" h="610" extrusionOk="0">
                <a:moveTo>
                  <a:pt x="257" y="1"/>
                </a:moveTo>
                <a:cubicBezTo>
                  <a:pt x="257" y="1"/>
                  <a:pt x="82" y="108"/>
                  <a:pt x="40" y="299"/>
                </a:cubicBezTo>
                <a:cubicBezTo>
                  <a:pt x="1" y="500"/>
                  <a:pt x="121" y="610"/>
                  <a:pt x="121" y="610"/>
                </a:cubicBezTo>
                <a:cubicBezTo>
                  <a:pt x="121" y="610"/>
                  <a:pt x="296" y="513"/>
                  <a:pt x="325" y="367"/>
                </a:cubicBezTo>
                <a:cubicBezTo>
                  <a:pt x="351" y="218"/>
                  <a:pt x="257" y="1"/>
                  <a:pt x="257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1" name="Google Shape;51;p2"/>
          <p:cNvSpPr/>
          <p:nvPr/>
        </p:nvSpPr>
        <p:spPr>
          <a:xfrm>
            <a:off x="4794842" y="6535417"/>
            <a:ext cx="60645" cy="113231"/>
          </a:xfrm>
          <a:custGeom>
            <a:avLst/>
            <a:gdLst/>
            <a:ahLst/>
            <a:cxnLst/>
            <a:rect l="l" t="t" r="r" b="b"/>
            <a:pathLst>
              <a:path w="218" h="503" extrusionOk="0">
                <a:moveTo>
                  <a:pt x="82" y="1"/>
                </a:moveTo>
                <a:cubicBezTo>
                  <a:pt x="82" y="1"/>
                  <a:pt x="1" y="192"/>
                  <a:pt x="1" y="299"/>
                </a:cubicBezTo>
                <a:cubicBezTo>
                  <a:pt x="1" y="393"/>
                  <a:pt x="218" y="503"/>
                  <a:pt x="218" y="503"/>
                </a:cubicBezTo>
                <a:cubicBezTo>
                  <a:pt x="218" y="503"/>
                  <a:pt x="163" y="299"/>
                  <a:pt x="150" y="192"/>
                </a:cubicBezTo>
                <a:cubicBezTo>
                  <a:pt x="137" y="82"/>
                  <a:pt x="82" y="1"/>
                  <a:pt x="82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2" name="Google Shape;52;p2"/>
          <p:cNvSpPr/>
          <p:nvPr/>
        </p:nvSpPr>
        <p:spPr>
          <a:xfrm>
            <a:off x="4915575" y="6607452"/>
            <a:ext cx="86795" cy="41195"/>
          </a:xfrm>
          <a:custGeom>
            <a:avLst/>
            <a:gdLst/>
            <a:ahLst/>
            <a:cxnLst/>
            <a:rect l="l" t="t" r="r" b="b"/>
            <a:pathLst>
              <a:path w="312" h="183" extrusionOk="0">
                <a:moveTo>
                  <a:pt x="231" y="0"/>
                </a:moveTo>
                <a:cubicBezTo>
                  <a:pt x="91" y="0"/>
                  <a:pt x="1" y="183"/>
                  <a:pt x="1" y="183"/>
                </a:cubicBezTo>
                <a:cubicBezTo>
                  <a:pt x="312" y="183"/>
                  <a:pt x="270" y="5"/>
                  <a:pt x="270" y="5"/>
                </a:cubicBezTo>
                <a:cubicBezTo>
                  <a:pt x="257" y="2"/>
                  <a:pt x="244" y="0"/>
                  <a:pt x="231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3" name="Google Shape;53;p2"/>
          <p:cNvSpPr/>
          <p:nvPr/>
        </p:nvSpPr>
        <p:spPr>
          <a:xfrm>
            <a:off x="344952" y="5794353"/>
            <a:ext cx="128523" cy="161404"/>
          </a:xfrm>
          <a:custGeom>
            <a:avLst/>
            <a:gdLst/>
            <a:ahLst/>
            <a:cxnLst/>
            <a:rect l="l" t="t" r="r" b="b"/>
            <a:pathLst>
              <a:path w="462" h="717" extrusionOk="0">
                <a:moveTo>
                  <a:pt x="338" y="1"/>
                </a:moveTo>
                <a:cubicBezTo>
                  <a:pt x="338" y="1"/>
                  <a:pt x="121" y="163"/>
                  <a:pt x="69" y="351"/>
                </a:cubicBezTo>
                <a:cubicBezTo>
                  <a:pt x="1" y="555"/>
                  <a:pt x="82" y="717"/>
                  <a:pt x="82" y="717"/>
                </a:cubicBezTo>
                <a:cubicBezTo>
                  <a:pt x="82" y="717"/>
                  <a:pt x="244" y="649"/>
                  <a:pt x="338" y="513"/>
                </a:cubicBezTo>
                <a:cubicBezTo>
                  <a:pt x="461" y="351"/>
                  <a:pt x="445" y="150"/>
                  <a:pt x="33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4" name="Google Shape;54;p2"/>
          <p:cNvSpPr/>
          <p:nvPr/>
        </p:nvSpPr>
        <p:spPr>
          <a:xfrm>
            <a:off x="251204" y="5824291"/>
            <a:ext cx="87072" cy="113231"/>
          </a:xfrm>
          <a:custGeom>
            <a:avLst/>
            <a:gdLst/>
            <a:ahLst/>
            <a:cxnLst/>
            <a:rect l="l" t="t" r="r" b="b"/>
            <a:pathLst>
              <a:path w="313" h="503" extrusionOk="0">
                <a:moveTo>
                  <a:pt x="1" y="1"/>
                </a:moveTo>
                <a:cubicBezTo>
                  <a:pt x="1" y="1"/>
                  <a:pt x="1" y="179"/>
                  <a:pt x="40" y="273"/>
                </a:cubicBezTo>
                <a:cubicBezTo>
                  <a:pt x="108" y="406"/>
                  <a:pt x="296" y="503"/>
                  <a:pt x="296" y="503"/>
                </a:cubicBezTo>
                <a:cubicBezTo>
                  <a:pt x="296" y="503"/>
                  <a:pt x="312" y="260"/>
                  <a:pt x="215" y="137"/>
                </a:cubicBezTo>
                <a:cubicBezTo>
                  <a:pt x="121" y="30"/>
                  <a:pt x="1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5" name="Google Shape;55;p2"/>
          <p:cNvSpPr/>
          <p:nvPr/>
        </p:nvSpPr>
        <p:spPr>
          <a:xfrm>
            <a:off x="408937" y="5911859"/>
            <a:ext cx="101260" cy="40295"/>
          </a:xfrm>
          <a:custGeom>
            <a:avLst/>
            <a:gdLst/>
            <a:ahLst/>
            <a:cxnLst/>
            <a:rect l="l" t="t" r="r" b="b"/>
            <a:pathLst>
              <a:path w="364" h="179" extrusionOk="0">
                <a:moveTo>
                  <a:pt x="263" y="1"/>
                </a:moveTo>
                <a:cubicBezTo>
                  <a:pt x="186" y="1"/>
                  <a:pt x="37" y="120"/>
                  <a:pt x="1" y="179"/>
                </a:cubicBezTo>
                <a:cubicBezTo>
                  <a:pt x="1" y="179"/>
                  <a:pt x="176" y="166"/>
                  <a:pt x="244" y="140"/>
                </a:cubicBezTo>
                <a:cubicBezTo>
                  <a:pt x="325" y="98"/>
                  <a:pt x="364" y="17"/>
                  <a:pt x="283" y="4"/>
                </a:cubicBezTo>
                <a:cubicBezTo>
                  <a:pt x="277" y="2"/>
                  <a:pt x="270" y="1"/>
                  <a:pt x="263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6" name="Google Shape;56;p2"/>
          <p:cNvSpPr/>
          <p:nvPr/>
        </p:nvSpPr>
        <p:spPr>
          <a:xfrm>
            <a:off x="216987" y="5906682"/>
            <a:ext cx="105711" cy="49975"/>
          </a:xfrm>
          <a:custGeom>
            <a:avLst/>
            <a:gdLst/>
            <a:ahLst/>
            <a:cxnLst/>
            <a:rect l="l" t="t" r="r" b="b"/>
            <a:pathLst>
              <a:path w="380" h="222" extrusionOk="0">
                <a:moveTo>
                  <a:pt x="30" y="1"/>
                </a:moveTo>
                <a:lnTo>
                  <a:pt x="30" y="1"/>
                </a:lnTo>
                <a:cubicBezTo>
                  <a:pt x="30" y="1"/>
                  <a:pt x="1" y="82"/>
                  <a:pt x="124" y="163"/>
                </a:cubicBezTo>
                <a:cubicBezTo>
                  <a:pt x="205" y="212"/>
                  <a:pt x="282" y="222"/>
                  <a:pt x="330" y="222"/>
                </a:cubicBezTo>
                <a:cubicBezTo>
                  <a:pt x="361" y="222"/>
                  <a:pt x="380" y="218"/>
                  <a:pt x="380" y="218"/>
                </a:cubicBezTo>
                <a:cubicBezTo>
                  <a:pt x="380" y="218"/>
                  <a:pt x="273" y="27"/>
                  <a:pt x="30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7" name="Google Shape;57;p2"/>
          <p:cNvSpPr/>
          <p:nvPr/>
        </p:nvSpPr>
        <p:spPr>
          <a:xfrm>
            <a:off x="1336413" y="5404910"/>
            <a:ext cx="120176" cy="186165"/>
          </a:xfrm>
          <a:custGeom>
            <a:avLst/>
            <a:gdLst/>
            <a:ahLst/>
            <a:cxnLst/>
            <a:rect l="l" t="t" r="r" b="b"/>
            <a:pathLst>
              <a:path w="432" h="827" extrusionOk="0">
                <a:moveTo>
                  <a:pt x="231" y="1"/>
                </a:moveTo>
                <a:cubicBezTo>
                  <a:pt x="231" y="1"/>
                  <a:pt x="121" y="124"/>
                  <a:pt x="56" y="341"/>
                </a:cubicBezTo>
                <a:cubicBezTo>
                  <a:pt x="1" y="542"/>
                  <a:pt x="108" y="759"/>
                  <a:pt x="231" y="827"/>
                </a:cubicBezTo>
                <a:cubicBezTo>
                  <a:pt x="231" y="827"/>
                  <a:pt x="432" y="568"/>
                  <a:pt x="432" y="406"/>
                </a:cubicBezTo>
                <a:cubicBezTo>
                  <a:pt x="419" y="244"/>
                  <a:pt x="231" y="1"/>
                  <a:pt x="23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8" name="Google Shape;58;p2"/>
          <p:cNvSpPr/>
          <p:nvPr/>
        </p:nvSpPr>
        <p:spPr>
          <a:xfrm>
            <a:off x="1284392" y="5496080"/>
            <a:ext cx="74832" cy="82616"/>
          </a:xfrm>
          <a:custGeom>
            <a:avLst/>
            <a:gdLst/>
            <a:ahLst/>
            <a:cxnLst/>
            <a:rect l="l" t="t" r="r" b="b"/>
            <a:pathLst>
              <a:path w="269" h="367" extrusionOk="0">
                <a:moveTo>
                  <a:pt x="26" y="1"/>
                </a:moveTo>
                <a:lnTo>
                  <a:pt x="26" y="1"/>
                </a:lnTo>
                <a:cubicBezTo>
                  <a:pt x="26" y="1"/>
                  <a:pt x="0" y="179"/>
                  <a:pt x="94" y="273"/>
                </a:cubicBezTo>
                <a:cubicBezTo>
                  <a:pt x="201" y="367"/>
                  <a:pt x="269" y="367"/>
                  <a:pt x="269" y="367"/>
                </a:cubicBezTo>
                <a:cubicBezTo>
                  <a:pt x="269" y="367"/>
                  <a:pt x="269" y="98"/>
                  <a:pt x="2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9" name="Google Shape;59;p2"/>
          <p:cNvSpPr/>
          <p:nvPr/>
        </p:nvSpPr>
        <p:spPr>
          <a:xfrm>
            <a:off x="11311387" y="4769872"/>
            <a:ext cx="112944" cy="40520"/>
          </a:xfrm>
          <a:custGeom>
            <a:avLst/>
            <a:gdLst/>
            <a:ahLst/>
            <a:cxnLst/>
            <a:rect l="l" t="t" r="r" b="b"/>
            <a:pathLst>
              <a:path w="406" h="180" extrusionOk="0">
                <a:moveTo>
                  <a:pt x="238" y="0"/>
                </a:moveTo>
                <a:cubicBezTo>
                  <a:pt x="204" y="0"/>
                  <a:pt x="168" y="4"/>
                  <a:pt x="134" y="16"/>
                </a:cubicBezTo>
                <a:cubicBezTo>
                  <a:pt x="1" y="55"/>
                  <a:pt x="1" y="178"/>
                  <a:pt x="1" y="178"/>
                </a:cubicBezTo>
                <a:cubicBezTo>
                  <a:pt x="1" y="178"/>
                  <a:pt x="20" y="180"/>
                  <a:pt x="50" y="180"/>
                </a:cubicBezTo>
                <a:cubicBezTo>
                  <a:pt x="99" y="180"/>
                  <a:pt x="176" y="175"/>
                  <a:pt x="244" y="149"/>
                </a:cubicBezTo>
                <a:cubicBezTo>
                  <a:pt x="338" y="123"/>
                  <a:pt x="406" y="29"/>
                  <a:pt x="406" y="29"/>
                </a:cubicBezTo>
                <a:cubicBezTo>
                  <a:pt x="406" y="29"/>
                  <a:pt x="328" y="0"/>
                  <a:pt x="23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0" name="Google Shape;60;p2"/>
          <p:cNvSpPr/>
          <p:nvPr/>
        </p:nvSpPr>
        <p:spPr>
          <a:xfrm>
            <a:off x="11277170" y="4736331"/>
            <a:ext cx="124628" cy="73611"/>
          </a:xfrm>
          <a:custGeom>
            <a:avLst/>
            <a:gdLst/>
            <a:ahLst/>
            <a:cxnLst/>
            <a:rect l="l" t="t" r="r" b="b"/>
            <a:pathLst>
              <a:path w="448" h="327" extrusionOk="0">
                <a:moveTo>
                  <a:pt x="398" y="1"/>
                </a:moveTo>
                <a:cubicBezTo>
                  <a:pt x="349" y="1"/>
                  <a:pt x="268" y="6"/>
                  <a:pt x="163" y="29"/>
                </a:cubicBezTo>
                <a:cubicBezTo>
                  <a:pt x="1" y="84"/>
                  <a:pt x="43" y="327"/>
                  <a:pt x="43" y="327"/>
                </a:cubicBezTo>
                <a:cubicBezTo>
                  <a:pt x="43" y="327"/>
                  <a:pt x="137" y="314"/>
                  <a:pt x="286" y="246"/>
                </a:cubicBezTo>
                <a:cubicBezTo>
                  <a:pt x="419" y="191"/>
                  <a:pt x="448" y="3"/>
                  <a:pt x="448" y="3"/>
                </a:cubicBezTo>
                <a:cubicBezTo>
                  <a:pt x="448" y="3"/>
                  <a:pt x="430" y="1"/>
                  <a:pt x="39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1" name="Google Shape;61;p2"/>
          <p:cNvSpPr/>
          <p:nvPr/>
        </p:nvSpPr>
        <p:spPr>
          <a:xfrm>
            <a:off x="11202338" y="4687933"/>
            <a:ext cx="101260" cy="122009"/>
          </a:xfrm>
          <a:custGeom>
            <a:avLst/>
            <a:gdLst/>
            <a:ahLst/>
            <a:cxnLst/>
            <a:rect l="l" t="t" r="r" b="b"/>
            <a:pathLst>
              <a:path w="364" h="542" extrusionOk="0">
                <a:moveTo>
                  <a:pt x="95" y="1"/>
                </a:moveTo>
                <a:cubicBezTo>
                  <a:pt x="14" y="124"/>
                  <a:pt x="1" y="270"/>
                  <a:pt x="95" y="393"/>
                </a:cubicBezTo>
                <a:cubicBezTo>
                  <a:pt x="176" y="487"/>
                  <a:pt x="312" y="542"/>
                  <a:pt x="312" y="542"/>
                </a:cubicBezTo>
                <a:cubicBezTo>
                  <a:pt x="312" y="542"/>
                  <a:pt x="364" y="419"/>
                  <a:pt x="325" y="270"/>
                </a:cubicBezTo>
                <a:cubicBezTo>
                  <a:pt x="270" y="124"/>
                  <a:pt x="95" y="1"/>
                  <a:pt x="9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" name="Google Shape;62;p2"/>
          <p:cNvSpPr/>
          <p:nvPr/>
        </p:nvSpPr>
        <p:spPr>
          <a:xfrm>
            <a:off x="11299703" y="4721474"/>
            <a:ext cx="71493" cy="88468"/>
          </a:xfrm>
          <a:custGeom>
            <a:avLst/>
            <a:gdLst/>
            <a:ahLst/>
            <a:cxnLst/>
            <a:rect l="l" t="t" r="r" b="b"/>
            <a:pathLst>
              <a:path w="257" h="393" extrusionOk="0">
                <a:moveTo>
                  <a:pt x="231" y="1"/>
                </a:moveTo>
                <a:cubicBezTo>
                  <a:pt x="231" y="1"/>
                  <a:pt x="137" y="27"/>
                  <a:pt x="69" y="121"/>
                </a:cubicBezTo>
                <a:cubicBezTo>
                  <a:pt x="1" y="218"/>
                  <a:pt x="43" y="393"/>
                  <a:pt x="43" y="393"/>
                </a:cubicBezTo>
                <a:cubicBezTo>
                  <a:pt x="43" y="393"/>
                  <a:pt x="189" y="312"/>
                  <a:pt x="231" y="202"/>
                </a:cubicBezTo>
                <a:cubicBezTo>
                  <a:pt x="257" y="137"/>
                  <a:pt x="231" y="1"/>
                  <a:pt x="23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" name="Google Shape;63;p2"/>
          <p:cNvSpPr/>
          <p:nvPr/>
        </p:nvSpPr>
        <p:spPr>
          <a:xfrm>
            <a:off x="11168121" y="4775951"/>
            <a:ext cx="83177" cy="33992"/>
          </a:xfrm>
          <a:custGeom>
            <a:avLst/>
            <a:gdLst/>
            <a:ahLst/>
            <a:cxnLst/>
            <a:rect l="l" t="t" r="r" b="b"/>
            <a:pathLst>
              <a:path w="299" h="151" extrusionOk="0">
                <a:moveTo>
                  <a:pt x="81" y="1"/>
                </a:moveTo>
                <a:cubicBezTo>
                  <a:pt x="77" y="1"/>
                  <a:pt x="73" y="1"/>
                  <a:pt x="69" y="2"/>
                </a:cubicBezTo>
                <a:cubicBezTo>
                  <a:pt x="1" y="28"/>
                  <a:pt x="43" y="70"/>
                  <a:pt x="111" y="109"/>
                </a:cubicBezTo>
                <a:cubicBezTo>
                  <a:pt x="163" y="138"/>
                  <a:pt x="299" y="151"/>
                  <a:pt x="299" y="151"/>
                </a:cubicBezTo>
                <a:cubicBezTo>
                  <a:pt x="274" y="99"/>
                  <a:pt x="152" y="1"/>
                  <a:pt x="8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" name="Google Shape;64;p2"/>
          <p:cNvSpPr/>
          <p:nvPr/>
        </p:nvSpPr>
        <p:spPr>
          <a:xfrm>
            <a:off x="11299703" y="5754057"/>
            <a:ext cx="97644" cy="64607"/>
          </a:xfrm>
          <a:custGeom>
            <a:avLst/>
            <a:gdLst/>
            <a:ahLst/>
            <a:cxnLst/>
            <a:rect l="l" t="t" r="r" b="b"/>
            <a:pathLst>
              <a:path w="351" h="287" extrusionOk="0">
                <a:moveTo>
                  <a:pt x="309" y="1"/>
                </a:moveTo>
                <a:cubicBezTo>
                  <a:pt x="267" y="1"/>
                  <a:pt x="198" y="12"/>
                  <a:pt x="124" y="70"/>
                </a:cubicBezTo>
                <a:cubicBezTo>
                  <a:pt x="1" y="151"/>
                  <a:pt x="56" y="287"/>
                  <a:pt x="56" y="287"/>
                </a:cubicBezTo>
                <a:cubicBezTo>
                  <a:pt x="56" y="287"/>
                  <a:pt x="163" y="167"/>
                  <a:pt x="176" y="112"/>
                </a:cubicBezTo>
                <a:cubicBezTo>
                  <a:pt x="205" y="44"/>
                  <a:pt x="351" y="5"/>
                  <a:pt x="351" y="5"/>
                </a:cubicBezTo>
                <a:cubicBezTo>
                  <a:pt x="351" y="5"/>
                  <a:pt x="335" y="1"/>
                  <a:pt x="30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" name="Google Shape;65;p2"/>
          <p:cNvSpPr/>
          <p:nvPr/>
        </p:nvSpPr>
        <p:spPr>
          <a:xfrm>
            <a:off x="11337536" y="5767114"/>
            <a:ext cx="112944" cy="51551"/>
          </a:xfrm>
          <a:custGeom>
            <a:avLst/>
            <a:gdLst/>
            <a:ahLst/>
            <a:cxnLst/>
            <a:rect l="l" t="t" r="r" b="b"/>
            <a:pathLst>
              <a:path w="406" h="229" extrusionOk="0">
                <a:moveTo>
                  <a:pt x="293" y="1"/>
                </a:moveTo>
                <a:cubicBezTo>
                  <a:pt x="238" y="1"/>
                  <a:pt x="172" y="9"/>
                  <a:pt x="121" y="41"/>
                </a:cubicBezTo>
                <a:cubicBezTo>
                  <a:pt x="27" y="93"/>
                  <a:pt x="1" y="229"/>
                  <a:pt x="1" y="229"/>
                </a:cubicBezTo>
                <a:cubicBezTo>
                  <a:pt x="1" y="229"/>
                  <a:pt x="134" y="216"/>
                  <a:pt x="244" y="174"/>
                </a:cubicBezTo>
                <a:cubicBezTo>
                  <a:pt x="338" y="135"/>
                  <a:pt x="406" y="12"/>
                  <a:pt x="406" y="12"/>
                </a:cubicBezTo>
                <a:cubicBezTo>
                  <a:pt x="406" y="12"/>
                  <a:pt x="356" y="1"/>
                  <a:pt x="293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6" name="Google Shape;66;p2"/>
          <p:cNvSpPr/>
          <p:nvPr/>
        </p:nvSpPr>
        <p:spPr>
          <a:xfrm>
            <a:off x="11363685" y="5800204"/>
            <a:ext cx="94027" cy="24312"/>
          </a:xfrm>
          <a:custGeom>
            <a:avLst/>
            <a:gdLst/>
            <a:ahLst/>
            <a:cxnLst/>
            <a:rect l="l" t="t" r="r" b="b"/>
            <a:pathLst>
              <a:path w="338" h="108" extrusionOk="0">
                <a:moveTo>
                  <a:pt x="189" y="1"/>
                </a:moveTo>
                <a:cubicBezTo>
                  <a:pt x="108" y="1"/>
                  <a:pt x="1" y="82"/>
                  <a:pt x="1" y="82"/>
                </a:cubicBezTo>
                <a:cubicBezTo>
                  <a:pt x="1" y="82"/>
                  <a:pt x="121" y="108"/>
                  <a:pt x="202" y="108"/>
                </a:cubicBezTo>
                <a:cubicBezTo>
                  <a:pt x="283" y="108"/>
                  <a:pt x="338" y="56"/>
                  <a:pt x="338" y="56"/>
                </a:cubicBezTo>
                <a:cubicBezTo>
                  <a:pt x="338" y="56"/>
                  <a:pt x="283" y="14"/>
                  <a:pt x="18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" name="Google Shape;67;p2"/>
          <p:cNvSpPr/>
          <p:nvPr/>
        </p:nvSpPr>
        <p:spPr>
          <a:xfrm>
            <a:off x="11306937" y="5718490"/>
            <a:ext cx="79561" cy="100173"/>
          </a:xfrm>
          <a:custGeom>
            <a:avLst/>
            <a:gdLst/>
            <a:ahLst/>
            <a:cxnLst/>
            <a:rect l="l" t="t" r="r" b="b"/>
            <a:pathLst>
              <a:path w="286" h="445" extrusionOk="0">
                <a:moveTo>
                  <a:pt x="218" y="1"/>
                </a:moveTo>
                <a:cubicBezTo>
                  <a:pt x="218" y="1"/>
                  <a:pt x="69" y="82"/>
                  <a:pt x="43" y="228"/>
                </a:cubicBezTo>
                <a:cubicBezTo>
                  <a:pt x="1" y="364"/>
                  <a:pt x="111" y="445"/>
                  <a:pt x="111" y="445"/>
                </a:cubicBezTo>
                <a:cubicBezTo>
                  <a:pt x="111" y="445"/>
                  <a:pt x="244" y="377"/>
                  <a:pt x="273" y="270"/>
                </a:cubicBezTo>
                <a:cubicBezTo>
                  <a:pt x="286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8" name="Google Shape;68;p2"/>
          <p:cNvSpPr/>
          <p:nvPr/>
        </p:nvSpPr>
        <p:spPr>
          <a:xfrm>
            <a:off x="11266321" y="5736723"/>
            <a:ext cx="48961" cy="81940"/>
          </a:xfrm>
          <a:custGeom>
            <a:avLst/>
            <a:gdLst/>
            <a:ahLst/>
            <a:cxnLst/>
            <a:rect l="l" t="t" r="r" b="b"/>
            <a:pathLst>
              <a:path w="176" h="364" extrusionOk="0">
                <a:moveTo>
                  <a:pt x="66" y="1"/>
                </a:moveTo>
                <a:cubicBezTo>
                  <a:pt x="66" y="1"/>
                  <a:pt x="1" y="147"/>
                  <a:pt x="1" y="215"/>
                </a:cubicBezTo>
                <a:cubicBezTo>
                  <a:pt x="1" y="296"/>
                  <a:pt x="176" y="364"/>
                  <a:pt x="176" y="364"/>
                </a:cubicBezTo>
                <a:cubicBezTo>
                  <a:pt x="176" y="364"/>
                  <a:pt x="134" y="228"/>
                  <a:pt x="121" y="147"/>
                </a:cubicBezTo>
                <a:cubicBezTo>
                  <a:pt x="121" y="66"/>
                  <a:pt x="66" y="1"/>
                  <a:pt x="6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9" name="Google Shape;69;p2"/>
          <p:cNvSpPr/>
          <p:nvPr/>
        </p:nvSpPr>
        <p:spPr>
          <a:xfrm>
            <a:off x="11363686" y="5790749"/>
            <a:ext cx="70937" cy="28139"/>
          </a:xfrm>
          <a:custGeom>
            <a:avLst/>
            <a:gdLst/>
            <a:ahLst/>
            <a:cxnLst/>
            <a:rect l="l" t="t" r="r" b="b"/>
            <a:pathLst>
              <a:path w="255" h="125" extrusionOk="0">
                <a:moveTo>
                  <a:pt x="196" y="0"/>
                </a:moveTo>
                <a:cubicBezTo>
                  <a:pt x="79" y="0"/>
                  <a:pt x="1" y="124"/>
                  <a:pt x="1" y="124"/>
                </a:cubicBezTo>
                <a:cubicBezTo>
                  <a:pt x="13" y="124"/>
                  <a:pt x="24" y="125"/>
                  <a:pt x="35" y="125"/>
                </a:cubicBezTo>
                <a:cubicBezTo>
                  <a:pt x="254" y="125"/>
                  <a:pt x="231" y="4"/>
                  <a:pt x="231" y="4"/>
                </a:cubicBezTo>
                <a:cubicBezTo>
                  <a:pt x="219" y="1"/>
                  <a:pt x="207" y="0"/>
                  <a:pt x="19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0" name="Google Shape;70;p2"/>
          <p:cNvSpPr/>
          <p:nvPr/>
        </p:nvSpPr>
        <p:spPr>
          <a:xfrm>
            <a:off x="2591318" y="4878827"/>
            <a:ext cx="93749" cy="64607"/>
          </a:xfrm>
          <a:custGeom>
            <a:avLst/>
            <a:gdLst/>
            <a:ahLst/>
            <a:cxnLst/>
            <a:rect l="l" t="t" r="r" b="b"/>
            <a:pathLst>
              <a:path w="337" h="287" extrusionOk="0">
                <a:moveTo>
                  <a:pt x="295" y="1"/>
                </a:moveTo>
                <a:cubicBezTo>
                  <a:pt x="253" y="1"/>
                  <a:pt x="186" y="12"/>
                  <a:pt x="120" y="70"/>
                </a:cubicBezTo>
                <a:cubicBezTo>
                  <a:pt x="0" y="151"/>
                  <a:pt x="52" y="287"/>
                  <a:pt x="52" y="287"/>
                </a:cubicBezTo>
                <a:cubicBezTo>
                  <a:pt x="52" y="287"/>
                  <a:pt x="162" y="167"/>
                  <a:pt x="175" y="112"/>
                </a:cubicBezTo>
                <a:cubicBezTo>
                  <a:pt x="201" y="57"/>
                  <a:pt x="337" y="5"/>
                  <a:pt x="337" y="5"/>
                </a:cubicBezTo>
                <a:cubicBezTo>
                  <a:pt x="337" y="5"/>
                  <a:pt x="321" y="1"/>
                  <a:pt x="295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1" name="Google Shape;71;p2"/>
          <p:cNvSpPr/>
          <p:nvPr/>
        </p:nvSpPr>
        <p:spPr>
          <a:xfrm>
            <a:off x="2628039" y="4893009"/>
            <a:ext cx="112944" cy="53351"/>
          </a:xfrm>
          <a:custGeom>
            <a:avLst/>
            <a:gdLst/>
            <a:ahLst/>
            <a:cxnLst/>
            <a:rect l="l" t="t" r="r" b="b"/>
            <a:pathLst>
              <a:path w="406" h="237" extrusionOk="0">
                <a:moveTo>
                  <a:pt x="310" y="1"/>
                </a:moveTo>
                <a:cubicBezTo>
                  <a:pt x="252" y="1"/>
                  <a:pt x="179" y="8"/>
                  <a:pt x="124" y="36"/>
                </a:cubicBezTo>
                <a:cubicBezTo>
                  <a:pt x="14" y="88"/>
                  <a:pt x="1" y="237"/>
                  <a:pt x="1" y="237"/>
                </a:cubicBezTo>
                <a:cubicBezTo>
                  <a:pt x="1" y="237"/>
                  <a:pt x="137" y="211"/>
                  <a:pt x="231" y="169"/>
                </a:cubicBezTo>
                <a:cubicBezTo>
                  <a:pt x="338" y="143"/>
                  <a:pt x="406" y="7"/>
                  <a:pt x="406" y="7"/>
                </a:cubicBezTo>
                <a:cubicBezTo>
                  <a:pt x="406" y="7"/>
                  <a:pt x="365" y="1"/>
                  <a:pt x="3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2654188" y="4927675"/>
            <a:ext cx="94861" cy="21611"/>
          </a:xfrm>
          <a:custGeom>
            <a:avLst/>
            <a:gdLst/>
            <a:ahLst/>
            <a:cxnLst/>
            <a:rect l="l" t="t" r="r" b="b"/>
            <a:pathLst>
              <a:path w="341" h="96" extrusionOk="0">
                <a:moveTo>
                  <a:pt x="176" y="1"/>
                </a:moveTo>
                <a:cubicBezTo>
                  <a:pt x="97" y="1"/>
                  <a:pt x="1" y="83"/>
                  <a:pt x="1" y="83"/>
                </a:cubicBezTo>
                <a:cubicBezTo>
                  <a:pt x="1" y="83"/>
                  <a:pt x="124" y="96"/>
                  <a:pt x="205" y="96"/>
                </a:cubicBezTo>
                <a:cubicBezTo>
                  <a:pt x="286" y="96"/>
                  <a:pt x="341" y="57"/>
                  <a:pt x="341" y="57"/>
                </a:cubicBezTo>
                <a:cubicBezTo>
                  <a:pt x="341" y="57"/>
                  <a:pt x="273" y="2"/>
                  <a:pt x="192" y="2"/>
                </a:cubicBezTo>
                <a:cubicBezTo>
                  <a:pt x="187" y="1"/>
                  <a:pt x="181" y="1"/>
                  <a:pt x="176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2598273" y="4843259"/>
            <a:ext cx="78727" cy="103100"/>
          </a:xfrm>
          <a:custGeom>
            <a:avLst/>
            <a:gdLst/>
            <a:ahLst/>
            <a:cxnLst/>
            <a:rect l="l" t="t" r="r" b="b"/>
            <a:pathLst>
              <a:path w="283" h="458" extrusionOk="0">
                <a:moveTo>
                  <a:pt x="218" y="1"/>
                </a:moveTo>
                <a:cubicBezTo>
                  <a:pt x="218" y="1"/>
                  <a:pt x="69" y="82"/>
                  <a:pt x="40" y="228"/>
                </a:cubicBezTo>
                <a:cubicBezTo>
                  <a:pt x="1" y="377"/>
                  <a:pt x="108" y="458"/>
                  <a:pt x="108" y="458"/>
                </a:cubicBezTo>
                <a:cubicBezTo>
                  <a:pt x="108" y="458"/>
                  <a:pt x="244" y="377"/>
                  <a:pt x="270" y="270"/>
                </a:cubicBezTo>
                <a:cubicBezTo>
                  <a:pt x="283" y="163"/>
                  <a:pt x="218" y="1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2556824" y="4861492"/>
            <a:ext cx="48961" cy="84867"/>
          </a:xfrm>
          <a:custGeom>
            <a:avLst/>
            <a:gdLst/>
            <a:ahLst/>
            <a:cxnLst/>
            <a:rect l="l" t="t" r="r" b="b"/>
            <a:pathLst>
              <a:path w="176" h="377" extrusionOk="0">
                <a:moveTo>
                  <a:pt x="69" y="1"/>
                </a:moveTo>
                <a:cubicBezTo>
                  <a:pt x="69" y="1"/>
                  <a:pt x="1" y="147"/>
                  <a:pt x="1" y="215"/>
                </a:cubicBezTo>
                <a:cubicBezTo>
                  <a:pt x="1" y="296"/>
                  <a:pt x="176" y="377"/>
                  <a:pt x="176" y="377"/>
                </a:cubicBezTo>
                <a:cubicBezTo>
                  <a:pt x="176" y="377"/>
                  <a:pt x="137" y="228"/>
                  <a:pt x="124" y="147"/>
                </a:cubicBezTo>
                <a:cubicBezTo>
                  <a:pt x="124" y="66"/>
                  <a:pt x="69" y="1"/>
                  <a:pt x="69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5" name="Google Shape;75;p2"/>
          <p:cNvSpPr/>
          <p:nvPr/>
        </p:nvSpPr>
        <p:spPr>
          <a:xfrm>
            <a:off x="2654188" y="4915519"/>
            <a:ext cx="72328" cy="30840"/>
          </a:xfrm>
          <a:custGeom>
            <a:avLst/>
            <a:gdLst/>
            <a:ahLst/>
            <a:cxnLst/>
            <a:rect l="l" t="t" r="r" b="b"/>
            <a:pathLst>
              <a:path w="260" h="137" extrusionOk="0">
                <a:moveTo>
                  <a:pt x="195" y="0"/>
                </a:moveTo>
                <a:cubicBezTo>
                  <a:pt x="69" y="0"/>
                  <a:pt x="1" y="137"/>
                  <a:pt x="1" y="137"/>
                </a:cubicBezTo>
                <a:cubicBezTo>
                  <a:pt x="260" y="137"/>
                  <a:pt x="231" y="4"/>
                  <a:pt x="231" y="4"/>
                </a:cubicBezTo>
                <a:cubicBezTo>
                  <a:pt x="219" y="2"/>
                  <a:pt x="207" y="0"/>
                  <a:pt x="195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6" name="Google Shape;76;p2"/>
          <p:cNvSpPr/>
          <p:nvPr/>
        </p:nvSpPr>
        <p:spPr>
          <a:xfrm>
            <a:off x="5779348" y="5098310"/>
            <a:ext cx="67600" cy="39844"/>
          </a:xfrm>
          <a:custGeom>
            <a:avLst/>
            <a:gdLst/>
            <a:ahLst/>
            <a:cxnLst/>
            <a:rect l="l" t="t" r="r" b="b"/>
            <a:pathLst>
              <a:path w="243" h="177" extrusionOk="0">
                <a:moveTo>
                  <a:pt x="210" y="1"/>
                </a:moveTo>
                <a:cubicBezTo>
                  <a:pt x="166" y="1"/>
                  <a:pt x="1" y="113"/>
                  <a:pt x="13" y="177"/>
                </a:cubicBezTo>
                <a:cubicBezTo>
                  <a:pt x="13" y="177"/>
                  <a:pt x="81" y="164"/>
                  <a:pt x="136" y="122"/>
                </a:cubicBezTo>
                <a:cubicBezTo>
                  <a:pt x="188" y="67"/>
                  <a:pt x="243" y="28"/>
                  <a:pt x="217" y="2"/>
                </a:cubicBezTo>
                <a:cubicBezTo>
                  <a:pt x="215" y="1"/>
                  <a:pt x="213" y="1"/>
                  <a:pt x="21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7" name="Google Shape;77;p2"/>
          <p:cNvSpPr/>
          <p:nvPr/>
        </p:nvSpPr>
        <p:spPr>
          <a:xfrm>
            <a:off x="5813287" y="5088179"/>
            <a:ext cx="112944" cy="49975"/>
          </a:xfrm>
          <a:custGeom>
            <a:avLst/>
            <a:gdLst/>
            <a:ahLst/>
            <a:cxnLst/>
            <a:rect l="l" t="t" r="r" b="b"/>
            <a:pathLst>
              <a:path w="406" h="222" extrusionOk="0">
                <a:moveTo>
                  <a:pt x="302" y="1"/>
                </a:moveTo>
                <a:cubicBezTo>
                  <a:pt x="268" y="1"/>
                  <a:pt x="226" y="5"/>
                  <a:pt x="176" y="18"/>
                </a:cubicBezTo>
                <a:cubicBezTo>
                  <a:pt x="14" y="60"/>
                  <a:pt x="1" y="222"/>
                  <a:pt x="1" y="222"/>
                </a:cubicBezTo>
                <a:cubicBezTo>
                  <a:pt x="1" y="222"/>
                  <a:pt x="134" y="209"/>
                  <a:pt x="244" y="167"/>
                </a:cubicBezTo>
                <a:cubicBezTo>
                  <a:pt x="351" y="128"/>
                  <a:pt x="406" y="18"/>
                  <a:pt x="406" y="18"/>
                </a:cubicBezTo>
                <a:cubicBezTo>
                  <a:pt x="406" y="18"/>
                  <a:pt x="370" y="1"/>
                  <a:pt x="302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8" name="Google Shape;78;p2"/>
          <p:cNvSpPr/>
          <p:nvPr/>
        </p:nvSpPr>
        <p:spPr>
          <a:xfrm>
            <a:off x="5839437" y="5123072"/>
            <a:ext cx="82343" cy="18009"/>
          </a:xfrm>
          <a:custGeom>
            <a:avLst/>
            <a:gdLst/>
            <a:ahLst/>
            <a:cxnLst/>
            <a:rect l="l" t="t" r="r" b="b"/>
            <a:pathLst>
              <a:path w="296" h="80" extrusionOk="0">
                <a:moveTo>
                  <a:pt x="159" y="1"/>
                </a:moveTo>
                <a:cubicBezTo>
                  <a:pt x="107" y="1"/>
                  <a:pt x="46" y="15"/>
                  <a:pt x="1" y="54"/>
                </a:cubicBezTo>
                <a:cubicBezTo>
                  <a:pt x="1" y="54"/>
                  <a:pt x="108" y="80"/>
                  <a:pt x="163" y="80"/>
                </a:cubicBezTo>
                <a:cubicBezTo>
                  <a:pt x="231" y="80"/>
                  <a:pt x="296" y="80"/>
                  <a:pt x="270" y="38"/>
                </a:cubicBezTo>
                <a:cubicBezTo>
                  <a:pt x="263" y="18"/>
                  <a:pt x="216" y="1"/>
                  <a:pt x="159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79" name="Google Shape;79;p2"/>
          <p:cNvSpPr/>
          <p:nvPr/>
        </p:nvSpPr>
        <p:spPr>
          <a:xfrm>
            <a:off x="5797988" y="5040231"/>
            <a:ext cx="83177" cy="97923"/>
          </a:xfrm>
          <a:custGeom>
            <a:avLst/>
            <a:gdLst/>
            <a:ahLst/>
            <a:cxnLst/>
            <a:rect l="l" t="t" r="r" b="b"/>
            <a:pathLst>
              <a:path w="299" h="435" extrusionOk="0">
                <a:moveTo>
                  <a:pt x="218" y="1"/>
                </a:moveTo>
                <a:cubicBezTo>
                  <a:pt x="218" y="1"/>
                  <a:pt x="82" y="98"/>
                  <a:pt x="40" y="218"/>
                </a:cubicBezTo>
                <a:cubicBezTo>
                  <a:pt x="1" y="341"/>
                  <a:pt x="56" y="435"/>
                  <a:pt x="56" y="435"/>
                </a:cubicBezTo>
                <a:cubicBezTo>
                  <a:pt x="56" y="435"/>
                  <a:pt x="163" y="380"/>
                  <a:pt x="218" y="312"/>
                </a:cubicBezTo>
                <a:cubicBezTo>
                  <a:pt x="299" y="218"/>
                  <a:pt x="283" y="98"/>
                  <a:pt x="218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0" name="Google Shape;80;p2"/>
          <p:cNvSpPr/>
          <p:nvPr/>
        </p:nvSpPr>
        <p:spPr>
          <a:xfrm>
            <a:off x="5737621" y="5058465"/>
            <a:ext cx="57028" cy="67308"/>
          </a:xfrm>
          <a:custGeom>
            <a:avLst/>
            <a:gdLst/>
            <a:ahLst/>
            <a:cxnLst/>
            <a:rect l="l" t="t" r="r" b="b"/>
            <a:pathLst>
              <a:path w="205" h="299" extrusionOk="0">
                <a:moveTo>
                  <a:pt x="1" y="1"/>
                </a:moveTo>
                <a:cubicBezTo>
                  <a:pt x="1" y="1"/>
                  <a:pt x="1" y="111"/>
                  <a:pt x="30" y="163"/>
                </a:cubicBezTo>
                <a:cubicBezTo>
                  <a:pt x="69" y="244"/>
                  <a:pt x="192" y="299"/>
                  <a:pt x="192" y="299"/>
                </a:cubicBezTo>
                <a:cubicBezTo>
                  <a:pt x="192" y="299"/>
                  <a:pt x="205" y="150"/>
                  <a:pt x="137" y="82"/>
                </a:cubicBezTo>
                <a:cubicBezTo>
                  <a:pt x="82" y="17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5839436" y="5110015"/>
            <a:ext cx="67877" cy="25212"/>
          </a:xfrm>
          <a:custGeom>
            <a:avLst/>
            <a:gdLst/>
            <a:ahLst/>
            <a:cxnLst/>
            <a:rect l="l" t="t" r="r" b="b"/>
            <a:pathLst>
              <a:path w="244" h="112" extrusionOk="0">
                <a:moveTo>
                  <a:pt x="176" y="0"/>
                </a:moveTo>
                <a:cubicBezTo>
                  <a:pt x="119" y="0"/>
                  <a:pt x="25" y="73"/>
                  <a:pt x="1" y="112"/>
                </a:cubicBezTo>
                <a:cubicBezTo>
                  <a:pt x="1" y="112"/>
                  <a:pt x="121" y="112"/>
                  <a:pt x="150" y="83"/>
                </a:cubicBezTo>
                <a:cubicBezTo>
                  <a:pt x="215" y="57"/>
                  <a:pt x="244" y="15"/>
                  <a:pt x="189" y="2"/>
                </a:cubicBezTo>
                <a:cubicBezTo>
                  <a:pt x="185" y="1"/>
                  <a:pt x="181" y="0"/>
                  <a:pt x="176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2" name="Google Shape;82;p2"/>
          <p:cNvSpPr/>
          <p:nvPr/>
        </p:nvSpPr>
        <p:spPr>
          <a:xfrm>
            <a:off x="5715087" y="5107313"/>
            <a:ext cx="67877" cy="31291"/>
          </a:xfrm>
          <a:custGeom>
            <a:avLst/>
            <a:gdLst/>
            <a:ahLst/>
            <a:cxnLst/>
            <a:rect l="l" t="t" r="r" b="b"/>
            <a:pathLst>
              <a:path w="244" h="139" extrusionOk="0">
                <a:moveTo>
                  <a:pt x="14" y="1"/>
                </a:moveTo>
                <a:cubicBezTo>
                  <a:pt x="14" y="1"/>
                  <a:pt x="1" y="56"/>
                  <a:pt x="82" y="95"/>
                </a:cubicBezTo>
                <a:cubicBezTo>
                  <a:pt x="137" y="132"/>
                  <a:pt x="192" y="138"/>
                  <a:pt x="222" y="138"/>
                </a:cubicBezTo>
                <a:cubicBezTo>
                  <a:pt x="236" y="138"/>
                  <a:pt x="244" y="137"/>
                  <a:pt x="244" y="137"/>
                </a:cubicBezTo>
                <a:cubicBezTo>
                  <a:pt x="244" y="137"/>
                  <a:pt x="176" y="27"/>
                  <a:pt x="14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3" name="Google Shape;83;p2"/>
          <p:cNvSpPr/>
          <p:nvPr/>
        </p:nvSpPr>
        <p:spPr>
          <a:xfrm>
            <a:off x="667929" y="4642010"/>
            <a:ext cx="86516" cy="49073"/>
          </a:xfrm>
          <a:custGeom>
            <a:avLst/>
            <a:gdLst/>
            <a:ahLst/>
            <a:cxnLst/>
            <a:rect l="l" t="t" r="r" b="b"/>
            <a:pathLst>
              <a:path w="311" h="218" extrusionOk="0">
                <a:moveTo>
                  <a:pt x="257" y="0"/>
                </a:moveTo>
                <a:cubicBezTo>
                  <a:pt x="192" y="0"/>
                  <a:pt x="1" y="132"/>
                  <a:pt x="13" y="218"/>
                </a:cubicBezTo>
                <a:cubicBezTo>
                  <a:pt x="13" y="218"/>
                  <a:pt x="94" y="205"/>
                  <a:pt x="162" y="150"/>
                </a:cubicBezTo>
                <a:cubicBezTo>
                  <a:pt x="243" y="98"/>
                  <a:pt x="311" y="30"/>
                  <a:pt x="272" y="4"/>
                </a:cubicBezTo>
                <a:cubicBezTo>
                  <a:pt x="268" y="1"/>
                  <a:pt x="263" y="0"/>
                  <a:pt x="257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4" name="Google Shape;84;p2"/>
          <p:cNvSpPr/>
          <p:nvPr/>
        </p:nvSpPr>
        <p:spPr>
          <a:xfrm>
            <a:off x="709100" y="4627828"/>
            <a:ext cx="142709" cy="63256"/>
          </a:xfrm>
          <a:custGeom>
            <a:avLst/>
            <a:gdLst/>
            <a:ahLst/>
            <a:cxnLst/>
            <a:rect l="l" t="t" r="r" b="b"/>
            <a:pathLst>
              <a:path w="513" h="281" extrusionOk="0">
                <a:moveTo>
                  <a:pt x="378" y="0"/>
                </a:moveTo>
                <a:cubicBezTo>
                  <a:pt x="334" y="0"/>
                  <a:pt x="281" y="7"/>
                  <a:pt x="218" y="25"/>
                </a:cubicBezTo>
                <a:cubicBezTo>
                  <a:pt x="27" y="80"/>
                  <a:pt x="1" y="281"/>
                  <a:pt x="1" y="281"/>
                </a:cubicBezTo>
                <a:cubicBezTo>
                  <a:pt x="1" y="281"/>
                  <a:pt x="176" y="268"/>
                  <a:pt x="312" y="213"/>
                </a:cubicBezTo>
                <a:cubicBezTo>
                  <a:pt x="448" y="161"/>
                  <a:pt x="513" y="25"/>
                  <a:pt x="513" y="25"/>
                </a:cubicBezTo>
                <a:cubicBezTo>
                  <a:pt x="513" y="25"/>
                  <a:pt x="465" y="0"/>
                  <a:pt x="378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5" name="Google Shape;85;p2"/>
          <p:cNvSpPr/>
          <p:nvPr/>
        </p:nvSpPr>
        <p:spPr>
          <a:xfrm>
            <a:off x="743597" y="4672401"/>
            <a:ext cx="104599" cy="25212"/>
          </a:xfrm>
          <a:custGeom>
            <a:avLst/>
            <a:gdLst/>
            <a:ahLst/>
            <a:cxnLst/>
            <a:rect l="l" t="t" r="r" b="b"/>
            <a:pathLst>
              <a:path w="376" h="112" extrusionOk="0">
                <a:moveTo>
                  <a:pt x="200" y="1"/>
                </a:moveTo>
                <a:cubicBezTo>
                  <a:pt x="134" y="1"/>
                  <a:pt x="57" y="19"/>
                  <a:pt x="0" y="70"/>
                </a:cubicBezTo>
                <a:cubicBezTo>
                  <a:pt x="0" y="70"/>
                  <a:pt x="120" y="112"/>
                  <a:pt x="201" y="112"/>
                </a:cubicBezTo>
                <a:cubicBezTo>
                  <a:pt x="282" y="96"/>
                  <a:pt x="376" y="112"/>
                  <a:pt x="337" y="44"/>
                </a:cubicBezTo>
                <a:cubicBezTo>
                  <a:pt x="330" y="22"/>
                  <a:pt x="272" y="1"/>
                  <a:pt x="200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6" name="Google Shape;86;p2"/>
          <p:cNvSpPr/>
          <p:nvPr/>
        </p:nvSpPr>
        <p:spPr>
          <a:xfrm>
            <a:off x="690185" y="4569750"/>
            <a:ext cx="105711" cy="121335"/>
          </a:xfrm>
          <a:custGeom>
            <a:avLst/>
            <a:gdLst/>
            <a:ahLst/>
            <a:cxnLst/>
            <a:rect l="l" t="t" r="r" b="b"/>
            <a:pathLst>
              <a:path w="380" h="539" extrusionOk="0">
                <a:moveTo>
                  <a:pt x="286" y="1"/>
                </a:moveTo>
                <a:cubicBezTo>
                  <a:pt x="286" y="1"/>
                  <a:pt x="111" y="121"/>
                  <a:pt x="56" y="270"/>
                </a:cubicBezTo>
                <a:cubicBezTo>
                  <a:pt x="1" y="419"/>
                  <a:pt x="69" y="539"/>
                  <a:pt x="69" y="539"/>
                </a:cubicBezTo>
                <a:cubicBezTo>
                  <a:pt x="69" y="539"/>
                  <a:pt x="205" y="487"/>
                  <a:pt x="286" y="390"/>
                </a:cubicBezTo>
                <a:cubicBezTo>
                  <a:pt x="380" y="270"/>
                  <a:pt x="367" y="108"/>
                  <a:pt x="28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7" name="Google Shape;87;p2"/>
          <p:cNvSpPr/>
          <p:nvPr/>
        </p:nvSpPr>
        <p:spPr>
          <a:xfrm>
            <a:off x="615351" y="4593837"/>
            <a:ext cx="71493" cy="81940"/>
          </a:xfrm>
          <a:custGeom>
            <a:avLst/>
            <a:gdLst/>
            <a:ahLst/>
            <a:cxnLst/>
            <a:rect l="l" t="t" r="r" b="b"/>
            <a:pathLst>
              <a:path w="257" h="364" extrusionOk="0">
                <a:moveTo>
                  <a:pt x="1" y="1"/>
                </a:moveTo>
                <a:cubicBezTo>
                  <a:pt x="1" y="1"/>
                  <a:pt x="1" y="121"/>
                  <a:pt x="27" y="189"/>
                </a:cubicBezTo>
                <a:cubicBezTo>
                  <a:pt x="82" y="299"/>
                  <a:pt x="231" y="364"/>
                  <a:pt x="231" y="364"/>
                </a:cubicBezTo>
                <a:cubicBezTo>
                  <a:pt x="231" y="364"/>
                  <a:pt x="257" y="176"/>
                  <a:pt x="176" y="95"/>
                </a:cubicBezTo>
                <a:cubicBezTo>
                  <a:pt x="95" y="14"/>
                  <a:pt x="1" y="1"/>
                  <a:pt x="1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" name="Google Shape;88;p2"/>
          <p:cNvSpPr/>
          <p:nvPr/>
        </p:nvSpPr>
        <p:spPr>
          <a:xfrm>
            <a:off x="743597" y="4657093"/>
            <a:ext cx="82065" cy="31065"/>
          </a:xfrm>
          <a:custGeom>
            <a:avLst/>
            <a:gdLst/>
            <a:ahLst/>
            <a:cxnLst/>
            <a:rect l="l" t="t" r="r" b="b"/>
            <a:pathLst>
              <a:path w="295" h="138" extrusionOk="0">
                <a:moveTo>
                  <a:pt x="214" y="1"/>
                </a:moveTo>
                <a:cubicBezTo>
                  <a:pt x="145" y="1"/>
                  <a:pt x="24" y="86"/>
                  <a:pt x="0" y="138"/>
                </a:cubicBezTo>
                <a:cubicBezTo>
                  <a:pt x="0" y="138"/>
                  <a:pt x="146" y="125"/>
                  <a:pt x="188" y="112"/>
                </a:cubicBezTo>
                <a:cubicBezTo>
                  <a:pt x="269" y="70"/>
                  <a:pt x="295" y="18"/>
                  <a:pt x="227" y="2"/>
                </a:cubicBezTo>
                <a:cubicBezTo>
                  <a:pt x="223" y="1"/>
                  <a:pt x="218" y="1"/>
                  <a:pt x="214" y="1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9" name="Google Shape;89;p2"/>
          <p:cNvSpPr/>
          <p:nvPr/>
        </p:nvSpPr>
        <p:spPr>
          <a:xfrm>
            <a:off x="585864" y="4654391"/>
            <a:ext cx="85681" cy="36919"/>
          </a:xfrm>
          <a:custGeom>
            <a:avLst/>
            <a:gdLst/>
            <a:ahLst/>
            <a:cxnLst/>
            <a:rect l="l" t="t" r="r" b="b"/>
            <a:pathLst>
              <a:path w="308" h="164" extrusionOk="0">
                <a:moveTo>
                  <a:pt x="26" y="1"/>
                </a:moveTo>
                <a:cubicBezTo>
                  <a:pt x="26" y="1"/>
                  <a:pt x="0" y="56"/>
                  <a:pt x="107" y="111"/>
                </a:cubicBezTo>
                <a:cubicBezTo>
                  <a:pt x="183" y="157"/>
                  <a:pt x="253" y="164"/>
                  <a:pt x="287" y="164"/>
                </a:cubicBezTo>
                <a:cubicBezTo>
                  <a:pt x="300" y="164"/>
                  <a:pt x="308" y="163"/>
                  <a:pt x="308" y="163"/>
                </a:cubicBezTo>
                <a:cubicBezTo>
                  <a:pt x="308" y="163"/>
                  <a:pt x="214" y="30"/>
                  <a:pt x="26" y="1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" name="Google Shape;90;p2"/>
          <p:cNvSpPr/>
          <p:nvPr/>
        </p:nvSpPr>
        <p:spPr>
          <a:xfrm>
            <a:off x="5846670" y="4520901"/>
            <a:ext cx="322975" cy="498393"/>
          </a:xfrm>
          <a:custGeom>
            <a:avLst/>
            <a:gdLst/>
            <a:ahLst/>
            <a:cxnLst/>
            <a:rect l="l" t="t" r="r" b="b"/>
            <a:pathLst>
              <a:path w="1161" h="2214" extrusionOk="0">
                <a:moveTo>
                  <a:pt x="623" y="1"/>
                </a:moveTo>
                <a:cubicBezTo>
                  <a:pt x="623" y="1"/>
                  <a:pt x="286" y="406"/>
                  <a:pt x="150" y="1271"/>
                </a:cubicBezTo>
                <a:cubicBezTo>
                  <a:pt x="1" y="2133"/>
                  <a:pt x="623" y="2214"/>
                  <a:pt x="623" y="2214"/>
                </a:cubicBezTo>
                <a:cubicBezTo>
                  <a:pt x="623" y="2214"/>
                  <a:pt x="1161" y="2065"/>
                  <a:pt x="1054" y="1271"/>
                </a:cubicBezTo>
                <a:cubicBezTo>
                  <a:pt x="960" y="474"/>
                  <a:pt x="623" y="1"/>
                  <a:pt x="623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" name="Google Shape;91;p2"/>
          <p:cNvSpPr/>
          <p:nvPr/>
        </p:nvSpPr>
        <p:spPr>
          <a:xfrm>
            <a:off x="5997168" y="4794409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53" y="1"/>
                </a:moveTo>
                <a:lnTo>
                  <a:pt x="1" y="1514"/>
                </a:lnTo>
                <a:lnTo>
                  <a:pt x="150" y="1514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" name="Google Shape;92;p2"/>
          <p:cNvSpPr/>
          <p:nvPr/>
        </p:nvSpPr>
        <p:spPr>
          <a:xfrm>
            <a:off x="10034229" y="3952720"/>
            <a:ext cx="225609" cy="352523"/>
          </a:xfrm>
          <a:custGeom>
            <a:avLst/>
            <a:gdLst/>
            <a:ahLst/>
            <a:cxnLst/>
            <a:rect l="l" t="t" r="r" b="b"/>
            <a:pathLst>
              <a:path w="811" h="1566" extrusionOk="0">
                <a:moveTo>
                  <a:pt x="432" y="1"/>
                </a:moveTo>
                <a:cubicBezTo>
                  <a:pt x="432" y="1"/>
                  <a:pt x="189" y="283"/>
                  <a:pt x="95" y="892"/>
                </a:cubicBezTo>
                <a:cubicBezTo>
                  <a:pt x="1" y="1498"/>
                  <a:pt x="432" y="1566"/>
                  <a:pt x="432" y="1566"/>
                </a:cubicBezTo>
                <a:cubicBezTo>
                  <a:pt x="432" y="1566"/>
                  <a:pt x="811" y="1459"/>
                  <a:pt x="743" y="892"/>
                </a:cubicBezTo>
                <a:cubicBezTo>
                  <a:pt x="662" y="338"/>
                  <a:pt x="432" y="1"/>
                  <a:pt x="43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" name="Google Shape;93;p2"/>
          <p:cNvSpPr/>
          <p:nvPr/>
        </p:nvSpPr>
        <p:spPr>
          <a:xfrm>
            <a:off x="10135210" y="4146766"/>
            <a:ext cx="30879" cy="240868"/>
          </a:xfrm>
          <a:custGeom>
            <a:avLst/>
            <a:gdLst/>
            <a:ahLst/>
            <a:cxnLst/>
            <a:rect l="l" t="t" r="r" b="b"/>
            <a:pathLst>
              <a:path w="111" h="1070" extrusionOk="0">
                <a:moveTo>
                  <a:pt x="56" y="1"/>
                </a:moveTo>
                <a:lnTo>
                  <a:pt x="1" y="1070"/>
                </a:lnTo>
                <a:lnTo>
                  <a:pt x="111" y="1070"/>
                </a:lnTo>
                <a:lnTo>
                  <a:pt x="56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10180277" y="3773308"/>
            <a:ext cx="320193" cy="498393"/>
          </a:xfrm>
          <a:custGeom>
            <a:avLst/>
            <a:gdLst/>
            <a:ahLst/>
            <a:cxnLst/>
            <a:rect l="l" t="t" r="r" b="b"/>
            <a:pathLst>
              <a:path w="1151" h="2214" extrusionOk="0">
                <a:moveTo>
                  <a:pt x="610" y="1"/>
                </a:moveTo>
                <a:cubicBezTo>
                  <a:pt x="610" y="1"/>
                  <a:pt x="286" y="406"/>
                  <a:pt x="137" y="1271"/>
                </a:cubicBezTo>
                <a:cubicBezTo>
                  <a:pt x="1" y="2120"/>
                  <a:pt x="610" y="2214"/>
                  <a:pt x="610" y="2214"/>
                </a:cubicBezTo>
                <a:cubicBezTo>
                  <a:pt x="610" y="2214"/>
                  <a:pt x="1151" y="2065"/>
                  <a:pt x="1054" y="1271"/>
                </a:cubicBezTo>
                <a:cubicBezTo>
                  <a:pt x="947" y="474"/>
                  <a:pt x="610" y="1"/>
                  <a:pt x="61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5" name="Google Shape;95;p2"/>
          <p:cNvSpPr/>
          <p:nvPr/>
        </p:nvSpPr>
        <p:spPr>
          <a:xfrm>
            <a:off x="10327159" y="4046816"/>
            <a:ext cx="41728" cy="340816"/>
          </a:xfrm>
          <a:custGeom>
            <a:avLst/>
            <a:gdLst/>
            <a:ahLst/>
            <a:cxnLst/>
            <a:rect l="l" t="t" r="r" b="b"/>
            <a:pathLst>
              <a:path w="150" h="1514" extrusionOk="0">
                <a:moveTo>
                  <a:pt x="69" y="1"/>
                </a:moveTo>
                <a:lnTo>
                  <a:pt x="1" y="1514"/>
                </a:lnTo>
                <a:lnTo>
                  <a:pt x="150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6" name="Google Shape;96;p2"/>
          <p:cNvSpPr/>
          <p:nvPr/>
        </p:nvSpPr>
        <p:spPr>
          <a:xfrm>
            <a:off x="2343452" y="4326179"/>
            <a:ext cx="322696" cy="501995"/>
          </a:xfrm>
          <a:custGeom>
            <a:avLst/>
            <a:gdLst/>
            <a:ahLst/>
            <a:cxnLst/>
            <a:rect l="l" t="t" r="r" b="b"/>
            <a:pathLst>
              <a:path w="1160" h="2230" extrusionOk="0">
                <a:moveTo>
                  <a:pt x="619" y="1"/>
                </a:moveTo>
                <a:cubicBezTo>
                  <a:pt x="619" y="1"/>
                  <a:pt x="282" y="419"/>
                  <a:pt x="146" y="1271"/>
                </a:cubicBezTo>
                <a:cubicBezTo>
                  <a:pt x="0" y="2136"/>
                  <a:pt x="619" y="2230"/>
                  <a:pt x="619" y="2230"/>
                </a:cubicBezTo>
                <a:cubicBezTo>
                  <a:pt x="619" y="2230"/>
                  <a:pt x="1160" y="2081"/>
                  <a:pt x="1053" y="1271"/>
                </a:cubicBezTo>
                <a:cubicBezTo>
                  <a:pt x="956" y="474"/>
                  <a:pt x="619" y="1"/>
                  <a:pt x="619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7" name="Google Shape;97;p2"/>
          <p:cNvSpPr/>
          <p:nvPr/>
        </p:nvSpPr>
        <p:spPr>
          <a:xfrm>
            <a:off x="2489223" y="4602615"/>
            <a:ext cx="45344" cy="340816"/>
          </a:xfrm>
          <a:custGeom>
            <a:avLst/>
            <a:gdLst/>
            <a:ahLst/>
            <a:cxnLst/>
            <a:rect l="l" t="t" r="r" b="b"/>
            <a:pathLst>
              <a:path w="163" h="1514" extrusionOk="0">
                <a:moveTo>
                  <a:pt x="69" y="1"/>
                </a:moveTo>
                <a:lnTo>
                  <a:pt x="1" y="1514"/>
                </a:lnTo>
                <a:lnTo>
                  <a:pt x="163" y="1514"/>
                </a:lnTo>
                <a:lnTo>
                  <a:pt x="69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2128693" y="4259997"/>
            <a:ext cx="322975" cy="501095"/>
          </a:xfrm>
          <a:custGeom>
            <a:avLst/>
            <a:gdLst/>
            <a:ahLst/>
            <a:cxnLst/>
            <a:rect l="l" t="t" r="r" b="b"/>
            <a:pathLst>
              <a:path w="1161" h="2226" extrusionOk="0">
                <a:moveTo>
                  <a:pt x="623" y="0"/>
                </a:moveTo>
                <a:cubicBezTo>
                  <a:pt x="623" y="0"/>
                  <a:pt x="286" y="418"/>
                  <a:pt x="150" y="1280"/>
                </a:cubicBezTo>
                <a:cubicBezTo>
                  <a:pt x="1" y="2132"/>
                  <a:pt x="623" y="2226"/>
                  <a:pt x="623" y="2226"/>
                </a:cubicBezTo>
                <a:cubicBezTo>
                  <a:pt x="623" y="2226"/>
                  <a:pt x="1161" y="2077"/>
                  <a:pt x="1054" y="1280"/>
                </a:cubicBezTo>
                <a:cubicBezTo>
                  <a:pt x="960" y="470"/>
                  <a:pt x="623" y="0"/>
                  <a:pt x="623" y="0"/>
                </a:cubicBezTo>
                <a:close/>
              </a:path>
            </a:pathLst>
          </a:custGeom>
          <a:solidFill>
            <a:srgbClr val="0C554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" name="Google Shape;99;p2"/>
          <p:cNvSpPr/>
          <p:nvPr/>
        </p:nvSpPr>
        <p:spPr>
          <a:xfrm>
            <a:off x="2279191" y="4536208"/>
            <a:ext cx="42007" cy="340141"/>
          </a:xfrm>
          <a:custGeom>
            <a:avLst/>
            <a:gdLst/>
            <a:ahLst/>
            <a:cxnLst/>
            <a:rect l="l" t="t" r="r" b="b"/>
            <a:pathLst>
              <a:path w="151" h="1511" extrusionOk="0">
                <a:moveTo>
                  <a:pt x="53" y="1"/>
                </a:moveTo>
                <a:lnTo>
                  <a:pt x="1" y="1511"/>
                </a:lnTo>
                <a:lnTo>
                  <a:pt x="150" y="1511"/>
                </a:lnTo>
                <a:lnTo>
                  <a:pt x="53" y="1"/>
                </a:lnTo>
                <a:close/>
              </a:path>
            </a:pathLst>
          </a:custGeom>
          <a:solidFill>
            <a:srgbClr val="525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" name="Google Shape;100;p2"/>
          <p:cNvSpPr/>
          <p:nvPr/>
        </p:nvSpPr>
        <p:spPr>
          <a:xfrm>
            <a:off x="9696229" y="4867346"/>
            <a:ext cx="86795" cy="127863"/>
          </a:xfrm>
          <a:custGeom>
            <a:avLst/>
            <a:gdLst/>
            <a:ahLst/>
            <a:cxnLst/>
            <a:rect l="l" t="t" r="r" b="b"/>
            <a:pathLst>
              <a:path w="312" h="568" extrusionOk="0">
                <a:moveTo>
                  <a:pt x="231" y="1"/>
                </a:moveTo>
                <a:cubicBezTo>
                  <a:pt x="95" y="69"/>
                  <a:pt x="1" y="189"/>
                  <a:pt x="14" y="351"/>
                </a:cubicBezTo>
                <a:cubicBezTo>
                  <a:pt x="27" y="461"/>
                  <a:pt x="121" y="568"/>
                  <a:pt x="121" y="568"/>
                </a:cubicBezTo>
                <a:cubicBezTo>
                  <a:pt x="121" y="568"/>
                  <a:pt x="244" y="500"/>
                  <a:pt x="283" y="338"/>
                </a:cubicBezTo>
                <a:cubicBezTo>
                  <a:pt x="312" y="189"/>
                  <a:pt x="231" y="1"/>
                  <a:pt x="23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" name="Google Shape;101;p2"/>
          <p:cNvSpPr/>
          <p:nvPr/>
        </p:nvSpPr>
        <p:spPr>
          <a:xfrm>
            <a:off x="9752146" y="4945909"/>
            <a:ext cx="102095" cy="61680"/>
          </a:xfrm>
          <a:custGeom>
            <a:avLst/>
            <a:gdLst/>
            <a:ahLst/>
            <a:cxnLst/>
            <a:rect l="l" t="t" r="r" b="b"/>
            <a:pathLst>
              <a:path w="367" h="274" extrusionOk="0">
                <a:moveTo>
                  <a:pt x="341" y="1"/>
                </a:moveTo>
                <a:cubicBezTo>
                  <a:pt x="305" y="1"/>
                  <a:pt x="238" y="7"/>
                  <a:pt x="163" y="44"/>
                </a:cubicBezTo>
                <a:cubicBezTo>
                  <a:pt x="56" y="96"/>
                  <a:pt x="1" y="274"/>
                  <a:pt x="1" y="274"/>
                </a:cubicBezTo>
                <a:cubicBezTo>
                  <a:pt x="1" y="274"/>
                  <a:pt x="163" y="258"/>
                  <a:pt x="260" y="177"/>
                </a:cubicBezTo>
                <a:cubicBezTo>
                  <a:pt x="312" y="138"/>
                  <a:pt x="367" y="2"/>
                  <a:pt x="367" y="2"/>
                </a:cubicBezTo>
                <a:cubicBezTo>
                  <a:pt x="367" y="2"/>
                  <a:pt x="357" y="1"/>
                  <a:pt x="341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" name="Google Shape;102;p2"/>
          <p:cNvSpPr/>
          <p:nvPr/>
        </p:nvSpPr>
        <p:spPr>
          <a:xfrm>
            <a:off x="9647826" y="4930376"/>
            <a:ext cx="55916" cy="52451"/>
          </a:xfrm>
          <a:custGeom>
            <a:avLst/>
            <a:gdLst/>
            <a:ahLst/>
            <a:cxnLst/>
            <a:rect l="l" t="t" r="r" b="b"/>
            <a:pathLst>
              <a:path w="201" h="233" extrusionOk="0">
                <a:moveTo>
                  <a:pt x="50" y="1"/>
                </a:moveTo>
                <a:cubicBezTo>
                  <a:pt x="0" y="1"/>
                  <a:pt x="4" y="52"/>
                  <a:pt x="39" y="113"/>
                </a:cubicBezTo>
                <a:cubicBezTo>
                  <a:pt x="68" y="152"/>
                  <a:pt x="188" y="233"/>
                  <a:pt x="188" y="233"/>
                </a:cubicBezTo>
                <a:cubicBezTo>
                  <a:pt x="201" y="165"/>
                  <a:pt x="120" y="19"/>
                  <a:pt x="68" y="3"/>
                </a:cubicBezTo>
                <a:cubicBezTo>
                  <a:pt x="61" y="2"/>
                  <a:pt x="55" y="1"/>
                  <a:pt x="50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3" name="Google Shape;103;p2"/>
          <p:cNvSpPr/>
          <p:nvPr/>
        </p:nvSpPr>
        <p:spPr>
          <a:xfrm>
            <a:off x="9316782" y="5876067"/>
            <a:ext cx="102095" cy="140244"/>
          </a:xfrm>
          <a:custGeom>
            <a:avLst/>
            <a:gdLst/>
            <a:ahLst/>
            <a:cxnLst/>
            <a:rect l="l" t="t" r="r" b="b"/>
            <a:pathLst>
              <a:path w="367" h="623" extrusionOk="0">
                <a:moveTo>
                  <a:pt x="176" y="1"/>
                </a:moveTo>
                <a:cubicBezTo>
                  <a:pt x="176" y="1"/>
                  <a:pt x="14" y="192"/>
                  <a:pt x="14" y="312"/>
                </a:cubicBezTo>
                <a:cubicBezTo>
                  <a:pt x="1" y="435"/>
                  <a:pt x="176" y="623"/>
                  <a:pt x="176" y="623"/>
                </a:cubicBezTo>
                <a:cubicBezTo>
                  <a:pt x="270" y="568"/>
                  <a:pt x="367" y="419"/>
                  <a:pt x="312" y="257"/>
                </a:cubicBezTo>
                <a:cubicBezTo>
                  <a:pt x="257" y="95"/>
                  <a:pt x="176" y="1"/>
                  <a:pt x="176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4" name="Google Shape;104;p2"/>
          <p:cNvSpPr/>
          <p:nvPr/>
        </p:nvSpPr>
        <p:spPr>
          <a:xfrm>
            <a:off x="9399681" y="5946077"/>
            <a:ext cx="59811" cy="60780"/>
          </a:xfrm>
          <a:custGeom>
            <a:avLst/>
            <a:gdLst/>
            <a:ahLst/>
            <a:cxnLst/>
            <a:rect l="l" t="t" r="r" b="b"/>
            <a:pathLst>
              <a:path w="215" h="270" extrusionOk="0">
                <a:moveTo>
                  <a:pt x="189" y="1"/>
                </a:moveTo>
                <a:cubicBezTo>
                  <a:pt x="1" y="82"/>
                  <a:pt x="1" y="270"/>
                  <a:pt x="1" y="270"/>
                </a:cubicBezTo>
                <a:cubicBezTo>
                  <a:pt x="1" y="270"/>
                  <a:pt x="53" y="270"/>
                  <a:pt x="134" y="205"/>
                </a:cubicBezTo>
                <a:cubicBezTo>
                  <a:pt x="215" y="137"/>
                  <a:pt x="189" y="1"/>
                  <a:pt x="189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5" name="Google Shape;105;p2"/>
          <p:cNvSpPr/>
          <p:nvPr/>
        </p:nvSpPr>
        <p:spPr>
          <a:xfrm>
            <a:off x="-2163520" y="574167"/>
            <a:ext cx="4506983" cy="1671989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10176661" y="-108885"/>
            <a:ext cx="4060024" cy="1862631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07" name="Google Shape;107;p2"/>
          <p:cNvGrpSpPr/>
          <p:nvPr/>
        </p:nvGrpSpPr>
        <p:grpSpPr>
          <a:xfrm>
            <a:off x="2160791" y="3794117"/>
            <a:ext cx="1769835" cy="583424"/>
            <a:chOff x="1226000" y="3066700"/>
            <a:chExt cx="377750" cy="124525"/>
          </a:xfrm>
        </p:grpSpPr>
        <p:sp>
          <p:nvSpPr>
            <p:cNvPr id="108" name="Google Shape;108;p2"/>
            <p:cNvSpPr/>
            <p:nvPr/>
          </p:nvSpPr>
          <p:spPr>
            <a:xfrm>
              <a:off x="1487550" y="3152425"/>
              <a:ext cx="116200" cy="38800"/>
            </a:xfrm>
            <a:custGeom>
              <a:avLst/>
              <a:gdLst/>
              <a:ahLst/>
              <a:cxnLst/>
              <a:rect l="l" t="t" r="r" b="b"/>
              <a:pathLst>
                <a:path w="4648" h="1552" extrusionOk="0">
                  <a:moveTo>
                    <a:pt x="358" y="0"/>
                  </a:moveTo>
                  <a:cubicBezTo>
                    <a:pt x="309" y="0"/>
                    <a:pt x="259" y="10"/>
                    <a:pt x="218" y="29"/>
                  </a:cubicBezTo>
                  <a:cubicBezTo>
                    <a:pt x="176" y="55"/>
                    <a:pt x="137" y="68"/>
                    <a:pt x="111" y="110"/>
                  </a:cubicBezTo>
                  <a:cubicBezTo>
                    <a:pt x="82" y="162"/>
                    <a:pt x="69" y="217"/>
                    <a:pt x="56" y="256"/>
                  </a:cubicBezTo>
                  <a:cubicBezTo>
                    <a:pt x="1" y="580"/>
                    <a:pt x="1" y="920"/>
                    <a:pt x="56" y="1244"/>
                  </a:cubicBezTo>
                  <a:cubicBezTo>
                    <a:pt x="69" y="1325"/>
                    <a:pt x="82" y="1500"/>
                    <a:pt x="137" y="1552"/>
                  </a:cubicBezTo>
                  <a:lnTo>
                    <a:pt x="4647" y="1552"/>
                  </a:lnTo>
                  <a:cubicBezTo>
                    <a:pt x="4609" y="1487"/>
                    <a:pt x="4526" y="1442"/>
                    <a:pt x="4443" y="1442"/>
                  </a:cubicBezTo>
                  <a:cubicBezTo>
                    <a:pt x="4406" y="1442"/>
                    <a:pt x="4369" y="1451"/>
                    <a:pt x="4336" y="1471"/>
                  </a:cubicBezTo>
                  <a:cubicBezTo>
                    <a:pt x="4296" y="1407"/>
                    <a:pt x="4222" y="1377"/>
                    <a:pt x="4150" y="1377"/>
                  </a:cubicBezTo>
                  <a:cubicBezTo>
                    <a:pt x="4100" y="1377"/>
                    <a:pt x="4050" y="1391"/>
                    <a:pt x="4012" y="1419"/>
                  </a:cubicBezTo>
                  <a:cubicBezTo>
                    <a:pt x="3999" y="1364"/>
                    <a:pt x="3944" y="1325"/>
                    <a:pt x="3876" y="1325"/>
                  </a:cubicBezTo>
                  <a:cubicBezTo>
                    <a:pt x="3821" y="1325"/>
                    <a:pt x="3756" y="1364"/>
                    <a:pt x="3740" y="1419"/>
                  </a:cubicBezTo>
                  <a:cubicBezTo>
                    <a:pt x="3714" y="1364"/>
                    <a:pt x="3675" y="1325"/>
                    <a:pt x="3620" y="1309"/>
                  </a:cubicBezTo>
                  <a:cubicBezTo>
                    <a:pt x="3613" y="1307"/>
                    <a:pt x="3606" y="1306"/>
                    <a:pt x="3599" y="1306"/>
                  </a:cubicBezTo>
                  <a:cubicBezTo>
                    <a:pt x="3549" y="1306"/>
                    <a:pt x="3497" y="1343"/>
                    <a:pt x="3497" y="1377"/>
                  </a:cubicBezTo>
                  <a:cubicBezTo>
                    <a:pt x="3471" y="1325"/>
                    <a:pt x="3416" y="1270"/>
                    <a:pt x="3351" y="1270"/>
                  </a:cubicBezTo>
                  <a:cubicBezTo>
                    <a:pt x="3342" y="1268"/>
                    <a:pt x="3332" y="1267"/>
                    <a:pt x="3322" y="1267"/>
                  </a:cubicBezTo>
                  <a:cubicBezTo>
                    <a:pt x="3274" y="1267"/>
                    <a:pt x="3221" y="1292"/>
                    <a:pt x="3189" y="1338"/>
                  </a:cubicBezTo>
                  <a:cubicBezTo>
                    <a:pt x="3202" y="1283"/>
                    <a:pt x="3173" y="1215"/>
                    <a:pt x="3121" y="1202"/>
                  </a:cubicBezTo>
                  <a:cubicBezTo>
                    <a:pt x="3103" y="1193"/>
                    <a:pt x="3083" y="1189"/>
                    <a:pt x="3064" y="1189"/>
                  </a:cubicBezTo>
                  <a:cubicBezTo>
                    <a:pt x="3026" y="1189"/>
                    <a:pt x="2989" y="1207"/>
                    <a:pt x="2972" y="1244"/>
                  </a:cubicBezTo>
                  <a:cubicBezTo>
                    <a:pt x="2972" y="1134"/>
                    <a:pt x="2959" y="1040"/>
                    <a:pt x="2849" y="1001"/>
                  </a:cubicBezTo>
                  <a:cubicBezTo>
                    <a:pt x="2816" y="980"/>
                    <a:pt x="2773" y="969"/>
                    <a:pt x="2729" y="969"/>
                  </a:cubicBezTo>
                  <a:cubicBezTo>
                    <a:pt x="2684" y="969"/>
                    <a:pt x="2640" y="980"/>
                    <a:pt x="2606" y="1001"/>
                  </a:cubicBezTo>
                  <a:cubicBezTo>
                    <a:pt x="2499" y="1053"/>
                    <a:pt x="2473" y="1108"/>
                    <a:pt x="2444" y="1228"/>
                  </a:cubicBezTo>
                  <a:cubicBezTo>
                    <a:pt x="2420" y="1184"/>
                    <a:pt x="2372" y="1164"/>
                    <a:pt x="2322" y="1164"/>
                  </a:cubicBezTo>
                  <a:cubicBezTo>
                    <a:pt x="2262" y="1164"/>
                    <a:pt x="2199" y="1192"/>
                    <a:pt x="2162" y="1244"/>
                  </a:cubicBezTo>
                  <a:cubicBezTo>
                    <a:pt x="2188" y="1134"/>
                    <a:pt x="2094" y="1001"/>
                    <a:pt x="1987" y="1001"/>
                  </a:cubicBezTo>
                  <a:cubicBezTo>
                    <a:pt x="1865" y="1001"/>
                    <a:pt x="1772" y="1118"/>
                    <a:pt x="1795" y="1224"/>
                  </a:cubicBezTo>
                  <a:lnTo>
                    <a:pt x="1795" y="1224"/>
                  </a:lnTo>
                  <a:cubicBezTo>
                    <a:pt x="1783" y="1179"/>
                    <a:pt x="1734" y="1146"/>
                    <a:pt x="1686" y="1146"/>
                  </a:cubicBezTo>
                  <a:cubicBezTo>
                    <a:pt x="1668" y="1146"/>
                    <a:pt x="1649" y="1151"/>
                    <a:pt x="1634" y="1163"/>
                  </a:cubicBezTo>
                  <a:cubicBezTo>
                    <a:pt x="1663" y="1095"/>
                    <a:pt x="1676" y="1014"/>
                    <a:pt x="1663" y="946"/>
                  </a:cubicBezTo>
                  <a:cubicBezTo>
                    <a:pt x="1650" y="878"/>
                    <a:pt x="1595" y="810"/>
                    <a:pt x="1527" y="797"/>
                  </a:cubicBezTo>
                  <a:cubicBezTo>
                    <a:pt x="1518" y="795"/>
                    <a:pt x="1509" y="794"/>
                    <a:pt x="1500" y="794"/>
                  </a:cubicBezTo>
                  <a:cubicBezTo>
                    <a:pt x="1442" y="794"/>
                    <a:pt x="1387" y="830"/>
                    <a:pt x="1365" y="878"/>
                  </a:cubicBezTo>
                  <a:cubicBezTo>
                    <a:pt x="1376" y="820"/>
                    <a:pt x="1328" y="752"/>
                    <a:pt x="1263" y="752"/>
                  </a:cubicBezTo>
                  <a:cubicBezTo>
                    <a:pt x="1252" y="752"/>
                    <a:pt x="1241" y="754"/>
                    <a:pt x="1229" y="758"/>
                  </a:cubicBezTo>
                  <a:cubicBezTo>
                    <a:pt x="1339" y="677"/>
                    <a:pt x="1339" y="499"/>
                    <a:pt x="1229" y="418"/>
                  </a:cubicBezTo>
                  <a:cubicBezTo>
                    <a:pt x="1193" y="382"/>
                    <a:pt x="1145" y="366"/>
                    <a:pt x="1096" y="366"/>
                  </a:cubicBezTo>
                  <a:cubicBezTo>
                    <a:pt x="1018" y="366"/>
                    <a:pt x="939" y="407"/>
                    <a:pt x="905" y="473"/>
                  </a:cubicBezTo>
                  <a:cubicBezTo>
                    <a:pt x="905" y="418"/>
                    <a:pt x="879" y="366"/>
                    <a:pt x="840" y="324"/>
                  </a:cubicBezTo>
                  <a:cubicBezTo>
                    <a:pt x="815" y="312"/>
                    <a:pt x="791" y="306"/>
                    <a:pt x="766" y="306"/>
                  </a:cubicBezTo>
                  <a:cubicBezTo>
                    <a:pt x="736" y="306"/>
                    <a:pt x="707" y="315"/>
                    <a:pt x="678" y="337"/>
                  </a:cubicBezTo>
                  <a:cubicBezTo>
                    <a:pt x="691" y="217"/>
                    <a:pt x="623" y="110"/>
                    <a:pt x="529" y="55"/>
                  </a:cubicBezTo>
                  <a:cubicBezTo>
                    <a:pt x="484" y="17"/>
                    <a:pt x="421" y="0"/>
                    <a:pt x="358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1226000" y="3154050"/>
              <a:ext cx="114825" cy="37175"/>
            </a:xfrm>
            <a:custGeom>
              <a:avLst/>
              <a:gdLst/>
              <a:ahLst/>
              <a:cxnLst/>
              <a:rect l="l" t="t" r="r" b="b"/>
              <a:pathLst>
                <a:path w="4593" h="1487" extrusionOk="0">
                  <a:moveTo>
                    <a:pt x="4154" y="0"/>
                  </a:moveTo>
                  <a:cubicBezTo>
                    <a:pt x="4139" y="0"/>
                    <a:pt x="4123" y="1"/>
                    <a:pt x="4106" y="3"/>
                  </a:cubicBezTo>
                  <a:cubicBezTo>
                    <a:pt x="3970" y="16"/>
                    <a:pt x="3850" y="84"/>
                    <a:pt x="3753" y="178"/>
                  </a:cubicBezTo>
                  <a:cubicBezTo>
                    <a:pt x="3672" y="259"/>
                    <a:pt x="3659" y="369"/>
                    <a:pt x="3672" y="476"/>
                  </a:cubicBezTo>
                  <a:cubicBezTo>
                    <a:pt x="3647" y="455"/>
                    <a:pt x="3617" y="446"/>
                    <a:pt x="3586" y="446"/>
                  </a:cubicBezTo>
                  <a:cubicBezTo>
                    <a:pt x="3516" y="446"/>
                    <a:pt x="3445" y="495"/>
                    <a:pt x="3445" y="570"/>
                  </a:cubicBezTo>
                  <a:cubicBezTo>
                    <a:pt x="3390" y="515"/>
                    <a:pt x="3348" y="463"/>
                    <a:pt x="3283" y="450"/>
                  </a:cubicBezTo>
                  <a:cubicBezTo>
                    <a:pt x="3258" y="437"/>
                    <a:pt x="3228" y="430"/>
                    <a:pt x="3197" y="430"/>
                  </a:cubicBezTo>
                  <a:cubicBezTo>
                    <a:pt x="3160" y="430"/>
                    <a:pt x="3122" y="440"/>
                    <a:pt x="3092" y="463"/>
                  </a:cubicBezTo>
                  <a:cubicBezTo>
                    <a:pt x="3053" y="502"/>
                    <a:pt x="3024" y="583"/>
                    <a:pt x="3079" y="638"/>
                  </a:cubicBezTo>
                  <a:cubicBezTo>
                    <a:pt x="3054" y="633"/>
                    <a:pt x="3029" y="630"/>
                    <a:pt x="3006" y="630"/>
                  </a:cubicBezTo>
                  <a:cubicBezTo>
                    <a:pt x="2965" y="630"/>
                    <a:pt x="2929" y="639"/>
                    <a:pt x="2904" y="664"/>
                  </a:cubicBezTo>
                  <a:cubicBezTo>
                    <a:pt x="2862" y="706"/>
                    <a:pt x="2836" y="774"/>
                    <a:pt x="2878" y="826"/>
                  </a:cubicBezTo>
                  <a:cubicBezTo>
                    <a:pt x="2852" y="794"/>
                    <a:pt x="2808" y="776"/>
                    <a:pt x="2764" y="776"/>
                  </a:cubicBezTo>
                  <a:cubicBezTo>
                    <a:pt x="2736" y="776"/>
                    <a:pt x="2708" y="783"/>
                    <a:pt x="2687" y="800"/>
                  </a:cubicBezTo>
                  <a:cubicBezTo>
                    <a:pt x="2619" y="839"/>
                    <a:pt x="2606" y="936"/>
                    <a:pt x="2635" y="988"/>
                  </a:cubicBezTo>
                  <a:cubicBezTo>
                    <a:pt x="2620" y="963"/>
                    <a:pt x="2597" y="953"/>
                    <a:pt x="2571" y="953"/>
                  </a:cubicBezTo>
                  <a:cubicBezTo>
                    <a:pt x="2525" y="953"/>
                    <a:pt x="2471" y="986"/>
                    <a:pt x="2444" y="1030"/>
                  </a:cubicBezTo>
                  <a:cubicBezTo>
                    <a:pt x="2392" y="920"/>
                    <a:pt x="2256" y="881"/>
                    <a:pt x="2133" y="868"/>
                  </a:cubicBezTo>
                  <a:cubicBezTo>
                    <a:pt x="2116" y="864"/>
                    <a:pt x="2098" y="863"/>
                    <a:pt x="2080" y="863"/>
                  </a:cubicBezTo>
                  <a:cubicBezTo>
                    <a:pt x="2033" y="863"/>
                    <a:pt x="1985" y="875"/>
                    <a:pt x="1945" y="894"/>
                  </a:cubicBezTo>
                  <a:cubicBezTo>
                    <a:pt x="1825" y="949"/>
                    <a:pt x="1783" y="1098"/>
                    <a:pt x="1770" y="1231"/>
                  </a:cubicBezTo>
                  <a:cubicBezTo>
                    <a:pt x="1744" y="1205"/>
                    <a:pt x="1702" y="1163"/>
                    <a:pt x="1663" y="1150"/>
                  </a:cubicBezTo>
                  <a:cubicBezTo>
                    <a:pt x="1639" y="1137"/>
                    <a:pt x="1615" y="1131"/>
                    <a:pt x="1592" y="1131"/>
                  </a:cubicBezTo>
                  <a:cubicBezTo>
                    <a:pt x="1522" y="1131"/>
                    <a:pt x="1459" y="1183"/>
                    <a:pt x="1420" y="1244"/>
                  </a:cubicBezTo>
                  <a:cubicBezTo>
                    <a:pt x="1323" y="1137"/>
                    <a:pt x="1190" y="1043"/>
                    <a:pt x="1041" y="1043"/>
                  </a:cubicBezTo>
                  <a:cubicBezTo>
                    <a:pt x="1032" y="1042"/>
                    <a:pt x="1022" y="1042"/>
                    <a:pt x="1012" y="1042"/>
                  </a:cubicBezTo>
                  <a:cubicBezTo>
                    <a:pt x="883" y="1042"/>
                    <a:pt x="740" y="1121"/>
                    <a:pt x="704" y="1260"/>
                  </a:cubicBezTo>
                  <a:cubicBezTo>
                    <a:pt x="649" y="1231"/>
                    <a:pt x="581" y="1205"/>
                    <a:pt x="529" y="1205"/>
                  </a:cubicBezTo>
                  <a:cubicBezTo>
                    <a:pt x="461" y="1205"/>
                    <a:pt x="393" y="1244"/>
                    <a:pt x="380" y="1299"/>
                  </a:cubicBezTo>
                  <a:cubicBezTo>
                    <a:pt x="340" y="1279"/>
                    <a:pt x="299" y="1270"/>
                    <a:pt x="259" y="1270"/>
                  </a:cubicBezTo>
                  <a:cubicBezTo>
                    <a:pt x="218" y="1270"/>
                    <a:pt x="178" y="1279"/>
                    <a:pt x="137" y="1299"/>
                  </a:cubicBezTo>
                  <a:cubicBezTo>
                    <a:pt x="69" y="1341"/>
                    <a:pt x="14" y="1406"/>
                    <a:pt x="1" y="1487"/>
                  </a:cubicBezTo>
                  <a:lnTo>
                    <a:pt x="4456" y="1487"/>
                  </a:lnTo>
                  <a:cubicBezTo>
                    <a:pt x="4524" y="1422"/>
                    <a:pt x="4563" y="1312"/>
                    <a:pt x="4563" y="1192"/>
                  </a:cubicBezTo>
                  <a:cubicBezTo>
                    <a:pt x="4592" y="936"/>
                    <a:pt x="4579" y="664"/>
                    <a:pt x="4537" y="395"/>
                  </a:cubicBezTo>
                  <a:cubicBezTo>
                    <a:pt x="4500" y="179"/>
                    <a:pt x="4390" y="0"/>
                    <a:pt x="4154" y="0"/>
                  </a:cubicBezTo>
                  <a:close/>
                </a:path>
              </a:pathLst>
            </a:custGeom>
            <a:solidFill>
              <a:srgbClr val="14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1445775" y="3080225"/>
              <a:ext cx="60350" cy="67500"/>
            </a:xfrm>
            <a:custGeom>
              <a:avLst/>
              <a:gdLst/>
              <a:ahLst/>
              <a:cxnLst/>
              <a:rect l="l" t="t" r="r" b="b"/>
              <a:pathLst>
                <a:path w="2414" h="2700" extrusionOk="0">
                  <a:moveTo>
                    <a:pt x="188" y="1"/>
                  </a:moveTo>
                  <a:lnTo>
                    <a:pt x="0" y="134"/>
                  </a:lnTo>
                  <a:lnTo>
                    <a:pt x="1782" y="2308"/>
                  </a:lnTo>
                  <a:lnTo>
                    <a:pt x="1782" y="2700"/>
                  </a:lnTo>
                  <a:lnTo>
                    <a:pt x="2414" y="2700"/>
                  </a:lnTo>
                  <a:lnTo>
                    <a:pt x="2158" y="2308"/>
                  </a:lnTo>
                  <a:lnTo>
                    <a:pt x="1834" y="1067"/>
                  </a:lnTo>
                  <a:lnTo>
                    <a:pt x="18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1490325" y="3138950"/>
              <a:ext cx="15800" cy="8775"/>
            </a:xfrm>
            <a:custGeom>
              <a:avLst/>
              <a:gdLst/>
              <a:ahLst/>
              <a:cxnLst/>
              <a:rect l="l" t="t" r="r" b="b"/>
              <a:pathLst>
                <a:path w="632" h="351" extrusionOk="0">
                  <a:moveTo>
                    <a:pt x="0" y="1"/>
                  </a:moveTo>
                  <a:lnTo>
                    <a:pt x="0" y="351"/>
                  </a:lnTo>
                  <a:lnTo>
                    <a:pt x="632" y="351"/>
                  </a:lnTo>
                  <a:lnTo>
                    <a:pt x="308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1401225" y="3080875"/>
              <a:ext cx="93800" cy="110350"/>
            </a:xfrm>
            <a:custGeom>
              <a:avLst/>
              <a:gdLst/>
              <a:ahLst/>
              <a:cxnLst/>
              <a:rect l="l" t="t" r="r" b="b"/>
              <a:pathLst>
                <a:path w="3752" h="4414" extrusionOk="0">
                  <a:moveTo>
                    <a:pt x="1821" y="1"/>
                  </a:moveTo>
                  <a:lnTo>
                    <a:pt x="295" y="1041"/>
                  </a:lnTo>
                  <a:lnTo>
                    <a:pt x="0" y="2282"/>
                  </a:lnTo>
                  <a:lnTo>
                    <a:pt x="0" y="4414"/>
                  </a:lnTo>
                  <a:lnTo>
                    <a:pt x="3752" y="4414"/>
                  </a:lnTo>
                  <a:lnTo>
                    <a:pt x="3752" y="2282"/>
                  </a:lnTo>
                  <a:lnTo>
                    <a:pt x="3483" y="1161"/>
                  </a:lnTo>
                  <a:lnTo>
                    <a:pt x="1821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1328950" y="3137900"/>
              <a:ext cx="74950" cy="53325"/>
            </a:xfrm>
            <a:custGeom>
              <a:avLst/>
              <a:gdLst/>
              <a:ahLst/>
              <a:cxnLst/>
              <a:rect l="l" t="t" r="r" b="b"/>
              <a:pathLst>
                <a:path w="2998" h="2133" extrusionOk="0">
                  <a:moveTo>
                    <a:pt x="1" y="1"/>
                  </a:moveTo>
                  <a:lnTo>
                    <a:pt x="1" y="2133"/>
                  </a:lnTo>
                  <a:lnTo>
                    <a:pt x="2998" y="2133"/>
                  </a:lnTo>
                  <a:lnTo>
                    <a:pt x="299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1327900" y="3106875"/>
              <a:ext cx="83800" cy="31050"/>
            </a:xfrm>
            <a:custGeom>
              <a:avLst/>
              <a:gdLst/>
              <a:ahLst/>
              <a:cxnLst/>
              <a:rect l="l" t="t" r="r" b="b"/>
              <a:pathLst>
                <a:path w="3352" h="1242" extrusionOk="0">
                  <a:moveTo>
                    <a:pt x="299" y="1"/>
                  </a:moveTo>
                  <a:lnTo>
                    <a:pt x="1" y="1242"/>
                  </a:lnTo>
                  <a:lnTo>
                    <a:pt x="3040" y="1242"/>
                  </a:lnTo>
                  <a:lnTo>
                    <a:pt x="3351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1335350" y="3080225"/>
              <a:ext cx="115125" cy="26675"/>
            </a:xfrm>
            <a:custGeom>
              <a:avLst/>
              <a:gdLst/>
              <a:ahLst/>
              <a:cxnLst/>
              <a:rect l="l" t="t" r="r" b="b"/>
              <a:pathLst>
                <a:path w="4605" h="1067" extrusionOk="0">
                  <a:moveTo>
                    <a:pt x="1566" y="1"/>
                  </a:moveTo>
                  <a:lnTo>
                    <a:pt x="1" y="1067"/>
                  </a:lnTo>
                  <a:lnTo>
                    <a:pt x="3053" y="1067"/>
                  </a:lnTo>
                  <a:lnTo>
                    <a:pt x="460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1318525" y="3137900"/>
              <a:ext cx="85375" cy="9825"/>
            </a:xfrm>
            <a:custGeom>
              <a:avLst/>
              <a:gdLst/>
              <a:ahLst/>
              <a:cxnLst/>
              <a:rect l="l" t="t" r="r" b="b"/>
              <a:pathLst>
                <a:path w="3415" h="393" extrusionOk="0">
                  <a:moveTo>
                    <a:pt x="376" y="1"/>
                  </a:moveTo>
                  <a:lnTo>
                    <a:pt x="0" y="393"/>
                  </a:lnTo>
                  <a:lnTo>
                    <a:pt x="3036" y="393"/>
                  </a:lnTo>
                  <a:lnTo>
                    <a:pt x="341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1394400" y="3080225"/>
              <a:ext cx="60775" cy="67500"/>
            </a:xfrm>
            <a:custGeom>
              <a:avLst/>
              <a:gdLst/>
              <a:ahLst/>
              <a:cxnLst/>
              <a:rect l="l" t="t" r="r" b="b"/>
              <a:pathLst>
                <a:path w="2431" h="2700" extrusionOk="0">
                  <a:moveTo>
                    <a:pt x="2243" y="1"/>
                  </a:moveTo>
                  <a:lnTo>
                    <a:pt x="691" y="1067"/>
                  </a:lnTo>
                  <a:lnTo>
                    <a:pt x="380" y="2308"/>
                  </a:lnTo>
                  <a:lnTo>
                    <a:pt x="1" y="2700"/>
                  </a:lnTo>
                  <a:lnTo>
                    <a:pt x="192" y="2700"/>
                  </a:lnTo>
                  <a:lnTo>
                    <a:pt x="516" y="2350"/>
                  </a:lnTo>
                  <a:lnTo>
                    <a:pt x="824" y="1106"/>
                  </a:lnTo>
                  <a:lnTo>
                    <a:pt x="243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1450450" y="3080225"/>
              <a:ext cx="60475" cy="67500"/>
            </a:xfrm>
            <a:custGeom>
              <a:avLst/>
              <a:gdLst/>
              <a:ahLst/>
              <a:cxnLst/>
              <a:rect l="l" t="t" r="r" b="b"/>
              <a:pathLst>
                <a:path w="2419" h="2700" extrusionOk="0">
                  <a:moveTo>
                    <a:pt x="1" y="1"/>
                  </a:moveTo>
                  <a:lnTo>
                    <a:pt x="1608" y="1106"/>
                  </a:lnTo>
                  <a:lnTo>
                    <a:pt x="1903" y="2350"/>
                  </a:lnTo>
                  <a:lnTo>
                    <a:pt x="2227" y="2700"/>
                  </a:lnTo>
                  <a:lnTo>
                    <a:pt x="2418" y="2700"/>
                  </a:lnTo>
                  <a:lnTo>
                    <a:pt x="2039" y="2308"/>
                  </a:lnTo>
                  <a:lnTo>
                    <a:pt x="1741" y="1067"/>
                  </a:lnTo>
                  <a:lnTo>
                    <a:pt x="189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1450450" y="3081850"/>
              <a:ext cx="40225" cy="28050"/>
            </a:xfrm>
            <a:custGeom>
              <a:avLst/>
              <a:gdLst/>
              <a:ahLst/>
              <a:cxnLst/>
              <a:rect l="l" t="t" r="r" b="b"/>
              <a:pathLst>
                <a:path w="1609" h="1122" extrusionOk="0">
                  <a:moveTo>
                    <a:pt x="95" y="1"/>
                  </a:moveTo>
                  <a:lnTo>
                    <a:pt x="1" y="69"/>
                  </a:lnTo>
                  <a:lnTo>
                    <a:pt x="1514" y="1122"/>
                  </a:lnTo>
                  <a:lnTo>
                    <a:pt x="1608" y="104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1412950" y="3073425"/>
              <a:ext cx="2050" cy="1725"/>
            </a:xfrm>
            <a:custGeom>
              <a:avLst/>
              <a:gdLst/>
              <a:ahLst/>
              <a:cxnLst/>
              <a:rect l="l" t="t" r="r" b="b"/>
              <a:pathLst>
                <a:path w="82" h="69" extrusionOk="0">
                  <a:moveTo>
                    <a:pt x="1" y="1"/>
                  </a:moveTo>
                  <a:lnTo>
                    <a:pt x="1" y="69"/>
                  </a:lnTo>
                  <a:lnTo>
                    <a:pt x="82" y="6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78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1384275" y="3072450"/>
              <a:ext cx="15900" cy="13150"/>
            </a:xfrm>
            <a:custGeom>
              <a:avLst/>
              <a:gdLst/>
              <a:ahLst/>
              <a:cxnLst/>
              <a:rect l="l" t="t" r="r" b="b"/>
              <a:pathLst>
                <a:path w="636" h="526" extrusionOk="0">
                  <a:moveTo>
                    <a:pt x="1" y="1"/>
                  </a:moveTo>
                  <a:lnTo>
                    <a:pt x="1" y="526"/>
                  </a:lnTo>
                  <a:lnTo>
                    <a:pt x="636" y="526"/>
                  </a:lnTo>
                  <a:lnTo>
                    <a:pt x="6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1400150" y="3066700"/>
              <a:ext cx="12825" cy="18900"/>
            </a:xfrm>
            <a:custGeom>
              <a:avLst/>
              <a:gdLst/>
              <a:ahLst/>
              <a:cxnLst/>
              <a:rect l="l" t="t" r="r" b="b"/>
              <a:pathLst>
                <a:path w="513" h="756" extrusionOk="0">
                  <a:moveTo>
                    <a:pt x="257" y="1"/>
                  </a:moveTo>
                  <a:lnTo>
                    <a:pt x="1" y="231"/>
                  </a:lnTo>
                  <a:lnTo>
                    <a:pt x="1" y="756"/>
                  </a:lnTo>
                  <a:lnTo>
                    <a:pt x="338" y="542"/>
                  </a:lnTo>
                  <a:lnTo>
                    <a:pt x="513" y="542"/>
                  </a:lnTo>
                  <a:lnTo>
                    <a:pt x="513" y="231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1380225" y="3066700"/>
              <a:ext cx="26350" cy="7475"/>
            </a:xfrm>
            <a:custGeom>
              <a:avLst/>
              <a:gdLst/>
              <a:ahLst/>
              <a:cxnLst/>
              <a:rect l="l" t="t" r="r" b="b"/>
              <a:pathLst>
                <a:path w="1054" h="299" extrusionOk="0">
                  <a:moveTo>
                    <a:pt x="338" y="1"/>
                  </a:moveTo>
                  <a:lnTo>
                    <a:pt x="1" y="299"/>
                  </a:lnTo>
                  <a:lnTo>
                    <a:pt x="717" y="299"/>
                  </a:lnTo>
                  <a:lnTo>
                    <a:pt x="1054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1380225" y="3074150"/>
              <a:ext cx="17925" cy="1000"/>
            </a:xfrm>
            <a:custGeom>
              <a:avLst/>
              <a:gdLst/>
              <a:ahLst/>
              <a:cxnLst/>
              <a:rect l="l" t="t" r="r" b="b"/>
              <a:pathLst>
                <a:path w="717" h="40" extrusionOk="0">
                  <a:moveTo>
                    <a:pt x="1" y="1"/>
                  </a:moveTo>
                  <a:lnTo>
                    <a:pt x="1" y="40"/>
                  </a:lnTo>
                  <a:lnTo>
                    <a:pt x="717" y="40"/>
                  </a:lnTo>
                  <a:lnTo>
                    <a:pt x="717" y="1"/>
                  </a:lnTo>
                  <a:close/>
                </a:path>
              </a:pathLst>
            </a:custGeom>
            <a:solidFill>
              <a:srgbClr val="EDE8C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1398125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338" y="1"/>
                  </a:moveTo>
                  <a:lnTo>
                    <a:pt x="1" y="299"/>
                  </a:lnTo>
                  <a:lnTo>
                    <a:pt x="1" y="338"/>
                  </a:lnTo>
                  <a:lnTo>
                    <a:pt x="338" y="40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1406550" y="3066700"/>
              <a:ext cx="8450" cy="8450"/>
            </a:xfrm>
            <a:custGeom>
              <a:avLst/>
              <a:gdLst/>
              <a:ahLst/>
              <a:cxnLst/>
              <a:rect l="l" t="t" r="r" b="b"/>
              <a:pathLst>
                <a:path w="338" h="338" extrusionOk="0">
                  <a:moveTo>
                    <a:pt x="1" y="1"/>
                  </a:moveTo>
                  <a:lnTo>
                    <a:pt x="1" y="40"/>
                  </a:lnTo>
                  <a:lnTo>
                    <a:pt x="338" y="338"/>
                  </a:lnTo>
                  <a:lnTo>
                    <a:pt x="338" y="29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A8A2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1431175" y="3150700"/>
              <a:ext cx="35825" cy="40525"/>
            </a:xfrm>
            <a:custGeom>
              <a:avLst/>
              <a:gdLst/>
              <a:ahLst/>
              <a:cxnLst/>
              <a:rect l="l" t="t" r="r" b="b"/>
              <a:pathLst>
                <a:path w="1433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1433" y="1621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1429900" y="3151750"/>
              <a:ext cx="2350" cy="39475"/>
            </a:xfrm>
            <a:custGeom>
              <a:avLst/>
              <a:gdLst/>
              <a:ahLst/>
              <a:cxnLst/>
              <a:rect l="l" t="t" r="r" b="b"/>
              <a:pathLst>
                <a:path w="94" h="1579" extrusionOk="0">
                  <a:moveTo>
                    <a:pt x="0" y="1"/>
                  </a:moveTo>
                  <a:lnTo>
                    <a:pt x="0" y="1579"/>
                  </a:lnTo>
                  <a:lnTo>
                    <a:pt x="94" y="1579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1463575" y="3151750"/>
              <a:ext cx="2475" cy="39475"/>
            </a:xfrm>
            <a:custGeom>
              <a:avLst/>
              <a:gdLst/>
              <a:ahLst/>
              <a:cxnLst/>
              <a:rect l="l" t="t" r="r" b="b"/>
              <a:pathLst>
                <a:path w="99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8" y="1579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1446725" y="3151750"/>
              <a:ext cx="2375" cy="39475"/>
            </a:xfrm>
            <a:custGeom>
              <a:avLst/>
              <a:gdLst/>
              <a:ahLst/>
              <a:cxnLst/>
              <a:rect l="l" t="t" r="r" b="b"/>
              <a:pathLst>
                <a:path w="95" h="1579" extrusionOk="0">
                  <a:moveTo>
                    <a:pt x="1" y="1"/>
                  </a:moveTo>
                  <a:lnTo>
                    <a:pt x="1" y="1579"/>
                  </a:lnTo>
                  <a:lnTo>
                    <a:pt x="95" y="1579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1429900" y="3151750"/>
              <a:ext cx="36150" cy="2375"/>
            </a:xfrm>
            <a:custGeom>
              <a:avLst/>
              <a:gdLst/>
              <a:ahLst/>
              <a:cxnLst/>
              <a:rect l="l" t="t" r="r" b="b"/>
              <a:pathLst>
                <a:path w="1446" h="95" extrusionOk="0">
                  <a:moveTo>
                    <a:pt x="0" y="1"/>
                  </a:moveTo>
                  <a:lnTo>
                    <a:pt x="0" y="95"/>
                  </a:lnTo>
                  <a:lnTo>
                    <a:pt x="1445" y="95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1429900" y="3170950"/>
              <a:ext cx="36150" cy="2450"/>
            </a:xfrm>
            <a:custGeom>
              <a:avLst/>
              <a:gdLst/>
              <a:ahLst/>
              <a:cxnLst/>
              <a:rect l="l" t="t" r="r" b="b"/>
              <a:pathLst>
                <a:path w="1446" h="98" extrusionOk="0">
                  <a:moveTo>
                    <a:pt x="0" y="1"/>
                  </a:moveTo>
                  <a:lnTo>
                    <a:pt x="0" y="98"/>
                  </a:lnTo>
                  <a:lnTo>
                    <a:pt x="1445" y="98"/>
                  </a:lnTo>
                  <a:lnTo>
                    <a:pt x="144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1446725" y="3151750"/>
              <a:ext cx="19325" cy="20600"/>
            </a:xfrm>
            <a:custGeom>
              <a:avLst/>
              <a:gdLst/>
              <a:ahLst/>
              <a:cxnLst/>
              <a:rect l="l" t="t" r="r" b="b"/>
              <a:pathLst>
                <a:path w="773" h="824" extrusionOk="0">
                  <a:moveTo>
                    <a:pt x="675" y="1"/>
                  </a:moveTo>
                  <a:lnTo>
                    <a:pt x="1" y="824"/>
                  </a:lnTo>
                  <a:lnTo>
                    <a:pt x="95" y="824"/>
                  </a:lnTo>
                  <a:lnTo>
                    <a:pt x="772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1429900" y="3151750"/>
              <a:ext cx="19200" cy="20600"/>
            </a:xfrm>
            <a:custGeom>
              <a:avLst/>
              <a:gdLst/>
              <a:ahLst/>
              <a:cxnLst/>
              <a:rect l="l" t="t" r="r" b="b"/>
              <a:pathLst>
                <a:path w="768" h="824" extrusionOk="0">
                  <a:moveTo>
                    <a:pt x="0" y="1"/>
                  </a:moveTo>
                  <a:lnTo>
                    <a:pt x="674" y="824"/>
                  </a:lnTo>
                  <a:lnTo>
                    <a:pt x="768" y="824"/>
                  </a:lnTo>
                  <a:lnTo>
                    <a:pt x="9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1446725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1" y="1"/>
                  </a:moveTo>
                  <a:lnTo>
                    <a:pt x="636" y="756"/>
                  </a:lnTo>
                  <a:lnTo>
                    <a:pt x="730" y="756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1430850" y="3172325"/>
              <a:ext cx="18250" cy="18900"/>
            </a:xfrm>
            <a:custGeom>
              <a:avLst/>
              <a:gdLst/>
              <a:ahLst/>
              <a:cxnLst/>
              <a:rect l="l" t="t" r="r" b="b"/>
              <a:pathLst>
                <a:path w="730" h="756" extrusionOk="0">
                  <a:moveTo>
                    <a:pt x="636" y="1"/>
                  </a:moveTo>
                  <a:lnTo>
                    <a:pt x="1" y="756"/>
                  </a:lnTo>
                  <a:lnTo>
                    <a:pt x="95" y="756"/>
                  </a:lnTo>
                  <a:lnTo>
                    <a:pt x="73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1431175" y="3150700"/>
              <a:ext cx="2475" cy="40525"/>
            </a:xfrm>
            <a:custGeom>
              <a:avLst/>
              <a:gdLst/>
              <a:ahLst/>
              <a:cxnLst/>
              <a:rect l="l" t="t" r="r" b="b"/>
              <a:pathLst>
                <a:path w="99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8" y="162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1464625" y="3150700"/>
              <a:ext cx="2375" cy="40525"/>
            </a:xfrm>
            <a:custGeom>
              <a:avLst/>
              <a:gdLst/>
              <a:ahLst/>
              <a:cxnLst/>
              <a:rect l="l" t="t" r="r" b="b"/>
              <a:pathLst>
                <a:path w="95" h="1621" extrusionOk="0">
                  <a:moveTo>
                    <a:pt x="1" y="1"/>
                  </a:moveTo>
                  <a:lnTo>
                    <a:pt x="1" y="1621"/>
                  </a:lnTo>
                  <a:lnTo>
                    <a:pt x="95" y="1621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1448125" y="3150700"/>
              <a:ext cx="2050" cy="40525"/>
            </a:xfrm>
            <a:custGeom>
              <a:avLst/>
              <a:gdLst/>
              <a:ahLst/>
              <a:cxnLst/>
              <a:rect l="l" t="t" r="r" b="b"/>
              <a:pathLst>
                <a:path w="82" h="1621" extrusionOk="0">
                  <a:moveTo>
                    <a:pt x="0" y="1"/>
                  </a:moveTo>
                  <a:lnTo>
                    <a:pt x="0" y="1621"/>
                  </a:lnTo>
                  <a:lnTo>
                    <a:pt x="81" y="162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1431175" y="3150700"/>
              <a:ext cx="35825" cy="2450"/>
            </a:xfrm>
            <a:custGeom>
              <a:avLst/>
              <a:gdLst/>
              <a:ahLst/>
              <a:cxnLst/>
              <a:rect l="l" t="t" r="r" b="b"/>
              <a:pathLst>
                <a:path w="1433" h="98" extrusionOk="0">
                  <a:moveTo>
                    <a:pt x="1" y="1"/>
                  </a:moveTo>
                  <a:lnTo>
                    <a:pt x="1" y="98"/>
                  </a:lnTo>
                  <a:lnTo>
                    <a:pt x="1433" y="98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1431175" y="3169975"/>
              <a:ext cx="35825" cy="2375"/>
            </a:xfrm>
            <a:custGeom>
              <a:avLst/>
              <a:gdLst/>
              <a:ahLst/>
              <a:cxnLst/>
              <a:rect l="l" t="t" r="r" b="b"/>
              <a:pathLst>
                <a:path w="1433" h="95" extrusionOk="0">
                  <a:moveTo>
                    <a:pt x="1" y="1"/>
                  </a:moveTo>
                  <a:lnTo>
                    <a:pt x="1" y="95"/>
                  </a:lnTo>
                  <a:lnTo>
                    <a:pt x="1433" y="95"/>
                  </a:lnTo>
                  <a:lnTo>
                    <a:pt x="1433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1448125" y="315070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661" y="1"/>
                  </a:moveTo>
                  <a:lnTo>
                    <a:pt x="0" y="811"/>
                  </a:lnTo>
                  <a:lnTo>
                    <a:pt x="81" y="811"/>
                  </a:lnTo>
                  <a:lnTo>
                    <a:pt x="75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1431175" y="315070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1" y="1"/>
                  </a:moveTo>
                  <a:lnTo>
                    <a:pt x="678" y="811"/>
                  </a:lnTo>
                  <a:lnTo>
                    <a:pt x="759" y="811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1448125" y="3170950"/>
              <a:ext cx="18875" cy="20275"/>
            </a:xfrm>
            <a:custGeom>
              <a:avLst/>
              <a:gdLst/>
              <a:ahLst/>
              <a:cxnLst/>
              <a:rect l="l" t="t" r="r" b="b"/>
              <a:pathLst>
                <a:path w="755" h="811" extrusionOk="0">
                  <a:moveTo>
                    <a:pt x="0" y="1"/>
                  </a:moveTo>
                  <a:lnTo>
                    <a:pt x="661" y="811"/>
                  </a:lnTo>
                  <a:lnTo>
                    <a:pt x="755" y="811"/>
                  </a:lnTo>
                  <a:lnTo>
                    <a:pt x="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1431175" y="3170950"/>
              <a:ext cx="19000" cy="20275"/>
            </a:xfrm>
            <a:custGeom>
              <a:avLst/>
              <a:gdLst/>
              <a:ahLst/>
              <a:cxnLst/>
              <a:rect l="l" t="t" r="r" b="b"/>
              <a:pathLst>
                <a:path w="760" h="811" extrusionOk="0">
                  <a:moveTo>
                    <a:pt x="678" y="1"/>
                  </a:moveTo>
                  <a:lnTo>
                    <a:pt x="1" y="811"/>
                  </a:lnTo>
                  <a:lnTo>
                    <a:pt x="98" y="811"/>
                  </a:lnTo>
                  <a:lnTo>
                    <a:pt x="75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1438300" y="3111575"/>
              <a:ext cx="21675" cy="24000"/>
            </a:xfrm>
            <a:custGeom>
              <a:avLst/>
              <a:gdLst/>
              <a:ahLst/>
              <a:cxnLst/>
              <a:rect l="l" t="t" r="r" b="b"/>
              <a:pathLst>
                <a:path w="867" h="960" extrusionOk="0">
                  <a:moveTo>
                    <a:pt x="1" y="1"/>
                  </a:moveTo>
                  <a:lnTo>
                    <a:pt x="1" y="960"/>
                  </a:lnTo>
                  <a:lnTo>
                    <a:pt x="866" y="960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1437250" y="3134175"/>
              <a:ext cx="21650" cy="2050"/>
            </a:xfrm>
            <a:custGeom>
              <a:avLst/>
              <a:gdLst/>
              <a:ahLst/>
              <a:cxnLst/>
              <a:rect l="l" t="t" r="r" b="b"/>
              <a:pathLst>
                <a:path w="866" h="82" extrusionOk="0">
                  <a:moveTo>
                    <a:pt x="1" y="1"/>
                  </a:moveTo>
                  <a:lnTo>
                    <a:pt x="1" y="82"/>
                  </a:lnTo>
                  <a:lnTo>
                    <a:pt x="866" y="82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1437250" y="3112625"/>
              <a:ext cx="21650" cy="2375"/>
            </a:xfrm>
            <a:custGeom>
              <a:avLst/>
              <a:gdLst/>
              <a:ahLst/>
              <a:cxnLst/>
              <a:rect l="l" t="t" r="r" b="b"/>
              <a:pathLst>
                <a:path w="866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1437250" y="3112625"/>
              <a:ext cx="2475" cy="23600"/>
            </a:xfrm>
            <a:custGeom>
              <a:avLst/>
              <a:gdLst/>
              <a:ahLst/>
              <a:cxnLst/>
              <a:rect l="l" t="t" r="r" b="b"/>
              <a:pathLst>
                <a:path w="99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8" y="944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1456525" y="3112625"/>
              <a:ext cx="2375" cy="23600"/>
            </a:xfrm>
            <a:custGeom>
              <a:avLst/>
              <a:gdLst/>
              <a:ahLst/>
              <a:cxnLst/>
              <a:rect l="l" t="t" r="r" b="b"/>
              <a:pathLst>
                <a:path w="95" h="944" extrusionOk="0">
                  <a:moveTo>
                    <a:pt x="1" y="1"/>
                  </a:moveTo>
                  <a:lnTo>
                    <a:pt x="1" y="944"/>
                  </a:lnTo>
                  <a:lnTo>
                    <a:pt x="95" y="944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0" y="1"/>
                  </a:moveTo>
                  <a:lnTo>
                    <a:pt x="0" y="95"/>
                  </a:lnTo>
                  <a:lnTo>
                    <a:pt x="674" y="944"/>
                  </a:lnTo>
                  <a:lnTo>
                    <a:pt x="674" y="86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1439700" y="3112625"/>
              <a:ext cx="16850" cy="23600"/>
            </a:xfrm>
            <a:custGeom>
              <a:avLst/>
              <a:gdLst/>
              <a:ahLst/>
              <a:cxnLst/>
              <a:rect l="l" t="t" r="r" b="b"/>
              <a:pathLst>
                <a:path w="674" h="944" extrusionOk="0">
                  <a:moveTo>
                    <a:pt x="674" y="1"/>
                  </a:moveTo>
                  <a:lnTo>
                    <a:pt x="0" y="863"/>
                  </a:lnTo>
                  <a:lnTo>
                    <a:pt x="0" y="944"/>
                  </a:lnTo>
                  <a:lnTo>
                    <a:pt x="674" y="95"/>
                  </a:lnTo>
                  <a:lnTo>
                    <a:pt x="674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1438300" y="3133200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1438300" y="3111575"/>
              <a:ext cx="21675" cy="2375"/>
            </a:xfrm>
            <a:custGeom>
              <a:avLst/>
              <a:gdLst/>
              <a:ahLst/>
              <a:cxnLst/>
              <a:rect l="l" t="t" r="r" b="b"/>
              <a:pathLst>
                <a:path w="867" h="95" extrusionOk="0">
                  <a:moveTo>
                    <a:pt x="1" y="1"/>
                  </a:moveTo>
                  <a:lnTo>
                    <a:pt x="1" y="95"/>
                  </a:lnTo>
                  <a:lnTo>
                    <a:pt x="866" y="95"/>
                  </a:lnTo>
                  <a:lnTo>
                    <a:pt x="866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1438300" y="3111575"/>
              <a:ext cx="2375" cy="24000"/>
            </a:xfrm>
            <a:custGeom>
              <a:avLst/>
              <a:gdLst/>
              <a:ahLst/>
              <a:cxnLst/>
              <a:rect l="l" t="t" r="r" b="b"/>
              <a:pathLst>
                <a:path w="95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5" y="960"/>
                  </a:lnTo>
                  <a:lnTo>
                    <a:pt x="9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1457500" y="3111575"/>
              <a:ext cx="2475" cy="24000"/>
            </a:xfrm>
            <a:custGeom>
              <a:avLst/>
              <a:gdLst/>
              <a:ahLst/>
              <a:cxnLst/>
              <a:rect l="l" t="t" r="r" b="b"/>
              <a:pathLst>
                <a:path w="99" h="960" extrusionOk="0">
                  <a:moveTo>
                    <a:pt x="1" y="1"/>
                  </a:moveTo>
                  <a:lnTo>
                    <a:pt x="1" y="960"/>
                  </a:lnTo>
                  <a:lnTo>
                    <a:pt x="98" y="960"/>
                  </a:lnTo>
                  <a:lnTo>
                    <a:pt x="98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1" y="1"/>
                  </a:moveTo>
                  <a:lnTo>
                    <a:pt x="1" y="95"/>
                  </a:lnTo>
                  <a:lnTo>
                    <a:pt x="675" y="960"/>
                  </a:lnTo>
                  <a:lnTo>
                    <a:pt x="675" y="86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1440650" y="3111575"/>
              <a:ext cx="16875" cy="24000"/>
            </a:xfrm>
            <a:custGeom>
              <a:avLst/>
              <a:gdLst/>
              <a:ahLst/>
              <a:cxnLst/>
              <a:rect l="l" t="t" r="r" b="b"/>
              <a:pathLst>
                <a:path w="675" h="960" extrusionOk="0">
                  <a:moveTo>
                    <a:pt x="675" y="1"/>
                  </a:moveTo>
                  <a:lnTo>
                    <a:pt x="1" y="866"/>
                  </a:lnTo>
                  <a:lnTo>
                    <a:pt x="1" y="960"/>
                  </a:lnTo>
                  <a:lnTo>
                    <a:pt x="675" y="95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13478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1" y="1"/>
                  </a:moveTo>
                  <a:lnTo>
                    <a:pt x="1" y="607"/>
                  </a:lnTo>
                  <a:lnTo>
                    <a:pt x="581" y="607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1347175" y="3176050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1347175" y="3162525"/>
              <a:ext cx="14525" cy="2050"/>
            </a:xfrm>
            <a:custGeom>
              <a:avLst/>
              <a:gdLst/>
              <a:ahLst/>
              <a:cxnLst/>
              <a:rect l="l" t="t" r="r" b="b"/>
              <a:pathLst>
                <a:path w="581" h="82" extrusionOk="0">
                  <a:moveTo>
                    <a:pt x="1" y="1"/>
                  </a:moveTo>
                  <a:lnTo>
                    <a:pt x="1" y="82"/>
                  </a:lnTo>
                  <a:lnTo>
                    <a:pt x="581" y="82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1347175" y="3162525"/>
              <a:ext cx="1750" cy="15250"/>
            </a:xfrm>
            <a:custGeom>
              <a:avLst/>
              <a:gdLst/>
              <a:ahLst/>
              <a:cxnLst/>
              <a:rect l="l" t="t" r="r" b="b"/>
              <a:pathLst>
                <a:path w="70" h="610" extrusionOk="0">
                  <a:moveTo>
                    <a:pt x="1" y="1"/>
                  </a:moveTo>
                  <a:lnTo>
                    <a:pt x="1" y="610"/>
                  </a:lnTo>
                  <a:lnTo>
                    <a:pt x="69" y="610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1359975" y="3163575"/>
              <a:ext cx="1725" cy="14200"/>
            </a:xfrm>
            <a:custGeom>
              <a:avLst/>
              <a:gdLst/>
              <a:ahLst/>
              <a:cxnLst/>
              <a:rect l="l" t="t" r="r" b="b"/>
              <a:pathLst>
                <a:path w="69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" y="568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13478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1" y="1"/>
                  </a:moveTo>
                  <a:lnTo>
                    <a:pt x="1" y="66"/>
                  </a:lnTo>
                  <a:lnTo>
                    <a:pt x="581" y="66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13478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1" y="1"/>
                  </a:moveTo>
                  <a:lnTo>
                    <a:pt x="1" y="69"/>
                  </a:lnTo>
                  <a:lnTo>
                    <a:pt x="581" y="69"/>
                  </a:lnTo>
                  <a:lnTo>
                    <a:pt x="581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1347825" y="3161875"/>
              <a:ext cx="1725" cy="15175"/>
            </a:xfrm>
            <a:custGeom>
              <a:avLst/>
              <a:gdLst/>
              <a:ahLst/>
              <a:cxnLst/>
              <a:rect l="l" t="t" r="r" b="b"/>
              <a:pathLst>
                <a:path w="69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1360725" y="3161875"/>
              <a:ext cx="14525" cy="15175"/>
            </a:xfrm>
            <a:custGeom>
              <a:avLst/>
              <a:gdLst/>
              <a:ahLst/>
              <a:cxnLst/>
              <a:rect l="l" t="t" r="r" b="b"/>
              <a:pathLst>
                <a:path w="581" h="607" extrusionOk="0">
                  <a:moveTo>
                    <a:pt x="0" y="1"/>
                  </a:moveTo>
                  <a:lnTo>
                    <a:pt x="0" y="607"/>
                  </a:lnTo>
                  <a:lnTo>
                    <a:pt x="580" y="607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9C453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1360725" y="3176050"/>
              <a:ext cx="13775" cy="1725"/>
            </a:xfrm>
            <a:custGeom>
              <a:avLst/>
              <a:gdLst/>
              <a:ahLst/>
              <a:cxnLst/>
              <a:rect l="l" t="t" r="r" b="b"/>
              <a:pathLst>
                <a:path w="551" h="69" extrusionOk="0">
                  <a:moveTo>
                    <a:pt x="0" y="1"/>
                  </a:moveTo>
                  <a:lnTo>
                    <a:pt x="0" y="69"/>
                  </a:lnTo>
                  <a:lnTo>
                    <a:pt x="551" y="69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1360725" y="3162525"/>
              <a:ext cx="13775" cy="2050"/>
            </a:xfrm>
            <a:custGeom>
              <a:avLst/>
              <a:gdLst/>
              <a:ahLst/>
              <a:cxnLst/>
              <a:rect l="l" t="t" r="r" b="b"/>
              <a:pathLst>
                <a:path w="551" h="82" extrusionOk="0">
                  <a:moveTo>
                    <a:pt x="0" y="1"/>
                  </a:moveTo>
                  <a:lnTo>
                    <a:pt x="0" y="82"/>
                  </a:lnTo>
                  <a:lnTo>
                    <a:pt x="551" y="82"/>
                  </a:lnTo>
                  <a:lnTo>
                    <a:pt x="551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1372875" y="3162525"/>
              <a:ext cx="1625" cy="15250"/>
            </a:xfrm>
            <a:custGeom>
              <a:avLst/>
              <a:gdLst/>
              <a:ahLst/>
              <a:cxnLst/>
              <a:rect l="l" t="t" r="r" b="b"/>
              <a:pathLst>
                <a:path w="65" h="610" extrusionOk="0">
                  <a:moveTo>
                    <a:pt x="0" y="1"/>
                  </a:moveTo>
                  <a:lnTo>
                    <a:pt x="0" y="610"/>
                  </a:lnTo>
                  <a:lnTo>
                    <a:pt x="65" y="610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722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1360725" y="3175400"/>
              <a:ext cx="14525" cy="1650"/>
            </a:xfrm>
            <a:custGeom>
              <a:avLst/>
              <a:gdLst/>
              <a:ahLst/>
              <a:cxnLst/>
              <a:rect l="l" t="t" r="r" b="b"/>
              <a:pathLst>
                <a:path w="581" h="66" extrusionOk="0">
                  <a:moveTo>
                    <a:pt x="0" y="1"/>
                  </a:moveTo>
                  <a:lnTo>
                    <a:pt x="0" y="66"/>
                  </a:lnTo>
                  <a:lnTo>
                    <a:pt x="580" y="66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1360725" y="3161875"/>
              <a:ext cx="14525" cy="1725"/>
            </a:xfrm>
            <a:custGeom>
              <a:avLst/>
              <a:gdLst/>
              <a:ahLst/>
              <a:cxnLst/>
              <a:rect l="l" t="t" r="r" b="b"/>
              <a:pathLst>
                <a:path w="581" h="69" extrusionOk="0">
                  <a:moveTo>
                    <a:pt x="0" y="1"/>
                  </a:moveTo>
                  <a:lnTo>
                    <a:pt x="0" y="69"/>
                  </a:lnTo>
                  <a:lnTo>
                    <a:pt x="580" y="69"/>
                  </a:lnTo>
                  <a:lnTo>
                    <a:pt x="580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1360725" y="3161875"/>
              <a:ext cx="1625" cy="15175"/>
            </a:xfrm>
            <a:custGeom>
              <a:avLst/>
              <a:gdLst/>
              <a:ahLst/>
              <a:cxnLst/>
              <a:rect l="l" t="t" r="r" b="b"/>
              <a:pathLst>
                <a:path w="65" h="607" extrusionOk="0">
                  <a:moveTo>
                    <a:pt x="0" y="1"/>
                  </a:moveTo>
                  <a:lnTo>
                    <a:pt x="0" y="607"/>
                  </a:lnTo>
                  <a:lnTo>
                    <a:pt x="65" y="607"/>
                  </a:lnTo>
                  <a:lnTo>
                    <a:pt x="65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1373500" y="3161875"/>
              <a:ext cx="1750" cy="15175"/>
            </a:xfrm>
            <a:custGeom>
              <a:avLst/>
              <a:gdLst/>
              <a:ahLst/>
              <a:cxnLst/>
              <a:rect l="l" t="t" r="r" b="b"/>
              <a:pathLst>
                <a:path w="70" h="607" extrusionOk="0">
                  <a:moveTo>
                    <a:pt x="1" y="1"/>
                  </a:moveTo>
                  <a:lnTo>
                    <a:pt x="1" y="607"/>
                  </a:lnTo>
                  <a:lnTo>
                    <a:pt x="69" y="607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FCF9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76" name="Google Shape;176;p2"/>
          <p:cNvGrpSpPr/>
          <p:nvPr/>
        </p:nvGrpSpPr>
        <p:grpSpPr>
          <a:xfrm>
            <a:off x="1877374" y="3335323"/>
            <a:ext cx="227817" cy="1042223"/>
            <a:chOff x="1093750" y="2975250"/>
            <a:chExt cx="48625" cy="222450"/>
          </a:xfrm>
        </p:grpSpPr>
        <p:sp>
          <p:nvSpPr>
            <p:cNvPr id="177" name="Google Shape;177;p2"/>
            <p:cNvSpPr/>
            <p:nvPr/>
          </p:nvSpPr>
          <p:spPr>
            <a:xfrm>
              <a:off x="1098125" y="3024825"/>
              <a:ext cx="40200" cy="172150"/>
            </a:xfrm>
            <a:custGeom>
              <a:avLst/>
              <a:gdLst/>
              <a:ahLst/>
              <a:cxnLst/>
              <a:rect l="l" t="t" r="r" b="b"/>
              <a:pathLst>
                <a:path w="1608" h="6886" extrusionOk="0">
                  <a:moveTo>
                    <a:pt x="567" y="1"/>
                  </a:moveTo>
                  <a:cubicBezTo>
                    <a:pt x="554" y="1"/>
                    <a:pt x="541" y="14"/>
                    <a:pt x="541" y="30"/>
                  </a:cubicBezTo>
                  <a:lnTo>
                    <a:pt x="0" y="6860"/>
                  </a:lnTo>
                  <a:cubicBezTo>
                    <a:pt x="0" y="6873"/>
                    <a:pt x="13" y="6886"/>
                    <a:pt x="26" y="6886"/>
                  </a:cubicBezTo>
                  <a:cubicBezTo>
                    <a:pt x="39" y="6886"/>
                    <a:pt x="55" y="6886"/>
                    <a:pt x="55" y="6873"/>
                  </a:cubicBezTo>
                  <a:lnTo>
                    <a:pt x="593" y="56"/>
                  </a:lnTo>
                  <a:lnTo>
                    <a:pt x="1011" y="56"/>
                  </a:lnTo>
                  <a:lnTo>
                    <a:pt x="1552" y="6873"/>
                  </a:lnTo>
                  <a:cubicBezTo>
                    <a:pt x="1552" y="6886"/>
                    <a:pt x="1552" y="6886"/>
                    <a:pt x="1578" y="6886"/>
                  </a:cubicBezTo>
                  <a:cubicBezTo>
                    <a:pt x="1594" y="6886"/>
                    <a:pt x="1607" y="6873"/>
                    <a:pt x="1594" y="6860"/>
                  </a:cubicBezTo>
                  <a:lnTo>
                    <a:pt x="1053" y="30"/>
                  </a:lnTo>
                  <a:cubicBezTo>
                    <a:pt x="1053" y="14"/>
                    <a:pt x="1053" y="1"/>
                    <a:pt x="10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1097475" y="3024175"/>
              <a:ext cx="41475" cy="173525"/>
            </a:xfrm>
            <a:custGeom>
              <a:avLst/>
              <a:gdLst/>
              <a:ahLst/>
              <a:cxnLst/>
              <a:rect l="l" t="t" r="r" b="b"/>
              <a:pathLst>
                <a:path w="1659" h="6941" extrusionOk="0">
                  <a:moveTo>
                    <a:pt x="593" y="1"/>
                  </a:moveTo>
                  <a:cubicBezTo>
                    <a:pt x="567" y="1"/>
                    <a:pt x="538" y="27"/>
                    <a:pt x="538" y="56"/>
                  </a:cubicBezTo>
                  <a:lnTo>
                    <a:pt x="0" y="6886"/>
                  </a:lnTo>
                  <a:cubicBezTo>
                    <a:pt x="0" y="6899"/>
                    <a:pt x="0" y="6912"/>
                    <a:pt x="13" y="6925"/>
                  </a:cubicBezTo>
                  <a:cubicBezTo>
                    <a:pt x="26" y="6941"/>
                    <a:pt x="26" y="6941"/>
                    <a:pt x="52" y="6941"/>
                  </a:cubicBezTo>
                  <a:cubicBezTo>
                    <a:pt x="81" y="6941"/>
                    <a:pt x="107" y="6925"/>
                    <a:pt x="107" y="6899"/>
                  </a:cubicBezTo>
                  <a:lnTo>
                    <a:pt x="648" y="108"/>
                  </a:lnTo>
                  <a:lnTo>
                    <a:pt x="1011" y="108"/>
                  </a:lnTo>
                  <a:lnTo>
                    <a:pt x="1552" y="6899"/>
                  </a:lnTo>
                  <a:cubicBezTo>
                    <a:pt x="1552" y="6925"/>
                    <a:pt x="1565" y="6941"/>
                    <a:pt x="1604" y="6941"/>
                  </a:cubicBezTo>
                  <a:cubicBezTo>
                    <a:pt x="1620" y="6941"/>
                    <a:pt x="1633" y="6941"/>
                    <a:pt x="1646" y="6925"/>
                  </a:cubicBezTo>
                  <a:cubicBezTo>
                    <a:pt x="1646" y="6912"/>
                    <a:pt x="1659" y="6899"/>
                    <a:pt x="1646" y="6886"/>
                  </a:cubicBezTo>
                  <a:lnTo>
                    <a:pt x="1105" y="56"/>
                  </a:lnTo>
                  <a:cubicBezTo>
                    <a:pt x="1105" y="27"/>
                    <a:pt x="1092" y="1"/>
                    <a:pt x="106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1107600" y="3024825"/>
              <a:ext cx="20900" cy="52025"/>
            </a:xfrm>
            <a:custGeom>
              <a:avLst/>
              <a:gdLst/>
              <a:ahLst/>
              <a:cxnLst/>
              <a:rect l="l" t="t" r="r" b="b"/>
              <a:pathLst>
                <a:path w="836" h="2081" extrusionOk="0">
                  <a:moveTo>
                    <a:pt x="418" y="487"/>
                  </a:moveTo>
                  <a:lnTo>
                    <a:pt x="700" y="960"/>
                  </a:lnTo>
                  <a:lnTo>
                    <a:pt x="418" y="1391"/>
                  </a:lnTo>
                  <a:lnTo>
                    <a:pt x="146" y="960"/>
                  </a:lnTo>
                  <a:lnTo>
                    <a:pt x="418" y="487"/>
                  </a:lnTo>
                  <a:close/>
                  <a:moveTo>
                    <a:pt x="418" y="1488"/>
                  </a:moveTo>
                  <a:lnTo>
                    <a:pt x="768" y="2026"/>
                  </a:lnTo>
                  <a:lnTo>
                    <a:pt x="81" y="2026"/>
                  </a:lnTo>
                  <a:lnTo>
                    <a:pt x="418" y="1488"/>
                  </a:lnTo>
                  <a:close/>
                  <a:moveTo>
                    <a:pt x="175" y="1"/>
                  </a:moveTo>
                  <a:cubicBezTo>
                    <a:pt x="162" y="14"/>
                    <a:pt x="162" y="30"/>
                    <a:pt x="162" y="43"/>
                  </a:cubicBezTo>
                  <a:lnTo>
                    <a:pt x="389" y="435"/>
                  </a:lnTo>
                  <a:lnTo>
                    <a:pt x="94" y="947"/>
                  </a:lnTo>
                  <a:cubicBezTo>
                    <a:pt x="81" y="947"/>
                    <a:pt x="81" y="960"/>
                    <a:pt x="94" y="973"/>
                  </a:cubicBezTo>
                  <a:lnTo>
                    <a:pt x="389" y="1433"/>
                  </a:lnTo>
                  <a:lnTo>
                    <a:pt x="0" y="2039"/>
                  </a:lnTo>
                  <a:lnTo>
                    <a:pt x="0" y="2068"/>
                  </a:lnTo>
                  <a:cubicBezTo>
                    <a:pt x="13" y="2081"/>
                    <a:pt x="13" y="2081"/>
                    <a:pt x="26" y="2081"/>
                  </a:cubicBezTo>
                  <a:lnTo>
                    <a:pt x="810" y="2081"/>
                  </a:lnTo>
                  <a:cubicBezTo>
                    <a:pt x="823" y="2081"/>
                    <a:pt x="836" y="2081"/>
                    <a:pt x="836" y="2068"/>
                  </a:cubicBezTo>
                  <a:lnTo>
                    <a:pt x="836" y="2039"/>
                  </a:lnTo>
                  <a:lnTo>
                    <a:pt x="457" y="1433"/>
                  </a:lnTo>
                  <a:lnTo>
                    <a:pt x="755" y="973"/>
                  </a:lnTo>
                  <a:lnTo>
                    <a:pt x="755" y="947"/>
                  </a:lnTo>
                  <a:lnTo>
                    <a:pt x="457" y="435"/>
                  </a:lnTo>
                  <a:lnTo>
                    <a:pt x="674" y="43"/>
                  </a:lnTo>
                  <a:cubicBezTo>
                    <a:pt x="687" y="30"/>
                    <a:pt x="674" y="14"/>
                    <a:pt x="674" y="1"/>
                  </a:cubicBezTo>
                  <a:cubicBezTo>
                    <a:pt x="661" y="1"/>
                    <a:pt x="632" y="1"/>
                    <a:pt x="632" y="14"/>
                  </a:cubicBezTo>
                  <a:lnTo>
                    <a:pt x="418" y="380"/>
                  </a:lnTo>
                  <a:lnTo>
                    <a:pt x="214" y="14"/>
                  </a:lnTo>
                  <a:cubicBezTo>
                    <a:pt x="201" y="1"/>
                    <a:pt x="188" y="1"/>
                    <a:pt x="17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1106850" y="3024150"/>
              <a:ext cx="22625" cy="53350"/>
            </a:xfrm>
            <a:custGeom>
              <a:avLst/>
              <a:gdLst/>
              <a:ahLst/>
              <a:cxnLst/>
              <a:rect l="l" t="t" r="r" b="b"/>
              <a:pathLst>
                <a:path w="905" h="2134" extrusionOk="0">
                  <a:moveTo>
                    <a:pt x="448" y="569"/>
                  </a:moveTo>
                  <a:lnTo>
                    <a:pt x="691" y="987"/>
                  </a:lnTo>
                  <a:lnTo>
                    <a:pt x="448" y="1366"/>
                  </a:lnTo>
                  <a:lnTo>
                    <a:pt x="205" y="987"/>
                  </a:lnTo>
                  <a:lnTo>
                    <a:pt x="448" y="569"/>
                  </a:lnTo>
                  <a:close/>
                  <a:moveTo>
                    <a:pt x="448" y="1567"/>
                  </a:moveTo>
                  <a:lnTo>
                    <a:pt x="743" y="2027"/>
                  </a:lnTo>
                  <a:lnTo>
                    <a:pt x="150" y="2027"/>
                  </a:lnTo>
                  <a:lnTo>
                    <a:pt x="448" y="1567"/>
                  </a:lnTo>
                  <a:close/>
                  <a:moveTo>
                    <a:pt x="683" y="1"/>
                  </a:moveTo>
                  <a:cubicBezTo>
                    <a:pt x="663" y="1"/>
                    <a:pt x="644" y="12"/>
                    <a:pt x="636" y="28"/>
                  </a:cubicBezTo>
                  <a:lnTo>
                    <a:pt x="448" y="352"/>
                  </a:lnTo>
                  <a:lnTo>
                    <a:pt x="257" y="28"/>
                  </a:lnTo>
                  <a:cubicBezTo>
                    <a:pt x="249" y="13"/>
                    <a:pt x="237" y="6"/>
                    <a:pt x="223" y="6"/>
                  </a:cubicBezTo>
                  <a:cubicBezTo>
                    <a:pt x="214" y="6"/>
                    <a:pt x="203" y="10"/>
                    <a:pt x="192" y="15"/>
                  </a:cubicBezTo>
                  <a:cubicBezTo>
                    <a:pt x="176" y="15"/>
                    <a:pt x="163" y="28"/>
                    <a:pt x="163" y="41"/>
                  </a:cubicBezTo>
                  <a:lnTo>
                    <a:pt x="163" y="83"/>
                  </a:lnTo>
                  <a:lnTo>
                    <a:pt x="393" y="462"/>
                  </a:lnTo>
                  <a:lnTo>
                    <a:pt x="95" y="961"/>
                  </a:lnTo>
                  <a:cubicBezTo>
                    <a:pt x="82" y="974"/>
                    <a:pt x="82" y="987"/>
                    <a:pt x="95" y="1013"/>
                  </a:cubicBezTo>
                  <a:lnTo>
                    <a:pt x="380" y="1460"/>
                  </a:lnTo>
                  <a:lnTo>
                    <a:pt x="14" y="2053"/>
                  </a:lnTo>
                  <a:cubicBezTo>
                    <a:pt x="1" y="2066"/>
                    <a:pt x="1" y="2095"/>
                    <a:pt x="1" y="2108"/>
                  </a:cubicBezTo>
                  <a:cubicBezTo>
                    <a:pt x="14" y="2134"/>
                    <a:pt x="43" y="2134"/>
                    <a:pt x="56" y="2134"/>
                  </a:cubicBezTo>
                  <a:lnTo>
                    <a:pt x="840" y="2134"/>
                  </a:lnTo>
                  <a:cubicBezTo>
                    <a:pt x="866" y="2134"/>
                    <a:pt x="879" y="2134"/>
                    <a:pt x="892" y="2108"/>
                  </a:cubicBezTo>
                  <a:cubicBezTo>
                    <a:pt x="905" y="2095"/>
                    <a:pt x="905" y="2066"/>
                    <a:pt x="892" y="2053"/>
                  </a:cubicBezTo>
                  <a:lnTo>
                    <a:pt x="516" y="1460"/>
                  </a:lnTo>
                  <a:lnTo>
                    <a:pt x="798" y="1013"/>
                  </a:lnTo>
                  <a:cubicBezTo>
                    <a:pt x="811" y="987"/>
                    <a:pt x="811" y="974"/>
                    <a:pt x="798" y="961"/>
                  </a:cubicBezTo>
                  <a:lnTo>
                    <a:pt x="516" y="462"/>
                  </a:lnTo>
                  <a:lnTo>
                    <a:pt x="730" y="83"/>
                  </a:lnTo>
                  <a:cubicBezTo>
                    <a:pt x="730" y="70"/>
                    <a:pt x="743" y="57"/>
                    <a:pt x="730" y="41"/>
                  </a:cubicBezTo>
                  <a:cubicBezTo>
                    <a:pt x="730" y="28"/>
                    <a:pt x="717" y="15"/>
                    <a:pt x="717" y="15"/>
                  </a:cubicBezTo>
                  <a:cubicBezTo>
                    <a:pt x="707" y="5"/>
                    <a:pt x="695" y="1"/>
                    <a:pt x="68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1104500" y="3075550"/>
              <a:ext cx="24325" cy="38725"/>
            </a:xfrm>
            <a:custGeom>
              <a:avLst/>
              <a:gdLst/>
              <a:ahLst/>
              <a:cxnLst/>
              <a:rect l="l" t="t" r="r" b="b"/>
              <a:pathLst>
                <a:path w="973" h="1549" extrusionOk="0">
                  <a:moveTo>
                    <a:pt x="928" y="0"/>
                  </a:moveTo>
                  <a:cubicBezTo>
                    <a:pt x="922" y="0"/>
                    <a:pt x="918" y="3"/>
                    <a:pt x="918" y="10"/>
                  </a:cubicBezTo>
                  <a:lnTo>
                    <a:pt x="14" y="1510"/>
                  </a:lnTo>
                  <a:cubicBezTo>
                    <a:pt x="1" y="1523"/>
                    <a:pt x="1" y="1536"/>
                    <a:pt x="14" y="1549"/>
                  </a:cubicBezTo>
                  <a:lnTo>
                    <a:pt x="27" y="1549"/>
                  </a:lnTo>
                  <a:cubicBezTo>
                    <a:pt x="43" y="1549"/>
                    <a:pt x="56" y="1549"/>
                    <a:pt x="56" y="1536"/>
                  </a:cubicBezTo>
                  <a:lnTo>
                    <a:pt x="960" y="39"/>
                  </a:lnTo>
                  <a:cubicBezTo>
                    <a:pt x="973" y="26"/>
                    <a:pt x="960" y="10"/>
                    <a:pt x="947" y="10"/>
                  </a:cubicBezTo>
                  <a:cubicBezTo>
                    <a:pt x="941" y="3"/>
                    <a:pt x="933" y="0"/>
                    <a:pt x="92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1103875" y="3074925"/>
              <a:ext cx="25600" cy="40075"/>
            </a:xfrm>
            <a:custGeom>
              <a:avLst/>
              <a:gdLst/>
              <a:ahLst/>
              <a:cxnLst/>
              <a:rect l="l" t="t" r="r" b="b"/>
              <a:pathLst>
                <a:path w="1024" h="1603" extrusionOk="0">
                  <a:moveTo>
                    <a:pt x="958" y="0"/>
                  </a:moveTo>
                  <a:cubicBezTo>
                    <a:pt x="942" y="0"/>
                    <a:pt x="925" y="7"/>
                    <a:pt x="917" y="22"/>
                  </a:cubicBezTo>
                  <a:lnTo>
                    <a:pt x="13" y="1522"/>
                  </a:lnTo>
                  <a:cubicBezTo>
                    <a:pt x="0" y="1548"/>
                    <a:pt x="0" y="1574"/>
                    <a:pt x="26" y="1590"/>
                  </a:cubicBezTo>
                  <a:cubicBezTo>
                    <a:pt x="39" y="1603"/>
                    <a:pt x="52" y="1603"/>
                    <a:pt x="52" y="1603"/>
                  </a:cubicBezTo>
                  <a:cubicBezTo>
                    <a:pt x="81" y="1603"/>
                    <a:pt x="94" y="1590"/>
                    <a:pt x="107" y="1574"/>
                  </a:cubicBezTo>
                  <a:lnTo>
                    <a:pt x="1011" y="77"/>
                  </a:lnTo>
                  <a:cubicBezTo>
                    <a:pt x="1024" y="51"/>
                    <a:pt x="1011" y="22"/>
                    <a:pt x="985" y="9"/>
                  </a:cubicBezTo>
                  <a:cubicBezTo>
                    <a:pt x="980" y="4"/>
                    <a:pt x="969" y="0"/>
                    <a:pt x="958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1101100" y="3075550"/>
              <a:ext cx="34125" cy="82625"/>
            </a:xfrm>
            <a:custGeom>
              <a:avLst/>
              <a:gdLst/>
              <a:ahLst/>
              <a:cxnLst/>
              <a:rect l="l" t="t" r="r" b="b"/>
              <a:pathLst>
                <a:path w="1365" h="3305" extrusionOk="0">
                  <a:moveTo>
                    <a:pt x="1135" y="1549"/>
                  </a:moveTo>
                  <a:lnTo>
                    <a:pt x="678" y="2252"/>
                  </a:lnTo>
                  <a:lnTo>
                    <a:pt x="218" y="1549"/>
                  </a:lnTo>
                  <a:close/>
                  <a:moveTo>
                    <a:pt x="678" y="2346"/>
                  </a:moveTo>
                  <a:lnTo>
                    <a:pt x="1284" y="3250"/>
                  </a:lnTo>
                  <a:lnTo>
                    <a:pt x="82" y="3250"/>
                  </a:lnTo>
                  <a:lnTo>
                    <a:pt x="678" y="2346"/>
                  </a:lnTo>
                  <a:close/>
                  <a:moveTo>
                    <a:pt x="292" y="0"/>
                  </a:moveTo>
                  <a:cubicBezTo>
                    <a:pt x="286" y="0"/>
                    <a:pt x="280" y="3"/>
                    <a:pt x="273" y="10"/>
                  </a:cubicBezTo>
                  <a:cubicBezTo>
                    <a:pt x="260" y="10"/>
                    <a:pt x="260" y="26"/>
                    <a:pt x="260" y="39"/>
                  </a:cubicBezTo>
                  <a:lnTo>
                    <a:pt x="1151" y="1497"/>
                  </a:lnTo>
                  <a:lnTo>
                    <a:pt x="163" y="1497"/>
                  </a:lnTo>
                  <a:cubicBezTo>
                    <a:pt x="163" y="1497"/>
                    <a:pt x="150" y="1497"/>
                    <a:pt x="150" y="1510"/>
                  </a:cubicBezTo>
                  <a:cubicBezTo>
                    <a:pt x="137" y="1523"/>
                    <a:pt x="137" y="1523"/>
                    <a:pt x="150" y="1536"/>
                  </a:cubicBezTo>
                  <a:lnTo>
                    <a:pt x="649" y="2294"/>
                  </a:lnTo>
                  <a:lnTo>
                    <a:pt x="1" y="3266"/>
                  </a:lnTo>
                  <a:lnTo>
                    <a:pt x="1" y="3292"/>
                  </a:lnTo>
                  <a:cubicBezTo>
                    <a:pt x="17" y="3305"/>
                    <a:pt x="17" y="3305"/>
                    <a:pt x="30" y="3305"/>
                  </a:cubicBezTo>
                  <a:lnTo>
                    <a:pt x="1326" y="3305"/>
                  </a:lnTo>
                  <a:cubicBezTo>
                    <a:pt x="1339" y="3305"/>
                    <a:pt x="1352" y="3305"/>
                    <a:pt x="1352" y="3292"/>
                  </a:cubicBezTo>
                  <a:cubicBezTo>
                    <a:pt x="1365" y="3292"/>
                    <a:pt x="1352" y="3279"/>
                    <a:pt x="1352" y="3266"/>
                  </a:cubicBezTo>
                  <a:lnTo>
                    <a:pt x="717" y="2294"/>
                  </a:lnTo>
                  <a:lnTo>
                    <a:pt x="1216" y="1536"/>
                  </a:lnTo>
                  <a:lnTo>
                    <a:pt x="1216" y="1523"/>
                  </a:lnTo>
                  <a:lnTo>
                    <a:pt x="1216" y="1510"/>
                  </a:lnTo>
                  <a:lnTo>
                    <a:pt x="312" y="10"/>
                  </a:lnTo>
                  <a:cubicBezTo>
                    <a:pt x="305" y="3"/>
                    <a:pt x="299" y="0"/>
                    <a:pt x="292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1100450" y="3074925"/>
              <a:ext cx="35525" cy="83900"/>
            </a:xfrm>
            <a:custGeom>
              <a:avLst/>
              <a:gdLst/>
              <a:ahLst/>
              <a:cxnLst/>
              <a:rect l="l" t="t" r="r" b="b"/>
              <a:pathLst>
                <a:path w="1421" h="3356" extrusionOk="0">
                  <a:moveTo>
                    <a:pt x="1122" y="1603"/>
                  </a:moveTo>
                  <a:lnTo>
                    <a:pt x="704" y="2222"/>
                  </a:lnTo>
                  <a:lnTo>
                    <a:pt x="299" y="1603"/>
                  </a:lnTo>
                  <a:close/>
                  <a:moveTo>
                    <a:pt x="704" y="2426"/>
                  </a:moveTo>
                  <a:lnTo>
                    <a:pt x="1258" y="3249"/>
                  </a:lnTo>
                  <a:lnTo>
                    <a:pt x="150" y="3249"/>
                  </a:lnTo>
                  <a:lnTo>
                    <a:pt x="704" y="2426"/>
                  </a:lnTo>
                  <a:close/>
                  <a:moveTo>
                    <a:pt x="317" y="0"/>
                  </a:moveTo>
                  <a:cubicBezTo>
                    <a:pt x="308" y="0"/>
                    <a:pt x="297" y="4"/>
                    <a:pt x="286" y="9"/>
                  </a:cubicBezTo>
                  <a:cubicBezTo>
                    <a:pt x="257" y="22"/>
                    <a:pt x="244" y="51"/>
                    <a:pt x="270" y="77"/>
                  </a:cubicBezTo>
                  <a:lnTo>
                    <a:pt x="1122" y="1493"/>
                  </a:lnTo>
                  <a:lnTo>
                    <a:pt x="189" y="1493"/>
                  </a:lnTo>
                  <a:cubicBezTo>
                    <a:pt x="176" y="1493"/>
                    <a:pt x="150" y="1509"/>
                    <a:pt x="150" y="1522"/>
                  </a:cubicBezTo>
                  <a:cubicBezTo>
                    <a:pt x="137" y="1535"/>
                    <a:pt x="137" y="1561"/>
                    <a:pt x="150" y="1574"/>
                  </a:cubicBezTo>
                  <a:lnTo>
                    <a:pt x="636" y="2319"/>
                  </a:lnTo>
                  <a:lnTo>
                    <a:pt x="14" y="3275"/>
                  </a:lnTo>
                  <a:cubicBezTo>
                    <a:pt x="1" y="3291"/>
                    <a:pt x="1" y="3317"/>
                    <a:pt x="1" y="3330"/>
                  </a:cubicBezTo>
                  <a:cubicBezTo>
                    <a:pt x="14" y="3343"/>
                    <a:pt x="27" y="3356"/>
                    <a:pt x="56" y="3356"/>
                  </a:cubicBezTo>
                  <a:lnTo>
                    <a:pt x="1352" y="3356"/>
                  </a:lnTo>
                  <a:cubicBezTo>
                    <a:pt x="1378" y="3356"/>
                    <a:pt x="1391" y="3343"/>
                    <a:pt x="1404" y="3330"/>
                  </a:cubicBezTo>
                  <a:cubicBezTo>
                    <a:pt x="1420" y="3317"/>
                    <a:pt x="1420" y="3291"/>
                    <a:pt x="1404" y="3275"/>
                  </a:cubicBezTo>
                  <a:lnTo>
                    <a:pt x="772" y="2319"/>
                  </a:lnTo>
                  <a:lnTo>
                    <a:pt x="1271" y="1574"/>
                  </a:lnTo>
                  <a:lnTo>
                    <a:pt x="1271" y="1535"/>
                  </a:lnTo>
                  <a:lnTo>
                    <a:pt x="1271" y="1522"/>
                  </a:lnTo>
                  <a:lnTo>
                    <a:pt x="351" y="22"/>
                  </a:lnTo>
                  <a:cubicBezTo>
                    <a:pt x="343" y="7"/>
                    <a:pt x="331" y="0"/>
                    <a:pt x="31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1101100" y="3156875"/>
              <a:ext cx="36900" cy="35725"/>
            </a:xfrm>
            <a:custGeom>
              <a:avLst/>
              <a:gdLst/>
              <a:ahLst/>
              <a:cxnLst/>
              <a:rect l="l" t="t" r="r" b="b"/>
              <a:pathLst>
                <a:path w="1476" h="1429" extrusionOk="0">
                  <a:moveTo>
                    <a:pt x="30" y="1"/>
                  </a:moveTo>
                  <a:cubicBezTo>
                    <a:pt x="24" y="1"/>
                    <a:pt x="17" y="5"/>
                    <a:pt x="17" y="13"/>
                  </a:cubicBezTo>
                  <a:cubicBezTo>
                    <a:pt x="1" y="26"/>
                    <a:pt x="1" y="39"/>
                    <a:pt x="17" y="52"/>
                  </a:cubicBezTo>
                  <a:lnTo>
                    <a:pt x="1420" y="1416"/>
                  </a:lnTo>
                  <a:cubicBezTo>
                    <a:pt x="1420" y="1429"/>
                    <a:pt x="1433" y="1429"/>
                    <a:pt x="1433" y="1429"/>
                  </a:cubicBezTo>
                  <a:cubicBezTo>
                    <a:pt x="1446" y="1429"/>
                    <a:pt x="1446" y="1429"/>
                    <a:pt x="1459" y="1416"/>
                  </a:cubicBezTo>
                  <a:cubicBezTo>
                    <a:pt x="1475" y="1416"/>
                    <a:pt x="1475" y="1390"/>
                    <a:pt x="1459" y="1390"/>
                  </a:cubicBezTo>
                  <a:lnTo>
                    <a:pt x="43" y="13"/>
                  </a:lnTo>
                  <a:cubicBezTo>
                    <a:pt x="43" y="5"/>
                    <a:pt x="37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1098425" y="3156875"/>
              <a:ext cx="36800" cy="35725"/>
            </a:xfrm>
            <a:custGeom>
              <a:avLst/>
              <a:gdLst/>
              <a:ahLst/>
              <a:cxnLst/>
              <a:rect l="l" t="t" r="r" b="b"/>
              <a:pathLst>
                <a:path w="1472" h="1429" extrusionOk="0">
                  <a:moveTo>
                    <a:pt x="1440" y="1"/>
                  </a:moveTo>
                  <a:cubicBezTo>
                    <a:pt x="1433" y="1"/>
                    <a:pt x="1427" y="5"/>
                    <a:pt x="1420" y="13"/>
                  </a:cubicBezTo>
                  <a:lnTo>
                    <a:pt x="14" y="1390"/>
                  </a:lnTo>
                  <a:cubicBezTo>
                    <a:pt x="1" y="1390"/>
                    <a:pt x="1" y="1416"/>
                    <a:pt x="1" y="1416"/>
                  </a:cubicBezTo>
                  <a:cubicBezTo>
                    <a:pt x="14" y="1429"/>
                    <a:pt x="14" y="1429"/>
                    <a:pt x="27" y="1429"/>
                  </a:cubicBezTo>
                  <a:cubicBezTo>
                    <a:pt x="27" y="1429"/>
                    <a:pt x="43" y="1429"/>
                    <a:pt x="43" y="1416"/>
                  </a:cubicBezTo>
                  <a:lnTo>
                    <a:pt x="1459" y="52"/>
                  </a:lnTo>
                  <a:cubicBezTo>
                    <a:pt x="1472" y="39"/>
                    <a:pt x="1472" y="26"/>
                    <a:pt x="1459" y="13"/>
                  </a:cubicBezTo>
                  <a:cubicBezTo>
                    <a:pt x="1452" y="5"/>
                    <a:pt x="1446" y="1"/>
                    <a:pt x="144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1104500" y="3046775"/>
              <a:ext cx="27000" cy="3100"/>
            </a:xfrm>
            <a:custGeom>
              <a:avLst/>
              <a:gdLst/>
              <a:ahLst/>
              <a:cxnLst/>
              <a:rect l="l" t="t" r="r" b="b"/>
              <a:pathLst>
                <a:path w="1080" h="124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9"/>
                  </a:lnTo>
                  <a:cubicBezTo>
                    <a:pt x="1" y="95"/>
                    <a:pt x="27" y="124"/>
                    <a:pt x="56" y="124"/>
                  </a:cubicBezTo>
                  <a:lnTo>
                    <a:pt x="1028" y="124"/>
                  </a:lnTo>
                  <a:cubicBezTo>
                    <a:pt x="1067" y="124"/>
                    <a:pt x="1080" y="95"/>
                    <a:pt x="1080" y="69"/>
                  </a:cubicBezTo>
                  <a:lnTo>
                    <a:pt x="1080" y="56"/>
                  </a:lnTo>
                  <a:cubicBezTo>
                    <a:pt x="1080" y="27"/>
                    <a:pt x="1067" y="1"/>
                    <a:pt x="102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1103875" y="3046125"/>
              <a:ext cx="28375" cy="4400"/>
            </a:xfrm>
            <a:custGeom>
              <a:avLst/>
              <a:gdLst/>
              <a:ahLst/>
              <a:cxnLst/>
              <a:rect l="l" t="t" r="r" b="b"/>
              <a:pathLst>
                <a:path w="1135" h="176" extrusionOk="0">
                  <a:moveTo>
                    <a:pt x="1053" y="53"/>
                  </a:moveTo>
                  <a:cubicBezTo>
                    <a:pt x="1066" y="53"/>
                    <a:pt x="1079" y="69"/>
                    <a:pt x="1079" y="82"/>
                  </a:cubicBezTo>
                  <a:lnTo>
                    <a:pt x="1079" y="95"/>
                  </a:lnTo>
                  <a:cubicBezTo>
                    <a:pt x="1079" y="108"/>
                    <a:pt x="1066" y="121"/>
                    <a:pt x="1053" y="121"/>
                  </a:cubicBezTo>
                  <a:lnTo>
                    <a:pt x="81" y="121"/>
                  </a:lnTo>
                  <a:cubicBezTo>
                    <a:pt x="68" y="121"/>
                    <a:pt x="52" y="108"/>
                    <a:pt x="52" y="95"/>
                  </a:cubicBezTo>
                  <a:lnTo>
                    <a:pt x="52" y="82"/>
                  </a:lnTo>
                  <a:cubicBezTo>
                    <a:pt x="52" y="69"/>
                    <a:pt x="68" y="53"/>
                    <a:pt x="81" y="53"/>
                  </a:cubicBezTo>
                  <a:close/>
                  <a:moveTo>
                    <a:pt x="81" y="1"/>
                  </a:moveTo>
                  <a:cubicBezTo>
                    <a:pt x="39" y="1"/>
                    <a:pt x="0" y="40"/>
                    <a:pt x="0" y="82"/>
                  </a:cubicBezTo>
                  <a:lnTo>
                    <a:pt x="0" y="95"/>
                  </a:lnTo>
                  <a:cubicBezTo>
                    <a:pt x="0" y="134"/>
                    <a:pt x="39" y="176"/>
                    <a:pt x="81" y="176"/>
                  </a:cubicBezTo>
                  <a:lnTo>
                    <a:pt x="1053" y="176"/>
                  </a:lnTo>
                  <a:cubicBezTo>
                    <a:pt x="1105" y="176"/>
                    <a:pt x="1134" y="134"/>
                    <a:pt x="1134" y="95"/>
                  </a:cubicBezTo>
                  <a:lnTo>
                    <a:pt x="1134" y="82"/>
                  </a:lnTo>
                  <a:cubicBezTo>
                    <a:pt x="1134" y="40"/>
                    <a:pt x="1105" y="1"/>
                    <a:pt x="105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1117300" y="3024825"/>
              <a:ext cx="1400" cy="172150"/>
            </a:xfrm>
            <a:custGeom>
              <a:avLst/>
              <a:gdLst/>
              <a:ahLst/>
              <a:cxnLst/>
              <a:rect l="l" t="t" r="r" b="b"/>
              <a:pathLst>
                <a:path w="56" h="6886" extrusionOk="0">
                  <a:moveTo>
                    <a:pt x="30" y="1"/>
                  </a:moveTo>
                  <a:cubicBezTo>
                    <a:pt x="17" y="1"/>
                    <a:pt x="1" y="14"/>
                    <a:pt x="1" y="30"/>
                  </a:cubicBezTo>
                  <a:lnTo>
                    <a:pt x="1" y="6860"/>
                  </a:lnTo>
                  <a:cubicBezTo>
                    <a:pt x="1" y="6873"/>
                    <a:pt x="17" y="6886"/>
                    <a:pt x="30" y="6886"/>
                  </a:cubicBezTo>
                  <a:cubicBezTo>
                    <a:pt x="43" y="6886"/>
                    <a:pt x="56" y="6873"/>
                    <a:pt x="56" y="6860"/>
                  </a:cubicBezTo>
                  <a:lnTo>
                    <a:pt x="56" y="30"/>
                  </a:lnTo>
                  <a:cubicBezTo>
                    <a:pt x="56" y="14"/>
                    <a:pt x="43" y="1"/>
                    <a:pt x="3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1116650" y="3024175"/>
              <a:ext cx="2700" cy="173525"/>
            </a:xfrm>
            <a:custGeom>
              <a:avLst/>
              <a:gdLst/>
              <a:ahLst/>
              <a:cxnLst/>
              <a:rect l="l" t="t" r="r" b="b"/>
              <a:pathLst>
                <a:path w="108" h="6941" extrusionOk="0">
                  <a:moveTo>
                    <a:pt x="56" y="1"/>
                  </a:moveTo>
                  <a:cubicBezTo>
                    <a:pt x="27" y="1"/>
                    <a:pt x="1" y="27"/>
                    <a:pt x="1" y="56"/>
                  </a:cubicBezTo>
                  <a:lnTo>
                    <a:pt x="1" y="6886"/>
                  </a:lnTo>
                  <a:cubicBezTo>
                    <a:pt x="1" y="6925"/>
                    <a:pt x="27" y="6941"/>
                    <a:pt x="56" y="6941"/>
                  </a:cubicBezTo>
                  <a:cubicBezTo>
                    <a:pt x="82" y="6941"/>
                    <a:pt x="108" y="6925"/>
                    <a:pt x="108" y="6886"/>
                  </a:cubicBezTo>
                  <a:lnTo>
                    <a:pt x="108" y="56"/>
                  </a:lnTo>
                  <a:cubicBezTo>
                    <a:pt x="108" y="27"/>
                    <a:pt x="82" y="1"/>
                    <a:pt x="5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1115700" y="2996800"/>
              <a:ext cx="5025" cy="5125"/>
            </a:xfrm>
            <a:custGeom>
              <a:avLst/>
              <a:gdLst/>
              <a:ahLst/>
              <a:cxnLst/>
              <a:rect l="l" t="t" r="r" b="b"/>
              <a:pathLst>
                <a:path w="201" h="205" extrusionOk="0">
                  <a:moveTo>
                    <a:pt x="94" y="1"/>
                  </a:moveTo>
                  <a:cubicBezTo>
                    <a:pt x="39" y="1"/>
                    <a:pt x="0" y="56"/>
                    <a:pt x="0" y="111"/>
                  </a:cubicBezTo>
                  <a:cubicBezTo>
                    <a:pt x="0" y="163"/>
                    <a:pt x="39" y="205"/>
                    <a:pt x="94" y="205"/>
                  </a:cubicBezTo>
                  <a:cubicBezTo>
                    <a:pt x="146" y="205"/>
                    <a:pt x="201" y="163"/>
                    <a:pt x="201" y="111"/>
                  </a:cubicBezTo>
                  <a:cubicBezTo>
                    <a:pt x="201" y="56"/>
                    <a:pt x="146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1114950" y="2996150"/>
              <a:ext cx="6425" cy="6425"/>
            </a:xfrm>
            <a:custGeom>
              <a:avLst/>
              <a:gdLst/>
              <a:ahLst/>
              <a:cxnLst/>
              <a:rect l="l" t="t" r="r" b="b"/>
              <a:pathLst>
                <a:path w="257" h="257" extrusionOk="0">
                  <a:moveTo>
                    <a:pt x="124" y="56"/>
                  </a:moveTo>
                  <a:cubicBezTo>
                    <a:pt x="163" y="56"/>
                    <a:pt x="205" y="95"/>
                    <a:pt x="205" y="137"/>
                  </a:cubicBezTo>
                  <a:cubicBezTo>
                    <a:pt x="205" y="176"/>
                    <a:pt x="163" y="205"/>
                    <a:pt x="124" y="205"/>
                  </a:cubicBezTo>
                  <a:cubicBezTo>
                    <a:pt x="82" y="205"/>
                    <a:pt x="56" y="176"/>
                    <a:pt x="56" y="137"/>
                  </a:cubicBezTo>
                  <a:cubicBezTo>
                    <a:pt x="56" y="95"/>
                    <a:pt x="82" y="56"/>
                    <a:pt x="124" y="56"/>
                  </a:cubicBezTo>
                  <a:close/>
                  <a:moveTo>
                    <a:pt x="124" y="1"/>
                  </a:moveTo>
                  <a:cubicBezTo>
                    <a:pt x="56" y="1"/>
                    <a:pt x="1" y="56"/>
                    <a:pt x="1" y="137"/>
                  </a:cubicBezTo>
                  <a:cubicBezTo>
                    <a:pt x="1" y="205"/>
                    <a:pt x="56" y="257"/>
                    <a:pt x="124" y="257"/>
                  </a:cubicBezTo>
                  <a:cubicBezTo>
                    <a:pt x="192" y="257"/>
                    <a:pt x="257" y="205"/>
                    <a:pt x="257" y="137"/>
                  </a:cubicBezTo>
                  <a:cubicBezTo>
                    <a:pt x="257" y="56"/>
                    <a:pt x="192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1114000" y="2975925"/>
              <a:ext cx="7050" cy="17250"/>
            </a:xfrm>
            <a:custGeom>
              <a:avLst/>
              <a:gdLst/>
              <a:ahLst/>
              <a:cxnLst/>
              <a:rect l="l" t="t" r="r" b="b"/>
              <a:pathLst>
                <a:path w="282" h="690" extrusionOk="0">
                  <a:moveTo>
                    <a:pt x="240" y="0"/>
                  </a:moveTo>
                  <a:cubicBezTo>
                    <a:pt x="192" y="0"/>
                    <a:pt x="109" y="101"/>
                    <a:pt x="68" y="217"/>
                  </a:cubicBezTo>
                  <a:cubicBezTo>
                    <a:pt x="0" y="366"/>
                    <a:pt x="162" y="690"/>
                    <a:pt x="162" y="690"/>
                  </a:cubicBezTo>
                  <a:cubicBezTo>
                    <a:pt x="162" y="690"/>
                    <a:pt x="282" y="107"/>
                    <a:pt x="269" y="26"/>
                  </a:cubicBezTo>
                  <a:cubicBezTo>
                    <a:pt x="263" y="8"/>
                    <a:pt x="253" y="0"/>
                    <a:pt x="240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1113250" y="2975250"/>
              <a:ext cx="8550" cy="19950"/>
            </a:xfrm>
            <a:custGeom>
              <a:avLst/>
              <a:gdLst/>
              <a:ahLst/>
              <a:cxnLst/>
              <a:rect l="l" t="t" r="r" b="b"/>
              <a:pathLst>
                <a:path w="342" h="798" extrusionOk="0">
                  <a:moveTo>
                    <a:pt x="273" y="53"/>
                  </a:moveTo>
                  <a:lnTo>
                    <a:pt x="273" y="69"/>
                  </a:lnTo>
                  <a:cubicBezTo>
                    <a:pt x="286" y="108"/>
                    <a:pt x="231" y="406"/>
                    <a:pt x="179" y="636"/>
                  </a:cubicBezTo>
                  <a:cubicBezTo>
                    <a:pt x="137" y="513"/>
                    <a:pt x="82" y="338"/>
                    <a:pt x="111" y="257"/>
                  </a:cubicBezTo>
                  <a:cubicBezTo>
                    <a:pt x="163" y="134"/>
                    <a:pt x="244" y="53"/>
                    <a:pt x="273" y="53"/>
                  </a:cubicBezTo>
                  <a:close/>
                  <a:moveTo>
                    <a:pt x="273" y="1"/>
                  </a:moveTo>
                  <a:cubicBezTo>
                    <a:pt x="205" y="1"/>
                    <a:pt x="111" y="121"/>
                    <a:pt x="69" y="231"/>
                  </a:cubicBezTo>
                  <a:cubicBezTo>
                    <a:pt x="1" y="393"/>
                    <a:pt x="163" y="717"/>
                    <a:pt x="163" y="730"/>
                  </a:cubicBezTo>
                  <a:lnTo>
                    <a:pt x="205" y="798"/>
                  </a:lnTo>
                  <a:lnTo>
                    <a:pt x="218" y="717"/>
                  </a:lnTo>
                  <a:cubicBezTo>
                    <a:pt x="244" y="620"/>
                    <a:pt x="341" y="134"/>
                    <a:pt x="325" y="53"/>
                  </a:cubicBezTo>
                  <a:cubicBezTo>
                    <a:pt x="312" y="14"/>
                    <a:pt x="299" y="1"/>
                    <a:pt x="273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1104600" y="2979350"/>
              <a:ext cx="9725" cy="15125"/>
            </a:xfrm>
            <a:custGeom>
              <a:avLst/>
              <a:gdLst/>
              <a:ahLst/>
              <a:cxnLst/>
              <a:rect l="l" t="t" r="r" b="b"/>
              <a:pathLst>
                <a:path w="389" h="605" extrusionOk="0">
                  <a:moveTo>
                    <a:pt x="65" y="1"/>
                  </a:moveTo>
                  <a:cubicBezTo>
                    <a:pt x="17" y="1"/>
                    <a:pt x="0" y="141"/>
                    <a:pt x="23" y="281"/>
                  </a:cubicBezTo>
                  <a:cubicBezTo>
                    <a:pt x="65" y="443"/>
                    <a:pt x="389" y="605"/>
                    <a:pt x="389" y="605"/>
                  </a:cubicBezTo>
                  <a:cubicBezTo>
                    <a:pt x="389" y="605"/>
                    <a:pt x="146" y="51"/>
                    <a:pt x="91" y="12"/>
                  </a:cubicBezTo>
                  <a:cubicBezTo>
                    <a:pt x="82" y="4"/>
                    <a:pt x="73" y="1"/>
                    <a:pt x="6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1103875" y="2978575"/>
              <a:ext cx="11850" cy="17275"/>
            </a:xfrm>
            <a:custGeom>
              <a:avLst/>
              <a:gdLst/>
              <a:ahLst/>
              <a:cxnLst/>
              <a:rect l="l" t="t" r="r" b="b"/>
              <a:pathLst>
                <a:path w="474" h="691" extrusionOk="0">
                  <a:moveTo>
                    <a:pt x="94" y="56"/>
                  </a:moveTo>
                  <a:cubicBezTo>
                    <a:pt x="133" y="82"/>
                    <a:pt x="269" y="367"/>
                    <a:pt x="363" y="568"/>
                  </a:cubicBezTo>
                  <a:cubicBezTo>
                    <a:pt x="256" y="503"/>
                    <a:pt x="107" y="393"/>
                    <a:pt x="81" y="299"/>
                  </a:cubicBezTo>
                  <a:cubicBezTo>
                    <a:pt x="52" y="163"/>
                    <a:pt x="81" y="69"/>
                    <a:pt x="94" y="56"/>
                  </a:cubicBezTo>
                  <a:close/>
                  <a:moveTo>
                    <a:pt x="94" y="1"/>
                  </a:moveTo>
                  <a:cubicBezTo>
                    <a:pt x="81" y="1"/>
                    <a:pt x="68" y="1"/>
                    <a:pt x="52" y="30"/>
                  </a:cubicBezTo>
                  <a:cubicBezTo>
                    <a:pt x="13" y="69"/>
                    <a:pt x="0" y="192"/>
                    <a:pt x="26" y="312"/>
                  </a:cubicBezTo>
                  <a:cubicBezTo>
                    <a:pt x="68" y="487"/>
                    <a:pt x="392" y="649"/>
                    <a:pt x="405" y="649"/>
                  </a:cubicBezTo>
                  <a:lnTo>
                    <a:pt x="473" y="691"/>
                  </a:lnTo>
                  <a:lnTo>
                    <a:pt x="444" y="623"/>
                  </a:lnTo>
                  <a:cubicBezTo>
                    <a:pt x="405" y="529"/>
                    <a:pt x="201" y="69"/>
                    <a:pt x="133" y="17"/>
                  </a:cubicBezTo>
                  <a:cubicBezTo>
                    <a:pt x="120" y="1"/>
                    <a:pt x="107" y="1"/>
                    <a:pt x="9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1095175" y="2990075"/>
              <a:ext cx="16825" cy="7800"/>
            </a:xfrm>
            <a:custGeom>
              <a:avLst/>
              <a:gdLst/>
              <a:ahLst/>
              <a:cxnLst/>
              <a:rect l="l" t="t" r="r" b="b"/>
              <a:pathLst>
                <a:path w="673" h="312" extrusionOk="0">
                  <a:moveTo>
                    <a:pt x="67" y="0"/>
                  </a:moveTo>
                  <a:cubicBezTo>
                    <a:pt x="1" y="0"/>
                    <a:pt x="69" y="141"/>
                    <a:pt x="199" y="244"/>
                  </a:cubicBezTo>
                  <a:cubicBezTo>
                    <a:pt x="260" y="298"/>
                    <a:pt x="381" y="312"/>
                    <a:pt x="485" y="312"/>
                  </a:cubicBezTo>
                  <a:cubicBezTo>
                    <a:pt x="586" y="312"/>
                    <a:pt x="672" y="299"/>
                    <a:pt x="672" y="299"/>
                  </a:cubicBezTo>
                  <a:cubicBezTo>
                    <a:pt x="672" y="299"/>
                    <a:pt x="157" y="1"/>
                    <a:pt x="76" y="1"/>
                  </a:cubicBezTo>
                  <a:cubicBezTo>
                    <a:pt x="73" y="0"/>
                    <a:pt x="69" y="0"/>
                    <a:pt x="67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1095025" y="2989425"/>
              <a:ext cx="19000" cy="9100"/>
            </a:xfrm>
            <a:custGeom>
              <a:avLst/>
              <a:gdLst/>
              <a:ahLst/>
              <a:cxnLst/>
              <a:rect l="l" t="t" r="r" b="b"/>
              <a:pathLst>
                <a:path w="760" h="364" extrusionOk="0">
                  <a:moveTo>
                    <a:pt x="82" y="53"/>
                  </a:moveTo>
                  <a:cubicBezTo>
                    <a:pt x="137" y="53"/>
                    <a:pt x="393" y="189"/>
                    <a:pt x="597" y="312"/>
                  </a:cubicBezTo>
                  <a:lnTo>
                    <a:pt x="474" y="312"/>
                  </a:lnTo>
                  <a:cubicBezTo>
                    <a:pt x="354" y="312"/>
                    <a:pt x="260" y="296"/>
                    <a:pt x="218" y="257"/>
                  </a:cubicBezTo>
                  <a:cubicBezTo>
                    <a:pt x="111" y="163"/>
                    <a:pt x="69" y="69"/>
                    <a:pt x="82" y="53"/>
                  </a:cubicBezTo>
                  <a:close/>
                  <a:moveTo>
                    <a:pt x="82" y="1"/>
                  </a:moveTo>
                  <a:cubicBezTo>
                    <a:pt x="56" y="1"/>
                    <a:pt x="30" y="14"/>
                    <a:pt x="30" y="27"/>
                  </a:cubicBezTo>
                  <a:cubicBezTo>
                    <a:pt x="1" y="95"/>
                    <a:pt x="82" y="215"/>
                    <a:pt x="179" y="296"/>
                  </a:cubicBezTo>
                  <a:cubicBezTo>
                    <a:pt x="231" y="338"/>
                    <a:pt x="341" y="364"/>
                    <a:pt x="474" y="364"/>
                  </a:cubicBezTo>
                  <a:cubicBezTo>
                    <a:pt x="584" y="364"/>
                    <a:pt x="678" y="351"/>
                    <a:pt x="691" y="351"/>
                  </a:cubicBezTo>
                  <a:lnTo>
                    <a:pt x="759" y="338"/>
                  </a:lnTo>
                  <a:lnTo>
                    <a:pt x="691" y="296"/>
                  </a:lnTo>
                  <a:cubicBezTo>
                    <a:pt x="610" y="257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1093750" y="3001575"/>
              <a:ext cx="18250" cy="6125"/>
            </a:xfrm>
            <a:custGeom>
              <a:avLst/>
              <a:gdLst/>
              <a:ahLst/>
              <a:cxnLst/>
              <a:rect l="l" t="t" r="r" b="b"/>
              <a:pathLst>
                <a:path w="730" h="245" extrusionOk="0">
                  <a:moveTo>
                    <a:pt x="729" y="1"/>
                  </a:moveTo>
                  <a:cubicBezTo>
                    <a:pt x="729" y="1"/>
                    <a:pt x="133" y="53"/>
                    <a:pt x="68" y="95"/>
                  </a:cubicBezTo>
                  <a:cubicBezTo>
                    <a:pt x="0" y="150"/>
                    <a:pt x="149" y="231"/>
                    <a:pt x="311" y="244"/>
                  </a:cubicBezTo>
                  <a:cubicBezTo>
                    <a:pt x="315" y="244"/>
                    <a:pt x="319" y="244"/>
                    <a:pt x="323" y="244"/>
                  </a:cubicBezTo>
                  <a:cubicBezTo>
                    <a:pt x="486" y="244"/>
                    <a:pt x="729" y="1"/>
                    <a:pt x="72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1094375" y="30005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636" y="69"/>
                  </a:moveTo>
                  <a:lnTo>
                    <a:pt x="636" y="69"/>
                  </a:lnTo>
                  <a:cubicBezTo>
                    <a:pt x="542" y="150"/>
                    <a:pt x="393" y="257"/>
                    <a:pt x="299" y="257"/>
                  </a:cubicBezTo>
                  <a:cubicBezTo>
                    <a:pt x="150" y="244"/>
                    <a:pt x="56" y="192"/>
                    <a:pt x="56" y="163"/>
                  </a:cubicBezTo>
                  <a:lnTo>
                    <a:pt x="69" y="163"/>
                  </a:lnTo>
                  <a:cubicBezTo>
                    <a:pt x="108" y="137"/>
                    <a:pt x="406" y="95"/>
                    <a:pt x="636" y="69"/>
                  </a:cubicBezTo>
                  <a:close/>
                  <a:moveTo>
                    <a:pt x="785" y="1"/>
                  </a:moveTo>
                  <a:lnTo>
                    <a:pt x="704" y="14"/>
                  </a:lnTo>
                  <a:cubicBezTo>
                    <a:pt x="610" y="14"/>
                    <a:pt x="108" y="69"/>
                    <a:pt x="27" y="124"/>
                  </a:cubicBezTo>
                  <a:cubicBezTo>
                    <a:pt x="1" y="137"/>
                    <a:pt x="1" y="176"/>
                    <a:pt x="1" y="176"/>
                  </a:cubicBezTo>
                  <a:cubicBezTo>
                    <a:pt x="14" y="244"/>
                    <a:pt x="163" y="299"/>
                    <a:pt x="286" y="312"/>
                  </a:cubicBezTo>
                  <a:lnTo>
                    <a:pt x="299" y="312"/>
                  </a:lnTo>
                  <a:cubicBezTo>
                    <a:pt x="474" y="312"/>
                    <a:pt x="717" y="69"/>
                    <a:pt x="730" y="56"/>
                  </a:cubicBezTo>
                  <a:lnTo>
                    <a:pt x="78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1102225" y="3004575"/>
              <a:ext cx="12100" cy="13100"/>
            </a:xfrm>
            <a:custGeom>
              <a:avLst/>
              <a:gdLst/>
              <a:ahLst/>
              <a:cxnLst/>
              <a:rect l="l" t="t" r="r" b="b"/>
              <a:pathLst>
                <a:path w="484" h="524" extrusionOk="0">
                  <a:moveTo>
                    <a:pt x="484" y="1"/>
                  </a:moveTo>
                  <a:lnTo>
                    <a:pt x="484" y="1"/>
                  </a:lnTo>
                  <a:cubicBezTo>
                    <a:pt x="484" y="1"/>
                    <a:pt x="37" y="393"/>
                    <a:pt x="11" y="474"/>
                  </a:cubicBezTo>
                  <a:cubicBezTo>
                    <a:pt x="0" y="508"/>
                    <a:pt x="23" y="523"/>
                    <a:pt x="63" y="523"/>
                  </a:cubicBezTo>
                  <a:cubicBezTo>
                    <a:pt x="119" y="523"/>
                    <a:pt x="210" y="495"/>
                    <a:pt x="296" y="448"/>
                  </a:cubicBezTo>
                  <a:cubicBezTo>
                    <a:pt x="429" y="367"/>
                    <a:pt x="484" y="1"/>
                    <a:pt x="48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1101850" y="3002875"/>
              <a:ext cx="13450" cy="15575"/>
            </a:xfrm>
            <a:custGeom>
              <a:avLst/>
              <a:gdLst/>
              <a:ahLst/>
              <a:cxnLst/>
              <a:rect l="l" t="t" r="r" b="b"/>
              <a:pathLst>
                <a:path w="538" h="623" extrusionOk="0">
                  <a:moveTo>
                    <a:pt x="457" y="150"/>
                  </a:moveTo>
                  <a:lnTo>
                    <a:pt x="457" y="150"/>
                  </a:lnTo>
                  <a:cubicBezTo>
                    <a:pt x="431" y="260"/>
                    <a:pt x="376" y="435"/>
                    <a:pt x="295" y="487"/>
                  </a:cubicBezTo>
                  <a:cubicBezTo>
                    <a:pt x="201" y="542"/>
                    <a:pt x="120" y="568"/>
                    <a:pt x="81" y="568"/>
                  </a:cubicBezTo>
                  <a:cubicBezTo>
                    <a:pt x="68" y="568"/>
                    <a:pt x="52" y="555"/>
                    <a:pt x="52" y="555"/>
                  </a:cubicBezTo>
                  <a:cubicBezTo>
                    <a:pt x="68" y="503"/>
                    <a:pt x="295" y="299"/>
                    <a:pt x="457" y="150"/>
                  </a:cubicBezTo>
                  <a:close/>
                  <a:moveTo>
                    <a:pt x="538" y="1"/>
                  </a:moveTo>
                  <a:lnTo>
                    <a:pt x="486" y="56"/>
                  </a:lnTo>
                  <a:cubicBezTo>
                    <a:pt x="405" y="124"/>
                    <a:pt x="39" y="461"/>
                    <a:pt x="0" y="529"/>
                  </a:cubicBezTo>
                  <a:cubicBezTo>
                    <a:pt x="0" y="555"/>
                    <a:pt x="0" y="584"/>
                    <a:pt x="13" y="584"/>
                  </a:cubicBezTo>
                  <a:cubicBezTo>
                    <a:pt x="26" y="610"/>
                    <a:pt x="39" y="623"/>
                    <a:pt x="81" y="623"/>
                  </a:cubicBezTo>
                  <a:cubicBezTo>
                    <a:pt x="149" y="623"/>
                    <a:pt x="243" y="584"/>
                    <a:pt x="324" y="542"/>
                  </a:cubicBezTo>
                  <a:cubicBezTo>
                    <a:pt x="473" y="448"/>
                    <a:pt x="525" y="82"/>
                    <a:pt x="525" y="69"/>
                  </a:cubicBezTo>
                  <a:lnTo>
                    <a:pt x="538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1114950" y="3005950"/>
              <a:ext cx="7475" cy="17075"/>
            </a:xfrm>
            <a:custGeom>
              <a:avLst/>
              <a:gdLst/>
              <a:ahLst/>
              <a:cxnLst/>
              <a:rect l="l" t="t" r="r" b="b"/>
              <a:pathLst>
                <a:path w="299" h="683" extrusionOk="0">
                  <a:moveTo>
                    <a:pt x="124" y="1"/>
                  </a:moveTo>
                  <a:cubicBezTo>
                    <a:pt x="124" y="1"/>
                    <a:pt x="1" y="581"/>
                    <a:pt x="30" y="662"/>
                  </a:cubicBezTo>
                  <a:cubicBezTo>
                    <a:pt x="33" y="676"/>
                    <a:pt x="40" y="683"/>
                    <a:pt x="51" y="683"/>
                  </a:cubicBezTo>
                  <a:cubicBezTo>
                    <a:pt x="91" y="683"/>
                    <a:pt x="177" y="591"/>
                    <a:pt x="231" y="474"/>
                  </a:cubicBezTo>
                  <a:cubicBezTo>
                    <a:pt x="299" y="312"/>
                    <a:pt x="124" y="1"/>
                    <a:pt x="124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1114325" y="3003925"/>
              <a:ext cx="8750" cy="19625"/>
            </a:xfrm>
            <a:custGeom>
              <a:avLst/>
              <a:gdLst/>
              <a:ahLst/>
              <a:cxnLst/>
              <a:rect l="l" t="t" r="r" b="b"/>
              <a:pathLst>
                <a:path w="350" h="785" extrusionOk="0">
                  <a:moveTo>
                    <a:pt x="162" y="163"/>
                  </a:moveTo>
                  <a:cubicBezTo>
                    <a:pt x="201" y="270"/>
                    <a:pt x="269" y="445"/>
                    <a:pt x="230" y="542"/>
                  </a:cubicBezTo>
                  <a:cubicBezTo>
                    <a:pt x="175" y="662"/>
                    <a:pt x="107" y="730"/>
                    <a:pt x="81" y="730"/>
                  </a:cubicBezTo>
                  <a:lnTo>
                    <a:pt x="68" y="730"/>
                  </a:lnTo>
                  <a:cubicBezTo>
                    <a:pt x="68" y="688"/>
                    <a:pt x="120" y="380"/>
                    <a:pt x="162" y="163"/>
                  </a:cubicBezTo>
                  <a:close/>
                  <a:moveTo>
                    <a:pt x="136" y="1"/>
                  </a:moveTo>
                  <a:lnTo>
                    <a:pt x="120" y="69"/>
                  </a:lnTo>
                  <a:cubicBezTo>
                    <a:pt x="107" y="163"/>
                    <a:pt x="0" y="662"/>
                    <a:pt x="26" y="743"/>
                  </a:cubicBezTo>
                  <a:cubicBezTo>
                    <a:pt x="26" y="769"/>
                    <a:pt x="55" y="785"/>
                    <a:pt x="81" y="785"/>
                  </a:cubicBezTo>
                  <a:cubicBezTo>
                    <a:pt x="149" y="785"/>
                    <a:pt x="230" y="675"/>
                    <a:pt x="282" y="555"/>
                  </a:cubicBezTo>
                  <a:cubicBezTo>
                    <a:pt x="350" y="393"/>
                    <a:pt x="175" y="82"/>
                    <a:pt x="175" y="69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1121775" y="3004575"/>
              <a:ext cx="10000" cy="15175"/>
            </a:xfrm>
            <a:custGeom>
              <a:avLst/>
              <a:gdLst/>
              <a:ahLst/>
              <a:cxnLst/>
              <a:rect l="l" t="t" r="r" b="b"/>
              <a:pathLst>
                <a:path w="400" h="607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43" y="542"/>
                    <a:pt x="308" y="597"/>
                  </a:cubicBezTo>
                  <a:cubicBezTo>
                    <a:pt x="317" y="604"/>
                    <a:pt x="325" y="607"/>
                    <a:pt x="332" y="607"/>
                  </a:cubicBezTo>
                  <a:cubicBezTo>
                    <a:pt x="382" y="607"/>
                    <a:pt x="400" y="466"/>
                    <a:pt x="363" y="325"/>
                  </a:cubicBezTo>
                  <a:cubicBezTo>
                    <a:pt x="324" y="163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1120375" y="3003275"/>
              <a:ext cx="11875" cy="17200"/>
            </a:xfrm>
            <a:custGeom>
              <a:avLst/>
              <a:gdLst/>
              <a:ahLst/>
              <a:cxnLst/>
              <a:rect l="l" t="t" r="r" b="b"/>
              <a:pathLst>
                <a:path w="475" h="688" extrusionOk="0">
                  <a:moveTo>
                    <a:pt x="121" y="121"/>
                  </a:moveTo>
                  <a:lnTo>
                    <a:pt x="121" y="121"/>
                  </a:lnTo>
                  <a:cubicBezTo>
                    <a:pt x="218" y="176"/>
                    <a:pt x="364" y="283"/>
                    <a:pt x="393" y="377"/>
                  </a:cubicBezTo>
                  <a:cubicBezTo>
                    <a:pt x="419" y="513"/>
                    <a:pt x="406" y="620"/>
                    <a:pt x="380" y="633"/>
                  </a:cubicBezTo>
                  <a:cubicBezTo>
                    <a:pt x="338" y="594"/>
                    <a:pt x="202" y="325"/>
                    <a:pt x="121" y="121"/>
                  </a:cubicBezTo>
                  <a:close/>
                  <a:moveTo>
                    <a:pt x="1" y="1"/>
                  </a:moveTo>
                  <a:lnTo>
                    <a:pt x="27" y="66"/>
                  </a:lnTo>
                  <a:cubicBezTo>
                    <a:pt x="69" y="163"/>
                    <a:pt x="283" y="620"/>
                    <a:pt x="351" y="675"/>
                  </a:cubicBezTo>
                  <a:cubicBezTo>
                    <a:pt x="364" y="675"/>
                    <a:pt x="380" y="688"/>
                    <a:pt x="380" y="688"/>
                  </a:cubicBezTo>
                  <a:cubicBezTo>
                    <a:pt x="393" y="688"/>
                    <a:pt x="419" y="675"/>
                    <a:pt x="432" y="662"/>
                  </a:cubicBezTo>
                  <a:cubicBezTo>
                    <a:pt x="461" y="620"/>
                    <a:pt x="474" y="487"/>
                    <a:pt x="445" y="364"/>
                  </a:cubicBezTo>
                  <a:cubicBezTo>
                    <a:pt x="406" y="202"/>
                    <a:pt x="82" y="40"/>
                    <a:pt x="69" y="27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1124125" y="3001050"/>
              <a:ext cx="16850" cy="7925"/>
            </a:xfrm>
            <a:custGeom>
              <a:avLst/>
              <a:gdLst/>
              <a:ahLst/>
              <a:cxnLst/>
              <a:rect l="l" t="t" r="r" b="b"/>
              <a:pathLst>
                <a:path w="674" h="317" extrusionOk="0">
                  <a:moveTo>
                    <a:pt x="236" y="1"/>
                  </a:moveTo>
                  <a:cubicBezTo>
                    <a:pt x="114" y="1"/>
                    <a:pt x="0" y="22"/>
                    <a:pt x="0" y="22"/>
                  </a:cubicBezTo>
                  <a:cubicBezTo>
                    <a:pt x="0" y="22"/>
                    <a:pt x="512" y="317"/>
                    <a:pt x="593" y="317"/>
                  </a:cubicBezTo>
                  <a:cubicBezTo>
                    <a:pt x="674" y="317"/>
                    <a:pt x="606" y="171"/>
                    <a:pt x="486" y="61"/>
                  </a:cubicBezTo>
                  <a:cubicBezTo>
                    <a:pt x="432" y="14"/>
                    <a:pt x="331" y="1"/>
                    <a:pt x="236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1122100" y="3000200"/>
              <a:ext cx="18875" cy="9500"/>
            </a:xfrm>
            <a:custGeom>
              <a:avLst/>
              <a:gdLst/>
              <a:ahLst/>
              <a:cxnLst/>
              <a:rect l="l" t="t" r="r" b="b"/>
              <a:pathLst>
                <a:path w="755" h="380" extrusionOk="0">
                  <a:moveTo>
                    <a:pt x="295" y="56"/>
                  </a:moveTo>
                  <a:cubicBezTo>
                    <a:pt x="418" y="56"/>
                    <a:pt x="499" y="82"/>
                    <a:pt x="538" y="124"/>
                  </a:cubicBezTo>
                  <a:cubicBezTo>
                    <a:pt x="648" y="205"/>
                    <a:pt x="687" y="312"/>
                    <a:pt x="687" y="325"/>
                  </a:cubicBezTo>
                  <a:lnTo>
                    <a:pt x="674" y="325"/>
                  </a:lnTo>
                  <a:cubicBezTo>
                    <a:pt x="635" y="325"/>
                    <a:pt x="363" y="176"/>
                    <a:pt x="162" y="69"/>
                  </a:cubicBezTo>
                  <a:cubicBezTo>
                    <a:pt x="201" y="69"/>
                    <a:pt x="243" y="56"/>
                    <a:pt x="295" y="56"/>
                  </a:cubicBezTo>
                  <a:close/>
                  <a:moveTo>
                    <a:pt x="295" y="1"/>
                  </a:moveTo>
                  <a:cubicBezTo>
                    <a:pt x="175" y="1"/>
                    <a:pt x="81" y="27"/>
                    <a:pt x="81" y="27"/>
                  </a:cubicBezTo>
                  <a:lnTo>
                    <a:pt x="0" y="43"/>
                  </a:lnTo>
                  <a:lnTo>
                    <a:pt x="68" y="69"/>
                  </a:lnTo>
                  <a:cubicBezTo>
                    <a:pt x="162" y="124"/>
                    <a:pt x="593" y="380"/>
                    <a:pt x="674" y="380"/>
                  </a:cubicBezTo>
                  <a:cubicBezTo>
                    <a:pt x="700" y="380"/>
                    <a:pt x="729" y="367"/>
                    <a:pt x="742" y="338"/>
                  </a:cubicBezTo>
                  <a:cubicBezTo>
                    <a:pt x="755" y="286"/>
                    <a:pt x="674" y="163"/>
                    <a:pt x="580" y="82"/>
                  </a:cubicBezTo>
                  <a:cubicBezTo>
                    <a:pt x="525" y="27"/>
                    <a:pt x="431" y="1"/>
                    <a:pt x="29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1124125" y="2991450"/>
              <a:ext cx="18250" cy="6100"/>
            </a:xfrm>
            <a:custGeom>
              <a:avLst/>
              <a:gdLst/>
              <a:ahLst/>
              <a:cxnLst/>
              <a:rect l="l" t="t" r="r" b="b"/>
              <a:pathLst>
                <a:path w="730" h="244" extrusionOk="0">
                  <a:moveTo>
                    <a:pt x="406" y="0"/>
                  </a:moveTo>
                  <a:cubicBezTo>
                    <a:pt x="244" y="0"/>
                    <a:pt x="0" y="244"/>
                    <a:pt x="0" y="244"/>
                  </a:cubicBezTo>
                  <a:cubicBezTo>
                    <a:pt x="0" y="244"/>
                    <a:pt x="593" y="176"/>
                    <a:pt x="661" y="134"/>
                  </a:cubicBezTo>
                  <a:cubicBezTo>
                    <a:pt x="729" y="95"/>
                    <a:pt x="580" y="14"/>
                    <a:pt x="418" y="1"/>
                  </a:cubicBezTo>
                  <a:cubicBezTo>
                    <a:pt x="414" y="1"/>
                    <a:pt x="410" y="0"/>
                    <a:pt x="406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1122400" y="2990725"/>
              <a:ext cx="19650" cy="7800"/>
            </a:xfrm>
            <a:custGeom>
              <a:avLst/>
              <a:gdLst/>
              <a:ahLst/>
              <a:cxnLst/>
              <a:rect l="l" t="t" r="r" b="b"/>
              <a:pathLst>
                <a:path w="786" h="312" extrusionOk="0">
                  <a:moveTo>
                    <a:pt x="487" y="56"/>
                  </a:moveTo>
                  <a:cubicBezTo>
                    <a:pt x="623" y="69"/>
                    <a:pt x="717" y="124"/>
                    <a:pt x="717" y="137"/>
                  </a:cubicBezTo>
                  <a:cubicBezTo>
                    <a:pt x="675" y="163"/>
                    <a:pt x="380" y="205"/>
                    <a:pt x="150" y="231"/>
                  </a:cubicBezTo>
                  <a:cubicBezTo>
                    <a:pt x="231" y="163"/>
                    <a:pt x="364" y="56"/>
                    <a:pt x="474" y="56"/>
                  </a:cubicBezTo>
                  <a:close/>
                  <a:moveTo>
                    <a:pt x="474" y="0"/>
                  </a:moveTo>
                  <a:cubicBezTo>
                    <a:pt x="300" y="0"/>
                    <a:pt x="56" y="244"/>
                    <a:pt x="56" y="260"/>
                  </a:cubicBezTo>
                  <a:lnTo>
                    <a:pt x="1" y="312"/>
                  </a:lnTo>
                  <a:lnTo>
                    <a:pt x="69" y="299"/>
                  </a:lnTo>
                  <a:cubicBezTo>
                    <a:pt x="176" y="286"/>
                    <a:pt x="675" y="231"/>
                    <a:pt x="743" y="192"/>
                  </a:cubicBezTo>
                  <a:cubicBezTo>
                    <a:pt x="785" y="163"/>
                    <a:pt x="769" y="137"/>
                    <a:pt x="769" y="124"/>
                  </a:cubicBezTo>
                  <a:cubicBezTo>
                    <a:pt x="756" y="56"/>
                    <a:pt x="607" y="17"/>
                    <a:pt x="487" y="1"/>
                  </a:cubicBezTo>
                  <a:cubicBezTo>
                    <a:pt x="483" y="0"/>
                    <a:pt x="478" y="0"/>
                    <a:pt x="47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1121775" y="2981275"/>
              <a:ext cx="12050" cy="13200"/>
            </a:xfrm>
            <a:custGeom>
              <a:avLst/>
              <a:gdLst/>
              <a:ahLst/>
              <a:cxnLst/>
              <a:rect l="l" t="t" r="r" b="b"/>
              <a:pathLst>
                <a:path w="482" h="528" extrusionOk="0">
                  <a:moveTo>
                    <a:pt x="424" y="0"/>
                  </a:moveTo>
                  <a:cubicBezTo>
                    <a:pt x="370" y="0"/>
                    <a:pt x="281" y="29"/>
                    <a:pt x="201" y="84"/>
                  </a:cubicBezTo>
                  <a:cubicBezTo>
                    <a:pt x="52" y="165"/>
                    <a:pt x="0" y="528"/>
                    <a:pt x="0" y="528"/>
                  </a:cubicBezTo>
                  <a:cubicBezTo>
                    <a:pt x="0" y="528"/>
                    <a:pt x="444" y="123"/>
                    <a:pt x="470" y="42"/>
                  </a:cubicBezTo>
                  <a:cubicBezTo>
                    <a:pt x="482" y="14"/>
                    <a:pt x="462" y="0"/>
                    <a:pt x="424" y="0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1120700" y="2980600"/>
              <a:ext cx="13875" cy="15575"/>
            </a:xfrm>
            <a:custGeom>
              <a:avLst/>
              <a:gdLst/>
              <a:ahLst/>
              <a:cxnLst/>
              <a:rect l="l" t="t" r="r" b="b"/>
              <a:pathLst>
                <a:path w="555" h="623" extrusionOk="0">
                  <a:moveTo>
                    <a:pt x="487" y="56"/>
                  </a:moveTo>
                  <a:lnTo>
                    <a:pt x="487" y="69"/>
                  </a:lnTo>
                  <a:cubicBezTo>
                    <a:pt x="474" y="111"/>
                    <a:pt x="257" y="325"/>
                    <a:pt x="82" y="474"/>
                  </a:cubicBezTo>
                  <a:cubicBezTo>
                    <a:pt x="108" y="354"/>
                    <a:pt x="163" y="179"/>
                    <a:pt x="257" y="124"/>
                  </a:cubicBezTo>
                  <a:cubicBezTo>
                    <a:pt x="338" y="82"/>
                    <a:pt x="419" y="56"/>
                    <a:pt x="461" y="56"/>
                  </a:cubicBezTo>
                  <a:close/>
                  <a:moveTo>
                    <a:pt x="461" y="1"/>
                  </a:moveTo>
                  <a:cubicBezTo>
                    <a:pt x="406" y="1"/>
                    <a:pt x="312" y="30"/>
                    <a:pt x="231" y="82"/>
                  </a:cubicBezTo>
                  <a:cubicBezTo>
                    <a:pt x="82" y="179"/>
                    <a:pt x="14" y="529"/>
                    <a:pt x="14" y="542"/>
                  </a:cubicBezTo>
                  <a:lnTo>
                    <a:pt x="1" y="623"/>
                  </a:lnTo>
                  <a:lnTo>
                    <a:pt x="1" y="623"/>
                  </a:lnTo>
                  <a:lnTo>
                    <a:pt x="69" y="568"/>
                  </a:lnTo>
                  <a:cubicBezTo>
                    <a:pt x="137" y="503"/>
                    <a:pt x="513" y="163"/>
                    <a:pt x="542" y="82"/>
                  </a:cubicBezTo>
                  <a:cubicBezTo>
                    <a:pt x="555" y="56"/>
                    <a:pt x="542" y="43"/>
                    <a:pt x="542" y="30"/>
                  </a:cubicBezTo>
                  <a:cubicBezTo>
                    <a:pt x="529" y="17"/>
                    <a:pt x="500" y="1"/>
                    <a:pt x="46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13" name="Google Shape;213;p2"/>
          <p:cNvGrpSpPr/>
          <p:nvPr/>
        </p:nvGrpSpPr>
        <p:grpSpPr>
          <a:xfrm>
            <a:off x="3500931" y="4608749"/>
            <a:ext cx="1856791" cy="372004"/>
            <a:chOff x="547325" y="3326225"/>
            <a:chExt cx="215625" cy="43200"/>
          </a:xfrm>
        </p:grpSpPr>
        <p:sp>
          <p:nvSpPr>
            <p:cNvPr id="214" name="Google Shape;214;p2"/>
            <p:cNvSpPr/>
            <p:nvPr/>
          </p:nvSpPr>
          <p:spPr>
            <a:xfrm>
              <a:off x="644825" y="3347850"/>
              <a:ext cx="28700" cy="18250"/>
            </a:xfrm>
            <a:custGeom>
              <a:avLst/>
              <a:gdLst/>
              <a:ahLst/>
              <a:cxnLst/>
              <a:rect l="l" t="t" r="r" b="b"/>
              <a:pathLst>
                <a:path w="1148" h="730" extrusionOk="0">
                  <a:moveTo>
                    <a:pt x="137" y="1"/>
                  </a:moveTo>
                  <a:lnTo>
                    <a:pt x="124" y="14"/>
                  </a:lnTo>
                  <a:lnTo>
                    <a:pt x="124" y="53"/>
                  </a:lnTo>
                  <a:cubicBezTo>
                    <a:pt x="137" y="69"/>
                    <a:pt x="124" y="95"/>
                    <a:pt x="108" y="95"/>
                  </a:cubicBezTo>
                  <a:cubicBezTo>
                    <a:pt x="82" y="134"/>
                    <a:pt x="43" y="163"/>
                    <a:pt x="14" y="202"/>
                  </a:cubicBezTo>
                  <a:lnTo>
                    <a:pt x="14" y="215"/>
                  </a:lnTo>
                  <a:cubicBezTo>
                    <a:pt x="1" y="231"/>
                    <a:pt x="14" y="257"/>
                    <a:pt x="43" y="257"/>
                  </a:cubicBezTo>
                  <a:cubicBezTo>
                    <a:pt x="56" y="270"/>
                    <a:pt x="69" y="270"/>
                    <a:pt x="82" y="270"/>
                  </a:cubicBezTo>
                  <a:lnTo>
                    <a:pt x="95" y="257"/>
                  </a:lnTo>
                  <a:cubicBezTo>
                    <a:pt x="108" y="257"/>
                    <a:pt x="124" y="270"/>
                    <a:pt x="137" y="283"/>
                  </a:cubicBezTo>
                  <a:cubicBezTo>
                    <a:pt x="150" y="296"/>
                    <a:pt x="176" y="296"/>
                    <a:pt x="205" y="296"/>
                  </a:cubicBezTo>
                  <a:cubicBezTo>
                    <a:pt x="218" y="296"/>
                    <a:pt x="244" y="312"/>
                    <a:pt x="244" y="325"/>
                  </a:cubicBezTo>
                  <a:cubicBezTo>
                    <a:pt x="257" y="338"/>
                    <a:pt x="257" y="338"/>
                    <a:pt x="257" y="351"/>
                  </a:cubicBezTo>
                  <a:lnTo>
                    <a:pt x="270" y="364"/>
                  </a:lnTo>
                  <a:lnTo>
                    <a:pt x="270" y="393"/>
                  </a:lnTo>
                  <a:cubicBezTo>
                    <a:pt x="270" y="406"/>
                    <a:pt x="286" y="432"/>
                    <a:pt x="299" y="445"/>
                  </a:cubicBezTo>
                  <a:cubicBezTo>
                    <a:pt x="312" y="474"/>
                    <a:pt x="312" y="487"/>
                    <a:pt x="325" y="500"/>
                  </a:cubicBezTo>
                  <a:cubicBezTo>
                    <a:pt x="338" y="500"/>
                    <a:pt x="351" y="513"/>
                    <a:pt x="367" y="513"/>
                  </a:cubicBezTo>
                  <a:cubicBezTo>
                    <a:pt x="380" y="513"/>
                    <a:pt x="393" y="513"/>
                    <a:pt x="393" y="526"/>
                  </a:cubicBezTo>
                  <a:lnTo>
                    <a:pt x="393" y="568"/>
                  </a:lnTo>
                  <a:lnTo>
                    <a:pt x="393" y="581"/>
                  </a:lnTo>
                  <a:lnTo>
                    <a:pt x="393" y="594"/>
                  </a:lnTo>
                  <a:cubicBezTo>
                    <a:pt x="406" y="607"/>
                    <a:pt x="406" y="620"/>
                    <a:pt x="393" y="636"/>
                  </a:cubicBezTo>
                  <a:cubicBezTo>
                    <a:pt x="393" y="662"/>
                    <a:pt x="380" y="688"/>
                    <a:pt x="367" y="717"/>
                  </a:cubicBezTo>
                  <a:lnTo>
                    <a:pt x="367" y="730"/>
                  </a:lnTo>
                  <a:lnTo>
                    <a:pt x="406" y="730"/>
                  </a:lnTo>
                  <a:cubicBezTo>
                    <a:pt x="406" y="717"/>
                    <a:pt x="406" y="717"/>
                    <a:pt x="419" y="701"/>
                  </a:cubicBezTo>
                  <a:lnTo>
                    <a:pt x="432" y="688"/>
                  </a:lnTo>
                  <a:cubicBezTo>
                    <a:pt x="419" y="662"/>
                    <a:pt x="432" y="620"/>
                    <a:pt x="448" y="594"/>
                  </a:cubicBezTo>
                  <a:lnTo>
                    <a:pt x="461" y="594"/>
                  </a:lnTo>
                  <a:cubicBezTo>
                    <a:pt x="461" y="607"/>
                    <a:pt x="474" y="636"/>
                    <a:pt x="461" y="662"/>
                  </a:cubicBezTo>
                  <a:cubicBezTo>
                    <a:pt x="461" y="675"/>
                    <a:pt x="448" y="688"/>
                    <a:pt x="432" y="701"/>
                  </a:cubicBezTo>
                  <a:lnTo>
                    <a:pt x="487" y="701"/>
                  </a:lnTo>
                  <a:cubicBezTo>
                    <a:pt x="487" y="688"/>
                    <a:pt x="487" y="688"/>
                    <a:pt x="500" y="675"/>
                  </a:cubicBezTo>
                  <a:lnTo>
                    <a:pt x="500" y="662"/>
                  </a:lnTo>
                  <a:lnTo>
                    <a:pt x="500" y="607"/>
                  </a:lnTo>
                  <a:lnTo>
                    <a:pt x="500" y="539"/>
                  </a:lnTo>
                  <a:cubicBezTo>
                    <a:pt x="500" y="539"/>
                    <a:pt x="500" y="513"/>
                    <a:pt x="513" y="500"/>
                  </a:cubicBezTo>
                  <a:lnTo>
                    <a:pt x="529" y="500"/>
                  </a:lnTo>
                  <a:cubicBezTo>
                    <a:pt x="586" y="500"/>
                    <a:pt x="654" y="542"/>
                    <a:pt x="716" y="542"/>
                  </a:cubicBezTo>
                  <a:cubicBezTo>
                    <a:pt x="725" y="542"/>
                    <a:pt x="734" y="541"/>
                    <a:pt x="743" y="539"/>
                  </a:cubicBezTo>
                  <a:cubicBezTo>
                    <a:pt x="785" y="539"/>
                    <a:pt x="824" y="526"/>
                    <a:pt x="853" y="500"/>
                  </a:cubicBezTo>
                  <a:lnTo>
                    <a:pt x="905" y="500"/>
                  </a:lnTo>
                  <a:cubicBezTo>
                    <a:pt x="905" y="500"/>
                    <a:pt x="918" y="513"/>
                    <a:pt x="918" y="526"/>
                  </a:cubicBezTo>
                  <a:lnTo>
                    <a:pt x="918" y="539"/>
                  </a:lnTo>
                  <a:lnTo>
                    <a:pt x="934" y="539"/>
                  </a:lnTo>
                  <a:lnTo>
                    <a:pt x="934" y="526"/>
                  </a:lnTo>
                  <a:cubicBezTo>
                    <a:pt x="934" y="513"/>
                    <a:pt x="947" y="513"/>
                    <a:pt x="960" y="513"/>
                  </a:cubicBezTo>
                  <a:cubicBezTo>
                    <a:pt x="947" y="526"/>
                    <a:pt x="947" y="526"/>
                    <a:pt x="960" y="539"/>
                  </a:cubicBezTo>
                  <a:lnTo>
                    <a:pt x="960" y="513"/>
                  </a:lnTo>
                  <a:lnTo>
                    <a:pt x="973" y="513"/>
                  </a:lnTo>
                  <a:cubicBezTo>
                    <a:pt x="973" y="513"/>
                    <a:pt x="986" y="513"/>
                    <a:pt x="986" y="500"/>
                  </a:cubicBezTo>
                  <a:cubicBezTo>
                    <a:pt x="999" y="500"/>
                    <a:pt x="986" y="487"/>
                    <a:pt x="999" y="487"/>
                  </a:cubicBezTo>
                  <a:cubicBezTo>
                    <a:pt x="1015" y="487"/>
                    <a:pt x="1015" y="500"/>
                    <a:pt x="1015" y="500"/>
                  </a:cubicBezTo>
                  <a:cubicBezTo>
                    <a:pt x="1028" y="513"/>
                    <a:pt x="1028" y="539"/>
                    <a:pt x="1041" y="539"/>
                  </a:cubicBezTo>
                  <a:lnTo>
                    <a:pt x="1041" y="555"/>
                  </a:lnTo>
                  <a:lnTo>
                    <a:pt x="1054" y="568"/>
                  </a:lnTo>
                  <a:lnTo>
                    <a:pt x="1054" y="581"/>
                  </a:lnTo>
                  <a:cubicBezTo>
                    <a:pt x="1067" y="607"/>
                    <a:pt x="1067" y="636"/>
                    <a:pt x="1067" y="662"/>
                  </a:cubicBezTo>
                  <a:cubicBezTo>
                    <a:pt x="1067" y="675"/>
                    <a:pt x="1067" y="688"/>
                    <a:pt x="1054" y="701"/>
                  </a:cubicBezTo>
                  <a:cubicBezTo>
                    <a:pt x="1054" y="717"/>
                    <a:pt x="1041" y="717"/>
                    <a:pt x="1041" y="717"/>
                  </a:cubicBezTo>
                  <a:cubicBezTo>
                    <a:pt x="1054" y="730"/>
                    <a:pt x="1080" y="730"/>
                    <a:pt x="1096" y="730"/>
                  </a:cubicBezTo>
                  <a:lnTo>
                    <a:pt x="1096" y="717"/>
                  </a:lnTo>
                  <a:cubicBezTo>
                    <a:pt x="1109" y="701"/>
                    <a:pt x="1122" y="701"/>
                    <a:pt x="1122" y="701"/>
                  </a:cubicBezTo>
                  <a:lnTo>
                    <a:pt x="1122" y="675"/>
                  </a:lnTo>
                  <a:lnTo>
                    <a:pt x="1122" y="649"/>
                  </a:lnTo>
                  <a:cubicBezTo>
                    <a:pt x="1135" y="636"/>
                    <a:pt x="1122" y="620"/>
                    <a:pt x="1122" y="607"/>
                  </a:cubicBezTo>
                  <a:cubicBezTo>
                    <a:pt x="1135" y="581"/>
                    <a:pt x="1148" y="568"/>
                    <a:pt x="1148" y="539"/>
                  </a:cubicBezTo>
                  <a:cubicBezTo>
                    <a:pt x="1148" y="526"/>
                    <a:pt x="1135" y="513"/>
                    <a:pt x="1135" y="513"/>
                  </a:cubicBezTo>
                  <a:lnTo>
                    <a:pt x="1135" y="500"/>
                  </a:lnTo>
                  <a:cubicBezTo>
                    <a:pt x="1148" y="474"/>
                    <a:pt x="1148" y="458"/>
                    <a:pt x="1135" y="445"/>
                  </a:cubicBezTo>
                  <a:lnTo>
                    <a:pt x="1135" y="432"/>
                  </a:lnTo>
                  <a:lnTo>
                    <a:pt x="1135" y="419"/>
                  </a:lnTo>
                  <a:lnTo>
                    <a:pt x="1135" y="406"/>
                  </a:lnTo>
                  <a:cubicBezTo>
                    <a:pt x="1135" y="393"/>
                    <a:pt x="1135" y="377"/>
                    <a:pt x="1122" y="364"/>
                  </a:cubicBezTo>
                  <a:lnTo>
                    <a:pt x="1122" y="325"/>
                  </a:lnTo>
                  <a:lnTo>
                    <a:pt x="1122" y="244"/>
                  </a:lnTo>
                  <a:cubicBezTo>
                    <a:pt x="1122" y="215"/>
                    <a:pt x="1122" y="202"/>
                    <a:pt x="1109" y="189"/>
                  </a:cubicBezTo>
                  <a:cubicBezTo>
                    <a:pt x="1096" y="163"/>
                    <a:pt x="1080" y="150"/>
                    <a:pt x="1054" y="134"/>
                  </a:cubicBezTo>
                  <a:cubicBezTo>
                    <a:pt x="1026" y="114"/>
                    <a:pt x="1000" y="108"/>
                    <a:pt x="971" y="108"/>
                  </a:cubicBezTo>
                  <a:cubicBezTo>
                    <a:pt x="943" y="108"/>
                    <a:pt x="913" y="114"/>
                    <a:pt x="879" y="121"/>
                  </a:cubicBezTo>
                  <a:cubicBezTo>
                    <a:pt x="837" y="134"/>
                    <a:pt x="798" y="134"/>
                    <a:pt x="756" y="150"/>
                  </a:cubicBezTo>
                  <a:lnTo>
                    <a:pt x="662" y="150"/>
                  </a:lnTo>
                  <a:cubicBezTo>
                    <a:pt x="623" y="150"/>
                    <a:pt x="581" y="134"/>
                    <a:pt x="542" y="134"/>
                  </a:cubicBezTo>
                  <a:cubicBezTo>
                    <a:pt x="461" y="121"/>
                    <a:pt x="380" y="108"/>
                    <a:pt x="299" y="95"/>
                  </a:cubicBezTo>
                  <a:lnTo>
                    <a:pt x="270" y="95"/>
                  </a:lnTo>
                  <a:cubicBezTo>
                    <a:pt x="257" y="95"/>
                    <a:pt x="257" y="82"/>
                    <a:pt x="244" y="82"/>
                  </a:cubicBezTo>
                  <a:lnTo>
                    <a:pt x="218" y="82"/>
                  </a:lnTo>
                  <a:lnTo>
                    <a:pt x="218" y="69"/>
                  </a:lnTo>
                  <a:cubicBezTo>
                    <a:pt x="205" y="53"/>
                    <a:pt x="176" y="53"/>
                    <a:pt x="176" y="53"/>
                  </a:cubicBezTo>
                  <a:lnTo>
                    <a:pt x="163" y="40"/>
                  </a:lnTo>
                  <a:lnTo>
                    <a:pt x="163" y="14"/>
                  </a:lnTo>
                  <a:cubicBezTo>
                    <a:pt x="150" y="14"/>
                    <a:pt x="150" y="27"/>
                    <a:pt x="150" y="40"/>
                  </a:cubicBezTo>
                  <a:lnTo>
                    <a:pt x="137" y="27"/>
                  </a:lnTo>
                  <a:cubicBezTo>
                    <a:pt x="137" y="14"/>
                    <a:pt x="137" y="1"/>
                    <a:pt x="150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689700" y="3342425"/>
              <a:ext cx="25725" cy="17925"/>
            </a:xfrm>
            <a:custGeom>
              <a:avLst/>
              <a:gdLst/>
              <a:ahLst/>
              <a:cxnLst/>
              <a:rect l="l" t="t" r="r" b="b"/>
              <a:pathLst>
                <a:path w="1029" h="717" extrusionOk="0">
                  <a:moveTo>
                    <a:pt x="1002" y="163"/>
                  </a:moveTo>
                  <a:cubicBezTo>
                    <a:pt x="1015" y="163"/>
                    <a:pt x="1015" y="176"/>
                    <a:pt x="1015" y="176"/>
                  </a:cubicBezTo>
                  <a:cubicBezTo>
                    <a:pt x="1002" y="218"/>
                    <a:pt x="1002" y="257"/>
                    <a:pt x="1002" y="299"/>
                  </a:cubicBezTo>
                  <a:cubicBezTo>
                    <a:pt x="986" y="338"/>
                    <a:pt x="986" y="380"/>
                    <a:pt x="973" y="432"/>
                  </a:cubicBezTo>
                  <a:cubicBezTo>
                    <a:pt x="973" y="419"/>
                    <a:pt x="973" y="406"/>
                    <a:pt x="960" y="393"/>
                  </a:cubicBezTo>
                  <a:cubicBezTo>
                    <a:pt x="960" y="351"/>
                    <a:pt x="973" y="325"/>
                    <a:pt x="973" y="286"/>
                  </a:cubicBezTo>
                  <a:cubicBezTo>
                    <a:pt x="973" y="257"/>
                    <a:pt x="986" y="244"/>
                    <a:pt x="986" y="218"/>
                  </a:cubicBezTo>
                  <a:cubicBezTo>
                    <a:pt x="1002" y="205"/>
                    <a:pt x="1002" y="176"/>
                    <a:pt x="1002" y="163"/>
                  </a:cubicBezTo>
                  <a:close/>
                  <a:moveTo>
                    <a:pt x="597" y="1"/>
                  </a:moveTo>
                  <a:cubicBezTo>
                    <a:pt x="529" y="1"/>
                    <a:pt x="461" y="14"/>
                    <a:pt x="393" y="14"/>
                  </a:cubicBezTo>
                  <a:lnTo>
                    <a:pt x="325" y="14"/>
                  </a:lnTo>
                  <a:cubicBezTo>
                    <a:pt x="299" y="27"/>
                    <a:pt x="273" y="27"/>
                    <a:pt x="257" y="43"/>
                  </a:cubicBezTo>
                  <a:cubicBezTo>
                    <a:pt x="231" y="56"/>
                    <a:pt x="205" y="82"/>
                    <a:pt x="192" y="108"/>
                  </a:cubicBezTo>
                  <a:cubicBezTo>
                    <a:pt x="176" y="150"/>
                    <a:pt x="163" y="189"/>
                    <a:pt x="150" y="218"/>
                  </a:cubicBezTo>
                  <a:cubicBezTo>
                    <a:pt x="137" y="231"/>
                    <a:pt x="137" y="231"/>
                    <a:pt x="124" y="244"/>
                  </a:cubicBezTo>
                  <a:cubicBezTo>
                    <a:pt x="111" y="270"/>
                    <a:pt x="111" y="299"/>
                    <a:pt x="111" y="325"/>
                  </a:cubicBezTo>
                  <a:cubicBezTo>
                    <a:pt x="111" y="351"/>
                    <a:pt x="95" y="393"/>
                    <a:pt x="69" y="406"/>
                  </a:cubicBezTo>
                  <a:lnTo>
                    <a:pt x="56" y="406"/>
                  </a:lnTo>
                  <a:cubicBezTo>
                    <a:pt x="56" y="397"/>
                    <a:pt x="50" y="388"/>
                    <a:pt x="46" y="388"/>
                  </a:cubicBezTo>
                  <a:cubicBezTo>
                    <a:pt x="44" y="388"/>
                    <a:pt x="43" y="389"/>
                    <a:pt x="43" y="393"/>
                  </a:cubicBezTo>
                  <a:lnTo>
                    <a:pt x="30" y="393"/>
                  </a:lnTo>
                  <a:lnTo>
                    <a:pt x="30" y="419"/>
                  </a:lnTo>
                  <a:cubicBezTo>
                    <a:pt x="30" y="419"/>
                    <a:pt x="30" y="432"/>
                    <a:pt x="43" y="432"/>
                  </a:cubicBezTo>
                  <a:lnTo>
                    <a:pt x="43" y="448"/>
                  </a:lnTo>
                  <a:lnTo>
                    <a:pt x="43" y="461"/>
                  </a:lnTo>
                  <a:cubicBezTo>
                    <a:pt x="43" y="461"/>
                    <a:pt x="30" y="474"/>
                    <a:pt x="30" y="487"/>
                  </a:cubicBezTo>
                  <a:cubicBezTo>
                    <a:pt x="14" y="487"/>
                    <a:pt x="14" y="500"/>
                    <a:pt x="30" y="513"/>
                  </a:cubicBezTo>
                  <a:cubicBezTo>
                    <a:pt x="30" y="529"/>
                    <a:pt x="30" y="529"/>
                    <a:pt x="43" y="542"/>
                  </a:cubicBezTo>
                  <a:cubicBezTo>
                    <a:pt x="43" y="542"/>
                    <a:pt x="43" y="555"/>
                    <a:pt x="30" y="568"/>
                  </a:cubicBezTo>
                  <a:lnTo>
                    <a:pt x="30" y="610"/>
                  </a:lnTo>
                  <a:cubicBezTo>
                    <a:pt x="14" y="623"/>
                    <a:pt x="1" y="636"/>
                    <a:pt x="1" y="649"/>
                  </a:cubicBezTo>
                  <a:lnTo>
                    <a:pt x="14" y="662"/>
                  </a:lnTo>
                  <a:cubicBezTo>
                    <a:pt x="14" y="676"/>
                    <a:pt x="23" y="679"/>
                    <a:pt x="35" y="679"/>
                  </a:cubicBezTo>
                  <a:cubicBezTo>
                    <a:pt x="47" y="679"/>
                    <a:pt x="62" y="675"/>
                    <a:pt x="69" y="675"/>
                  </a:cubicBezTo>
                  <a:lnTo>
                    <a:pt x="82" y="662"/>
                  </a:lnTo>
                  <a:lnTo>
                    <a:pt x="95" y="649"/>
                  </a:lnTo>
                  <a:cubicBezTo>
                    <a:pt x="111" y="636"/>
                    <a:pt x="124" y="636"/>
                    <a:pt x="124" y="623"/>
                  </a:cubicBezTo>
                  <a:cubicBezTo>
                    <a:pt x="137" y="623"/>
                    <a:pt x="137" y="610"/>
                    <a:pt x="137" y="610"/>
                  </a:cubicBezTo>
                  <a:lnTo>
                    <a:pt x="150" y="594"/>
                  </a:lnTo>
                  <a:cubicBezTo>
                    <a:pt x="150" y="594"/>
                    <a:pt x="150" y="581"/>
                    <a:pt x="163" y="581"/>
                  </a:cubicBezTo>
                  <a:cubicBezTo>
                    <a:pt x="176" y="568"/>
                    <a:pt x="176" y="555"/>
                    <a:pt x="176" y="542"/>
                  </a:cubicBezTo>
                  <a:lnTo>
                    <a:pt x="176" y="487"/>
                  </a:lnTo>
                  <a:lnTo>
                    <a:pt x="205" y="487"/>
                  </a:lnTo>
                  <a:cubicBezTo>
                    <a:pt x="212" y="490"/>
                    <a:pt x="219" y="492"/>
                    <a:pt x="226" y="492"/>
                  </a:cubicBezTo>
                  <a:cubicBezTo>
                    <a:pt x="244" y="492"/>
                    <a:pt x="261" y="480"/>
                    <a:pt x="273" y="461"/>
                  </a:cubicBezTo>
                  <a:cubicBezTo>
                    <a:pt x="273" y="474"/>
                    <a:pt x="286" y="487"/>
                    <a:pt x="299" y="487"/>
                  </a:cubicBezTo>
                  <a:lnTo>
                    <a:pt x="312" y="500"/>
                  </a:lnTo>
                  <a:cubicBezTo>
                    <a:pt x="325" y="555"/>
                    <a:pt x="312" y="594"/>
                    <a:pt x="299" y="636"/>
                  </a:cubicBezTo>
                  <a:cubicBezTo>
                    <a:pt x="286" y="649"/>
                    <a:pt x="286" y="662"/>
                    <a:pt x="273" y="675"/>
                  </a:cubicBezTo>
                  <a:cubicBezTo>
                    <a:pt x="282" y="675"/>
                    <a:pt x="290" y="682"/>
                    <a:pt x="303" y="682"/>
                  </a:cubicBezTo>
                  <a:cubicBezTo>
                    <a:pt x="309" y="682"/>
                    <a:pt x="316" y="680"/>
                    <a:pt x="325" y="675"/>
                  </a:cubicBezTo>
                  <a:lnTo>
                    <a:pt x="325" y="662"/>
                  </a:lnTo>
                  <a:lnTo>
                    <a:pt x="338" y="662"/>
                  </a:lnTo>
                  <a:lnTo>
                    <a:pt x="338" y="636"/>
                  </a:lnTo>
                  <a:cubicBezTo>
                    <a:pt x="354" y="623"/>
                    <a:pt x="354" y="610"/>
                    <a:pt x="354" y="594"/>
                  </a:cubicBezTo>
                  <a:cubicBezTo>
                    <a:pt x="354" y="568"/>
                    <a:pt x="354" y="542"/>
                    <a:pt x="367" y="529"/>
                  </a:cubicBezTo>
                  <a:cubicBezTo>
                    <a:pt x="380" y="542"/>
                    <a:pt x="380" y="555"/>
                    <a:pt x="380" y="568"/>
                  </a:cubicBezTo>
                  <a:cubicBezTo>
                    <a:pt x="393" y="594"/>
                    <a:pt x="393" y="623"/>
                    <a:pt x="380" y="636"/>
                  </a:cubicBezTo>
                  <a:cubicBezTo>
                    <a:pt x="380" y="649"/>
                    <a:pt x="367" y="649"/>
                    <a:pt x="367" y="662"/>
                  </a:cubicBezTo>
                  <a:lnTo>
                    <a:pt x="419" y="662"/>
                  </a:lnTo>
                  <a:cubicBezTo>
                    <a:pt x="419" y="649"/>
                    <a:pt x="435" y="649"/>
                    <a:pt x="435" y="649"/>
                  </a:cubicBezTo>
                  <a:lnTo>
                    <a:pt x="435" y="636"/>
                  </a:lnTo>
                  <a:cubicBezTo>
                    <a:pt x="435" y="610"/>
                    <a:pt x="419" y="594"/>
                    <a:pt x="419" y="568"/>
                  </a:cubicBezTo>
                  <a:lnTo>
                    <a:pt x="419" y="542"/>
                  </a:lnTo>
                  <a:lnTo>
                    <a:pt x="419" y="513"/>
                  </a:lnTo>
                  <a:cubicBezTo>
                    <a:pt x="419" y="500"/>
                    <a:pt x="419" y="487"/>
                    <a:pt x="406" y="487"/>
                  </a:cubicBezTo>
                  <a:lnTo>
                    <a:pt x="406" y="461"/>
                  </a:lnTo>
                  <a:lnTo>
                    <a:pt x="406" y="432"/>
                  </a:lnTo>
                  <a:cubicBezTo>
                    <a:pt x="419" y="419"/>
                    <a:pt x="435" y="419"/>
                    <a:pt x="435" y="406"/>
                  </a:cubicBezTo>
                  <a:lnTo>
                    <a:pt x="461" y="406"/>
                  </a:lnTo>
                  <a:cubicBezTo>
                    <a:pt x="500" y="406"/>
                    <a:pt x="555" y="419"/>
                    <a:pt x="597" y="432"/>
                  </a:cubicBezTo>
                  <a:cubicBezTo>
                    <a:pt x="610" y="432"/>
                    <a:pt x="610" y="448"/>
                    <a:pt x="623" y="448"/>
                  </a:cubicBezTo>
                  <a:lnTo>
                    <a:pt x="704" y="448"/>
                  </a:lnTo>
                  <a:cubicBezTo>
                    <a:pt x="712" y="443"/>
                    <a:pt x="721" y="441"/>
                    <a:pt x="731" y="441"/>
                  </a:cubicBezTo>
                  <a:cubicBezTo>
                    <a:pt x="754" y="441"/>
                    <a:pt x="780" y="452"/>
                    <a:pt x="798" y="461"/>
                  </a:cubicBezTo>
                  <a:lnTo>
                    <a:pt x="798" y="500"/>
                  </a:lnTo>
                  <a:lnTo>
                    <a:pt x="811" y="487"/>
                  </a:lnTo>
                  <a:cubicBezTo>
                    <a:pt x="824" y="487"/>
                    <a:pt x="824" y="474"/>
                    <a:pt x="824" y="474"/>
                  </a:cubicBezTo>
                  <a:lnTo>
                    <a:pt x="840" y="474"/>
                  </a:lnTo>
                  <a:lnTo>
                    <a:pt x="840" y="487"/>
                  </a:lnTo>
                  <a:cubicBezTo>
                    <a:pt x="853" y="542"/>
                    <a:pt x="853" y="594"/>
                    <a:pt x="824" y="636"/>
                  </a:cubicBezTo>
                  <a:cubicBezTo>
                    <a:pt x="824" y="662"/>
                    <a:pt x="811" y="675"/>
                    <a:pt x="798" y="691"/>
                  </a:cubicBezTo>
                  <a:cubicBezTo>
                    <a:pt x="798" y="704"/>
                    <a:pt x="798" y="704"/>
                    <a:pt x="811" y="704"/>
                  </a:cubicBezTo>
                  <a:cubicBezTo>
                    <a:pt x="824" y="704"/>
                    <a:pt x="840" y="704"/>
                    <a:pt x="840" y="691"/>
                  </a:cubicBezTo>
                  <a:lnTo>
                    <a:pt x="866" y="691"/>
                  </a:lnTo>
                  <a:lnTo>
                    <a:pt x="866" y="675"/>
                  </a:lnTo>
                  <a:cubicBezTo>
                    <a:pt x="866" y="662"/>
                    <a:pt x="866" y="649"/>
                    <a:pt x="879" y="636"/>
                  </a:cubicBezTo>
                  <a:cubicBezTo>
                    <a:pt x="879" y="623"/>
                    <a:pt x="905" y="500"/>
                    <a:pt x="905" y="500"/>
                  </a:cubicBezTo>
                  <a:cubicBezTo>
                    <a:pt x="921" y="500"/>
                    <a:pt x="921" y="513"/>
                    <a:pt x="921" y="513"/>
                  </a:cubicBezTo>
                  <a:cubicBezTo>
                    <a:pt x="921" y="529"/>
                    <a:pt x="934" y="542"/>
                    <a:pt x="934" y="542"/>
                  </a:cubicBezTo>
                  <a:cubicBezTo>
                    <a:pt x="947" y="568"/>
                    <a:pt x="947" y="581"/>
                    <a:pt x="947" y="610"/>
                  </a:cubicBezTo>
                  <a:lnTo>
                    <a:pt x="947" y="623"/>
                  </a:lnTo>
                  <a:lnTo>
                    <a:pt x="947" y="649"/>
                  </a:lnTo>
                  <a:lnTo>
                    <a:pt x="947" y="691"/>
                  </a:lnTo>
                  <a:cubicBezTo>
                    <a:pt x="934" y="691"/>
                    <a:pt x="934" y="704"/>
                    <a:pt x="934" y="717"/>
                  </a:cubicBezTo>
                  <a:lnTo>
                    <a:pt x="973" y="704"/>
                  </a:lnTo>
                  <a:cubicBezTo>
                    <a:pt x="986" y="704"/>
                    <a:pt x="986" y="691"/>
                    <a:pt x="986" y="691"/>
                  </a:cubicBezTo>
                  <a:lnTo>
                    <a:pt x="1002" y="691"/>
                  </a:lnTo>
                  <a:lnTo>
                    <a:pt x="1002" y="675"/>
                  </a:lnTo>
                  <a:cubicBezTo>
                    <a:pt x="986" y="662"/>
                    <a:pt x="986" y="649"/>
                    <a:pt x="986" y="636"/>
                  </a:cubicBezTo>
                  <a:lnTo>
                    <a:pt x="986" y="568"/>
                  </a:lnTo>
                  <a:cubicBezTo>
                    <a:pt x="986" y="555"/>
                    <a:pt x="1002" y="542"/>
                    <a:pt x="1002" y="542"/>
                  </a:cubicBezTo>
                  <a:lnTo>
                    <a:pt x="1002" y="500"/>
                  </a:lnTo>
                  <a:lnTo>
                    <a:pt x="1015" y="487"/>
                  </a:lnTo>
                  <a:cubicBezTo>
                    <a:pt x="1015" y="461"/>
                    <a:pt x="1028" y="432"/>
                    <a:pt x="1015" y="419"/>
                  </a:cubicBezTo>
                  <a:cubicBezTo>
                    <a:pt x="1015" y="393"/>
                    <a:pt x="1002" y="367"/>
                    <a:pt x="1002" y="338"/>
                  </a:cubicBezTo>
                  <a:cubicBezTo>
                    <a:pt x="1002" y="325"/>
                    <a:pt x="1015" y="299"/>
                    <a:pt x="1015" y="286"/>
                  </a:cubicBezTo>
                  <a:cubicBezTo>
                    <a:pt x="1028" y="244"/>
                    <a:pt x="1028" y="218"/>
                    <a:pt x="1028" y="189"/>
                  </a:cubicBezTo>
                  <a:cubicBezTo>
                    <a:pt x="1028" y="163"/>
                    <a:pt x="1028" y="124"/>
                    <a:pt x="1015" y="95"/>
                  </a:cubicBezTo>
                  <a:cubicBezTo>
                    <a:pt x="1015" y="69"/>
                    <a:pt x="986" y="43"/>
                    <a:pt x="960" y="27"/>
                  </a:cubicBezTo>
                  <a:cubicBezTo>
                    <a:pt x="941" y="7"/>
                    <a:pt x="917" y="1"/>
                    <a:pt x="892" y="1"/>
                  </a:cubicBezTo>
                  <a:cubicBezTo>
                    <a:pt x="866" y="1"/>
                    <a:pt x="838" y="7"/>
                    <a:pt x="811" y="14"/>
                  </a:cubicBezTo>
                  <a:cubicBezTo>
                    <a:pt x="743" y="14"/>
                    <a:pt x="678" y="14"/>
                    <a:pt x="597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731900" y="3330925"/>
              <a:ext cx="31050" cy="22300"/>
            </a:xfrm>
            <a:custGeom>
              <a:avLst/>
              <a:gdLst/>
              <a:ahLst/>
              <a:cxnLst/>
              <a:rect l="l" t="t" r="r" b="b"/>
              <a:pathLst>
                <a:path w="1242" h="892" extrusionOk="0">
                  <a:moveTo>
                    <a:pt x="879" y="1"/>
                  </a:moveTo>
                  <a:lnTo>
                    <a:pt x="879" y="17"/>
                  </a:lnTo>
                  <a:cubicBezTo>
                    <a:pt x="866" y="30"/>
                    <a:pt x="879" y="56"/>
                    <a:pt x="879" y="69"/>
                  </a:cubicBezTo>
                  <a:cubicBezTo>
                    <a:pt x="879" y="82"/>
                    <a:pt x="892" y="98"/>
                    <a:pt x="905" y="98"/>
                  </a:cubicBezTo>
                  <a:cubicBezTo>
                    <a:pt x="918" y="111"/>
                    <a:pt x="934" y="111"/>
                    <a:pt x="947" y="111"/>
                  </a:cubicBezTo>
                  <a:cubicBezTo>
                    <a:pt x="947" y="111"/>
                    <a:pt x="947" y="124"/>
                    <a:pt x="934" y="124"/>
                  </a:cubicBezTo>
                  <a:lnTo>
                    <a:pt x="892" y="124"/>
                  </a:lnTo>
                  <a:cubicBezTo>
                    <a:pt x="888" y="120"/>
                    <a:pt x="883" y="118"/>
                    <a:pt x="879" y="118"/>
                  </a:cubicBezTo>
                  <a:cubicBezTo>
                    <a:pt x="870" y="118"/>
                    <a:pt x="862" y="124"/>
                    <a:pt x="853" y="124"/>
                  </a:cubicBezTo>
                  <a:lnTo>
                    <a:pt x="743" y="124"/>
                  </a:lnTo>
                  <a:cubicBezTo>
                    <a:pt x="743" y="124"/>
                    <a:pt x="730" y="124"/>
                    <a:pt x="717" y="137"/>
                  </a:cubicBezTo>
                  <a:lnTo>
                    <a:pt x="691" y="137"/>
                  </a:lnTo>
                  <a:cubicBezTo>
                    <a:pt x="683" y="143"/>
                    <a:pt x="672" y="147"/>
                    <a:pt x="661" y="147"/>
                  </a:cubicBezTo>
                  <a:cubicBezTo>
                    <a:pt x="649" y="147"/>
                    <a:pt x="636" y="143"/>
                    <a:pt x="623" y="137"/>
                  </a:cubicBezTo>
                  <a:lnTo>
                    <a:pt x="432" y="137"/>
                  </a:lnTo>
                  <a:cubicBezTo>
                    <a:pt x="406" y="137"/>
                    <a:pt x="380" y="137"/>
                    <a:pt x="351" y="124"/>
                  </a:cubicBezTo>
                  <a:lnTo>
                    <a:pt x="312" y="124"/>
                  </a:lnTo>
                  <a:cubicBezTo>
                    <a:pt x="299" y="124"/>
                    <a:pt x="286" y="111"/>
                    <a:pt x="270" y="111"/>
                  </a:cubicBezTo>
                  <a:lnTo>
                    <a:pt x="231" y="111"/>
                  </a:lnTo>
                  <a:cubicBezTo>
                    <a:pt x="218" y="98"/>
                    <a:pt x="205" y="98"/>
                    <a:pt x="176" y="98"/>
                  </a:cubicBezTo>
                  <a:cubicBezTo>
                    <a:pt x="163" y="98"/>
                    <a:pt x="150" y="82"/>
                    <a:pt x="124" y="82"/>
                  </a:cubicBezTo>
                  <a:lnTo>
                    <a:pt x="95" y="98"/>
                  </a:lnTo>
                  <a:cubicBezTo>
                    <a:pt x="95" y="111"/>
                    <a:pt x="82" y="124"/>
                    <a:pt x="82" y="124"/>
                  </a:cubicBezTo>
                  <a:cubicBezTo>
                    <a:pt x="69" y="137"/>
                    <a:pt x="43" y="163"/>
                    <a:pt x="27" y="179"/>
                  </a:cubicBezTo>
                  <a:cubicBezTo>
                    <a:pt x="14" y="205"/>
                    <a:pt x="14" y="231"/>
                    <a:pt x="14" y="244"/>
                  </a:cubicBezTo>
                  <a:cubicBezTo>
                    <a:pt x="27" y="286"/>
                    <a:pt x="27" y="312"/>
                    <a:pt x="27" y="354"/>
                  </a:cubicBezTo>
                  <a:lnTo>
                    <a:pt x="27" y="461"/>
                  </a:lnTo>
                  <a:cubicBezTo>
                    <a:pt x="14" y="474"/>
                    <a:pt x="14" y="487"/>
                    <a:pt x="14" y="503"/>
                  </a:cubicBezTo>
                  <a:cubicBezTo>
                    <a:pt x="1" y="529"/>
                    <a:pt x="14" y="555"/>
                    <a:pt x="14" y="584"/>
                  </a:cubicBezTo>
                  <a:cubicBezTo>
                    <a:pt x="14" y="597"/>
                    <a:pt x="14" y="623"/>
                    <a:pt x="27" y="623"/>
                  </a:cubicBezTo>
                  <a:lnTo>
                    <a:pt x="43" y="597"/>
                  </a:lnTo>
                  <a:lnTo>
                    <a:pt x="43" y="555"/>
                  </a:lnTo>
                  <a:lnTo>
                    <a:pt x="43" y="422"/>
                  </a:lnTo>
                  <a:cubicBezTo>
                    <a:pt x="82" y="474"/>
                    <a:pt x="95" y="542"/>
                    <a:pt x="69" y="597"/>
                  </a:cubicBezTo>
                  <a:cubicBezTo>
                    <a:pt x="56" y="610"/>
                    <a:pt x="56" y="623"/>
                    <a:pt x="56" y="623"/>
                  </a:cubicBezTo>
                  <a:lnTo>
                    <a:pt x="69" y="636"/>
                  </a:lnTo>
                  <a:cubicBezTo>
                    <a:pt x="82" y="649"/>
                    <a:pt x="82" y="678"/>
                    <a:pt x="82" y="691"/>
                  </a:cubicBezTo>
                  <a:cubicBezTo>
                    <a:pt x="82" y="717"/>
                    <a:pt x="95" y="746"/>
                    <a:pt x="95" y="772"/>
                  </a:cubicBezTo>
                  <a:cubicBezTo>
                    <a:pt x="108" y="798"/>
                    <a:pt x="108" y="827"/>
                    <a:pt x="82" y="853"/>
                  </a:cubicBezTo>
                  <a:lnTo>
                    <a:pt x="108" y="853"/>
                  </a:lnTo>
                  <a:cubicBezTo>
                    <a:pt x="124" y="866"/>
                    <a:pt x="124" y="866"/>
                    <a:pt x="124" y="879"/>
                  </a:cubicBezTo>
                  <a:lnTo>
                    <a:pt x="176" y="879"/>
                  </a:lnTo>
                  <a:cubicBezTo>
                    <a:pt x="189" y="866"/>
                    <a:pt x="189" y="866"/>
                    <a:pt x="189" y="853"/>
                  </a:cubicBezTo>
                  <a:lnTo>
                    <a:pt x="205" y="853"/>
                  </a:lnTo>
                  <a:lnTo>
                    <a:pt x="205" y="840"/>
                  </a:lnTo>
                  <a:cubicBezTo>
                    <a:pt x="205" y="827"/>
                    <a:pt x="205" y="827"/>
                    <a:pt x="189" y="811"/>
                  </a:cubicBezTo>
                  <a:cubicBezTo>
                    <a:pt x="163" y="772"/>
                    <a:pt x="150" y="746"/>
                    <a:pt x="163" y="704"/>
                  </a:cubicBezTo>
                  <a:lnTo>
                    <a:pt x="163" y="665"/>
                  </a:lnTo>
                  <a:cubicBezTo>
                    <a:pt x="176" y="649"/>
                    <a:pt x="176" y="649"/>
                    <a:pt x="176" y="636"/>
                  </a:cubicBezTo>
                  <a:cubicBezTo>
                    <a:pt x="176" y="623"/>
                    <a:pt x="176" y="610"/>
                    <a:pt x="189" y="597"/>
                  </a:cubicBezTo>
                  <a:lnTo>
                    <a:pt x="205" y="568"/>
                  </a:lnTo>
                  <a:lnTo>
                    <a:pt x="205" y="584"/>
                  </a:lnTo>
                  <a:lnTo>
                    <a:pt x="218" y="584"/>
                  </a:lnTo>
                  <a:cubicBezTo>
                    <a:pt x="231" y="584"/>
                    <a:pt x="231" y="555"/>
                    <a:pt x="231" y="542"/>
                  </a:cubicBezTo>
                  <a:cubicBezTo>
                    <a:pt x="244" y="542"/>
                    <a:pt x="244" y="529"/>
                    <a:pt x="257" y="529"/>
                  </a:cubicBezTo>
                  <a:lnTo>
                    <a:pt x="257" y="516"/>
                  </a:lnTo>
                  <a:cubicBezTo>
                    <a:pt x="270" y="516"/>
                    <a:pt x="270" y="516"/>
                    <a:pt x="270" y="503"/>
                  </a:cubicBezTo>
                  <a:lnTo>
                    <a:pt x="286" y="503"/>
                  </a:lnTo>
                  <a:cubicBezTo>
                    <a:pt x="299" y="516"/>
                    <a:pt x="312" y="529"/>
                    <a:pt x="325" y="529"/>
                  </a:cubicBezTo>
                  <a:cubicBezTo>
                    <a:pt x="338" y="542"/>
                    <a:pt x="367" y="555"/>
                    <a:pt x="393" y="555"/>
                  </a:cubicBezTo>
                  <a:cubicBezTo>
                    <a:pt x="406" y="568"/>
                    <a:pt x="432" y="568"/>
                    <a:pt x="461" y="568"/>
                  </a:cubicBezTo>
                  <a:cubicBezTo>
                    <a:pt x="500" y="568"/>
                    <a:pt x="555" y="568"/>
                    <a:pt x="610" y="555"/>
                  </a:cubicBezTo>
                  <a:lnTo>
                    <a:pt x="675" y="555"/>
                  </a:lnTo>
                  <a:cubicBezTo>
                    <a:pt x="691" y="568"/>
                    <a:pt x="704" y="597"/>
                    <a:pt x="704" y="623"/>
                  </a:cubicBezTo>
                  <a:cubicBezTo>
                    <a:pt x="717" y="649"/>
                    <a:pt x="704" y="678"/>
                    <a:pt x="717" y="704"/>
                  </a:cubicBezTo>
                  <a:cubicBezTo>
                    <a:pt x="717" y="717"/>
                    <a:pt x="717" y="717"/>
                    <a:pt x="730" y="730"/>
                  </a:cubicBezTo>
                  <a:lnTo>
                    <a:pt x="730" y="798"/>
                  </a:lnTo>
                  <a:lnTo>
                    <a:pt x="730" y="840"/>
                  </a:lnTo>
                  <a:cubicBezTo>
                    <a:pt x="730" y="840"/>
                    <a:pt x="717" y="840"/>
                    <a:pt x="717" y="853"/>
                  </a:cubicBezTo>
                  <a:cubicBezTo>
                    <a:pt x="717" y="866"/>
                    <a:pt x="730" y="879"/>
                    <a:pt x="730" y="879"/>
                  </a:cubicBezTo>
                  <a:lnTo>
                    <a:pt x="743" y="892"/>
                  </a:lnTo>
                  <a:lnTo>
                    <a:pt x="785" y="892"/>
                  </a:lnTo>
                  <a:cubicBezTo>
                    <a:pt x="798" y="892"/>
                    <a:pt x="811" y="892"/>
                    <a:pt x="811" y="879"/>
                  </a:cubicBezTo>
                  <a:cubicBezTo>
                    <a:pt x="811" y="879"/>
                    <a:pt x="798" y="866"/>
                    <a:pt x="811" y="866"/>
                  </a:cubicBezTo>
                  <a:cubicBezTo>
                    <a:pt x="824" y="879"/>
                    <a:pt x="824" y="879"/>
                    <a:pt x="837" y="879"/>
                  </a:cubicBezTo>
                  <a:lnTo>
                    <a:pt x="837" y="866"/>
                  </a:lnTo>
                  <a:lnTo>
                    <a:pt x="853" y="866"/>
                  </a:lnTo>
                  <a:cubicBezTo>
                    <a:pt x="853" y="853"/>
                    <a:pt x="837" y="840"/>
                    <a:pt x="824" y="840"/>
                  </a:cubicBezTo>
                  <a:cubicBezTo>
                    <a:pt x="811" y="811"/>
                    <a:pt x="811" y="798"/>
                    <a:pt x="811" y="772"/>
                  </a:cubicBezTo>
                  <a:cubicBezTo>
                    <a:pt x="798" y="759"/>
                    <a:pt x="798" y="746"/>
                    <a:pt x="811" y="730"/>
                  </a:cubicBezTo>
                  <a:cubicBezTo>
                    <a:pt x="811" y="717"/>
                    <a:pt x="824" y="704"/>
                    <a:pt x="824" y="691"/>
                  </a:cubicBezTo>
                  <a:cubicBezTo>
                    <a:pt x="837" y="678"/>
                    <a:pt x="837" y="649"/>
                    <a:pt x="837" y="623"/>
                  </a:cubicBezTo>
                  <a:cubicBezTo>
                    <a:pt x="853" y="636"/>
                    <a:pt x="866" y="636"/>
                    <a:pt x="879" y="636"/>
                  </a:cubicBezTo>
                  <a:lnTo>
                    <a:pt x="892" y="623"/>
                  </a:lnTo>
                  <a:cubicBezTo>
                    <a:pt x="905" y="623"/>
                    <a:pt x="918" y="623"/>
                    <a:pt x="934" y="610"/>
                  </a:cubicBezTo>
                  <a:lnTo>
                    <a:pt x="934" y="597"/>
                  </a:lnTo>
                  <a:cubicBezTo>
                    <a:pt x="947" y="584"/>
                    <a:pt x="973" y="568"/>
                    <a:pt x="986" y="542"/>
                  </a:cubicBezTo>
                  <a:lnTo>
                    <a:pt x="986" y="474"/>
                  </a:lnTo>
                  <a:cubicBezTo>
                    <a:pt x="999" y="448"/>
                    <a:pt x="1015" y="422"/>
                    <a:pt x="1028" y="393"/>
                  </a:cubicBezTo>
                  <a:lnTo>
                    <a:pt x="1041" y="393"/>
                  </a:lnTo>
                  <a:cubicBezTo>
                    <a:pt x="1041" y="393"/>
                    <a:pt x="1054" y="393"/>
                    <a:pt x="1054" y="380"/>
                  </a:cubicBezTo>
                  <a:cubicBezTo>
                    <a:pt x="1067" y="380"/>
                    <a:pt x="1080" y="393"/>
                    <a:pt x="1096" y="393"/>
                  </a:cubicBezTo>
                  <a:cubicBezTo>
                    <a:pt x="1096" y="393"/>
                    <a:pt x="1096" y="380"/>
                    <a:pt x="1109" y="380"/>
                  </a:cubicBezTo>
                  <a:lnTo>
                    <a:pt x="1122" y="380"/>
                  </a:lnTo>
                  <a:lnTo>
                    <a:pt x="1122" y="367"/>
                  </a:lnTo>
                  <a:cubicBezTo>
                    <a:pt x="1135" y="341"/>
                    <a:pt x="1122" y="325"/>
                    <a:pt x="1109" y="299"/>
                  </a:cubicBezTo>
                  <a:cubicBezTo>
                    <a:pt x="1109" y="286"/>
                    <a:pt x="1109" y="286"/>
                    <a:pt x="1122" y="273"/>
                  </a:cubicBezTo>
                  <a:lnTo>
                    <a:pt x="1122" y="205"/>
                  </a:lnTo>
                  <a:lnTo>
                    <a:pt x="1122" y="179"/>
                  </a:lnTo>
                  <a:cubicBezTo>
                    <a:pt x="1135" y="179"/>
                    <a:pt x="1135" y="192"/>
                    <a:pt x="1148" y="192"/>
                  </a:cubicBezTo>
                  <a:cubicBezTo>
                    <a:pt x="1161" y="205"/>
                    <a:pt x="1177" y="205"/>
                    <a:pt x="1190" y="205"/>
                  </a:cubicBezTo>
                  <a:cubicBezTo>
                    <a:pt x="1190" y="205"/>
                    <a:pt x="1190" y="192"/>
                    <a:pt x="1203" y="192"/>
                  </a:cubicBezTo>
                  <a:cubicBezTo>
                    <a:pt x="1216" y="179"/>
                    <a:pt x="1229" y="179"/>
                    <a:pt x="1242" y="179"/>
                  </a:cubicBezTo>
                  <a:lnTo>
                    <a:pt x="1242" y="163"/>
                  </a:lnTo>
                  <a:lnTo>
                    <a:pt x="1242" y="150"/>
                  </a:lnTo>
                  <a:lnTo>
                    <a:pt x="1229" y="137"/>
                  </a:lnTo>
                  <a:cubicBezTo>
                    <a:pt x="1216" y="137"/>
                    <a:pt x="1216" y="124"/>
                    <a:pt x="1203" y="124"/>
                  </a:cubicBezTo>
                  <a:lnTo>
                    <a:pt x="1148" y="124"/>
                  </a:lnTo>
                  <a:cubicBezTo>
                    <a:pt x="1135" y="124"/>
                    <a:pt x="1122" y="111"/>
                    <a:pt x="1122" y="111"/>
                  </a:cubicBezTo>
                  <a:cubicBezTo>
                    <a:pt x="1135" y="111"/>
                    <a:pt x="1148" y="98"/>
                    <a:pt x="1177" y="98"/>
                  </a:cubicBezTo>
                  <a:cubicBezTo>
                    <a:pt x="1177" y="98"/>
                    <a:pt x="1190" y="98"/>
                    <a:pt x="1190" y="82"/>
                  </a:cubicBezTo>
                  <a:cubicBezTo>
                    <a:pt x="1190" y="82"/>
                    <a:pt x="1203" y="82"/>
                    <a:pt x="1203" y="69"/>
                  </a:cubicBezTo>
                  <a:cubicBezTo>
                    <a:pt x="1216" y="56"/>
                    <a:pt x="1229" y="30"/>
                    <a:pt x="1229" y="1"/>
                  </a:cubicBezTo>
                  <a:lnTo>
                    <a:pt x="1229" y="1"/>
                  </a:lnTo>
                  <a:cubicBezTo>
                    <a:pt x="1216" y="17"/>
                    <a:pt x="1216" y="30"/>
                    <a:pt x="1203" y="43"/>
                  </a:cubicBezTo>
                  <a:cubicBezTo>
                    <a:pt x="1190" y="56"/>
                    <a:pt x="1190" y="69"/>
                    <a:pt x="1177" y="69"/>
                  </a:cubicBezTo>
                  <a:cubicBezTo>
                    <a:pt x="1167" y="73"/>
                    <a:pt x="1159" y="75"/>
                    <a:pt x="1152" y="75"/>
                  </a:cubicBezTo>
                  <a:cubicBezTo>
                    <a:pt x="1138" y="75"/>
                    <a:pt x="1126" y="69"/>
                    <a:pt x="1109" y="69"/>
                  </a:cubicBezTo>
                  <a:lnTo>
                    <a:pt x="1096" y="69"/>
                  </a:lnTo>
                  <a:cubicBezTo>
                    <a:pt x="1079" y="54"/>
                    <a:pt x="1059" y="47"/>
                    <a:pt x="1039" y="47"/>
                  </a:cubicBezTo>
                  <a:cubicBezTo>
                    <a:pt x="1025" y="47"/>
                    <a:pt x="1011" y="50"/>
                    <a:pt x="999" y="56"/>
                  </a:cubicBezTo>
                  <a:cubicBezTo>
                    <a:pt x="986" y="69"/>
                    <a:pt x="973" y="69"/>
                    <a:pt x="960" y="82"/>
                  </a:cubicBezTo>
                  <a:cubicBezTo>
                    <a:pt x="947" y="82"/>
                    <a:pt x="934" y="82"/>
                    <a:pt x="918" y="69"/>
                  </a:cubicBezTo>
                  <a:cubicBezTo>
                    <a:pt x="892" y="69"/>
                    <a:pt x="892" y="30"/>
                    <a:pt x="879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547325" y="3326225"/>
              <a:ext cx="31025" cy="22300"/>
            </a:xfrm>
            <a:custGeom>
              <a:avLst/>
              <a:gdLst/>
              <a:ahLst/>
              <a:cxnLst/>
              <a:rect l="l" t="t" r="r" b="b"/>
              <a:pathLst>
                <a:path w="1241" h="892" extrusionOk="0">
                  <a:moveTo>
                    <a:pt x="878" y="1"/>
                  </a:moveTo>
                  <a:cubicBezTo>
                    <a:pt x="865" y="27"/>
                    <a:pt x="878" y="43"/>
                    <a:pt x="878" y="69"/>
                  </a:cubicBezTo>
                  <a:cubicBezTo>
                    <a:pt x="878" y="82"/>
                    <a:pt x="891" y="82"/>
                    <a:pt x="904" y="95"/>
                  </a:cubicBezTo>
                  <a:cubicBezTo>
                    <a:pt x="913" y="95"/>
                    <a:pt x="921" y="101"/>
                    <a:pt x="931" y="101"/>
                  </a:cubicBezTo>
                  <a:cubicBezTo>
                    <a:pt x="936" y="101"/>
                    <a:pt x="941" y="99"/>
                    <a:pt x="946" y="95"/>
                  </a:cubicBezTo>
                  <a:lnTo>
                    <a:pt x="946" y="95"/>
                  </a:lnTo>
                  <a:cubicBezTo>
                    <a:pt x="946" y="108"/>
                    <a:pt x="946" y="108"/>
                    <a:pt x="930" y="124"/>
                  </a:cubicBezTo>
                  <a:cubicBezTo>
                    <a:pt x="917" y="124"/>
                    <a:pt x="904" y="108"/>
                    <a:pt x="891" y="108"/>
                  </a:cubicBezTo>
                  <a:cubicBezTo>
                    <a:pt x="878" y="108"/>
                    <a:pt x="865" y="108"/>
                    <a:pt x="849" y="124"/>
                  </a:cubicBezTo>
                  <a:lnTo>
                    <a:pt x="716" y="124"/>
                  </a:lnTo>
                  <a:cubicBezTo>
                    <a:pt x="716" y="124"/>
                    <a:pt x="703" y="137"/>
                    <a:pt x="687" y="137"/>
                  </a:cubicBezTo>
                  <a:lnTo>
                    <a:pt x="460" y="137"/>
                  </a:lnTo>
                  <a:cubicBezTo>
                    <a:pt x="444" y="137"/>
                    <a:pt x="444" y="124"/>
                    <a:pt x="431" y="124"/>
                  </a:cubicBezTo>
                  <a:cubicBezTo>
                    <a:pt x="414" y="124"/>
                    <a:pt x="396" y="130"/>
                    <a:pt x="378" y="130"/>
                  </a:cubicBezTo>
                  <a:cubicBezTo>
                    <a:pt x="369" y="130"/>
                    <a:pt x="360" y="128"/>
                    <a:pt x="350" y="124"/>
                  </a:cubicBezTo>
                  <a:lnTo>
                    <a:pt x="311" y="124"/>
                  </a:lnTo>
                  <a:cubicBezTo>
                    <a:pt x="298" y="108"/>
                    <a:pt x="282" y="108"/>
                    <a:pt x="269" y="108"/>
                  </a:cubicBezTo>
                  <a:cubicBezTo>
                    <a:pt x="256" y="108"/>
                    <a:pt x="243" y="108"/>
                    <a:pt x="230" y="95"/>
                  </a:cubicBezTo>
                  <a:lnTo>
                    <a:pt x="175" y="95"/>
                  </a:lnTo>
                  <a:cubicBezTo>
                    <a:pt x="162" y="82"/>
                    <a:pt x="149" y="82"/>
                    <a:pt x="120" y="82"/>
                  </a:cubicBezTo>
                  <a:cubicBezTo>
                    <a:pt x="107" y="82"/>
                    <a:pt x="94" y="82"/>
                    <a:pt x="94" y="95"/>
                  </a:cubicBezTo>
                  <a:cubicBezTo>
                    <a:pt x="81" y="95"/>
                    <a:pt x="81" y="108"/>
                    <a:pt x="81" y="124"/>
                  </a:cubicBezTo>
                  <a:cubicBezTo>
                    <a:pt x="55" y="137"/>
                    <a:pt x="39" y="150"/>
                    <a:pt x="26" y="176"/>
                  </a:cubicBezTo>
                  <a:cubicBezTo>
                    <a:pt x="13" y="205"/>
                    <a:pt x="13" y="218"/>
                    <a:pt x="13" y="244"/>
                  </a:cubicBezTo>
                  <a:cubicBezTo>
                    <a:pt x="13" y="286"/>
                    <a:pt x="26" y="312"/>
                    <a:pt x="26" y="338"/>
                  </a:cubicBezTo>
                  <a:lnTo>
                    <a:pt x="26" y="461"/>
                  </a:lnTo>
                  <a:cubicBezTo>
                    <a:pt x="13" y="474"/>
                    <a:pt x="13" y="487"/>
                    <a:pt x="13" y="500"/>
                  </a:cubicBezTo>
                  <a:cubicBezTo>
                    <a:pt x="0" y="529"/>
                    <a:pt x="13" y="542"/>
                    <a:pt x="13" y="568"/>
                  </a:cubicBezTo>
                  <a:cubicBezTo>
                    <a:pt x="13" y="581"/>
                    <a:pt x="13" y="623"/>
                    <a:pt x="26" y="623"/>
                  </a:cubicBezTo>
                  <a:lnTo>
                    <a:pt x="39" y="594"/>
                  </a:lnTo>
                  <a:lnTo>
                    <a:pt x="39" y="555"/>
                  </a:lnTo>
                  <a:lnTo>
                    <a:pt x="39" y="406"/>
                  </a:lnTo>
                  <a:cubicBezTo>
                    <a:pt x="81" y="461"/>
                    <a:pt x="81" y="542"/>
                    <a:pt x="68" y="594"/>
                  </a:cubicBezTo>
                  <a:cubicBezTo>
                    <a:pt x="55" y="610"/>
                    <a:pt x="55" y="610"/>
                    <a:pt x="55" y="623"/>
                  </a:cubicBezTo>
                  <a:lnTo>
                    <a:pt x="68" y="636"/>
                  </a:lnTo>
                  <a:cubicBezTo>
                    <a:pt x="81" y="649"/>
                    <a:pt x="81" y="675"/>
                    <a:pt x="81" y="691"/>
                  </a:cubicBezTo>
                  <a:cubicBezTo>
                    <a:pt x="81" y="717"/>
                    <a:pt x="94" y="743"/>
                    <a:pt x="94" y="772"/>
                  </a:cubicBezTo>
                  <a:cubicBezTo>
                    <a:pt x="107" y="798"/>
                    <a:pt x="107" y="824"/>
                    <a:pt x="81" y="837"/>
                  </a:cubicBezTo>
                  <a:cubicBezTo>
                    <a:pt x="94" y="853"/>
                    <a:pt x="107" y="853"/>
                    <a:pt x="107" y="853"/>
                  </a:cubicBezTo>
                  <a:cubicBezTo>
                    <a:pt x="107" y="853"/>
                    <a:pt x="120" y="866"/>
                    <a:pt x="120" y="879"/>
                  </a:cubicBezTo>
                  <a:lnTo>
                    <a:pt x="175" y="879"/>
                  </a:lnTo>
                  <a:cubicBezTo>
                    <a:pt x="188" y="866"/>
                    <a:pt x="188" y="853"/>
                    <a:pt x="188" y="853"/>
                  </a:cubicBezTo>
                  <a:lnTo>
                    <a:pt x="201" y="837"/>
                  </a:lnTo>
                  <a:cubicBezTo>
                    <a:pt x="201" y="824"/>
                    <a:pt x="201" y="811"/>
                    <a:pt x="188" y="798"/>
                  </a:cubicBezTo>
                  <a:cubicBezTo>
                    <a:pt x="162" y="772"/>
                    <a:pt x="149" y="730"/>
                    <a:pt x="162" y="691"/>
                  </a:cubicBezTo>
                  <a:lnTo>
                    <a:pt x="162" y="662"/>
                  </a:lnTo>
                  <a:cubicBezTo>
                    <a:pt x="175" y="649"/>
                    <a:pt x="175" y="636"/>
                    <a:pt x="175" y="623"/>
                  </a:cubicBezTo>
                  <a:cubicBezTo>
                    <a:pt x="175" y="623"/>
                    <a:pt x="175" y="610"/>
                    <a:pt x="188" y="594"/>
                  </a:cubicBezTo>
                  <a:lnTo>
                    <a:pt x="201" y="568"/>
                  </a:lnTo>
                  <a:lnTo>
                    <a:pt x="201" y="581"/>
                  </a:lnTo>
                  <a:lnTo>
                    <a:pt x="217" y="581"/>
                  </a:lnTo>
                  <a:cubicBezTo>
                    <a:pt x="230" y="568"/>
                    <a:pt x="230" y="555"/>
                    <a:pt x="230" y="542"/>
                  </a:cubicBezTo>
                  <a:lnTo>
                    <a:pt x="256" y="513"/>
                  </a:lnTo>
                  <a:lnTo>
                    <a:pt x="269" y="500"/>
                  </a:lnTo>
                  <a:lnTo>
                    <a:pt x="282" y="500"/>
                  </a:lnTo>
                  <a:cubicBezTo>
                    <a:pt x="298" y="513"/>
                    <a:pt x="311" y="513"/>
                    <a:pt x="324" y="529"/>
                  </a:cubicBezTo>
                  <a:cubicBezTo>
                    <a:pt x="337" y="542"/>
                    <a:pt x="363" y="555"/>
                    <a:pt x="392" y="555"/>
                  </a:cubicBezTo>
                  <a:cubicBezTo>
                    <a:pt x="405" y="555"/>
                    <a:pt x="431" y="568"/>
                    <a:pt x="444" y="568"/>
                  </a:cubicBezTo>
                  <a:cubicBezTo>
                    <a:pt x="499" y="568"/>
                    <a:pt x="554" y="568"/>
                    <a:pt x="593" y="555"/>
                  </a:cubicBezTo>
                  <a:cubicBezTo>
                    <a:pt x="612" y="555"/>
                    <a:pt x="630" y="549"/>
                    <a:pt x="644" y="549"/>
                  </a:cubicBezTo>
                  <a:cubicBezTo>
                    <a:pt x="651" y="549"/>
                    <a:pt x="657" y="551"/>
                    <a:pt x="661" y="555"/>
                  </a:cubicBezTo>
                  <a:cubicBezTo>
                    <a:pt x="687" y="568"/>
                    <a:pt x="703" y="594"/>
                    <a:pt x="703" y="623"/>
                  </a:cubicBezTo>
                  <a:cubicBezTo>
                    <a:pt x="716" y="649"/>
                    <a:pt x="703" y="675"/>
                    <a:pt x="716" y="704"/>
                  </a:cubicBezTo>
                  <a:cubicBezTo>
                    <a:pt x="716" y="704"/>
                    <a:pt x="716" y="717"/>
                    <a:pt x="729" y="730"/>
                  </a:cubicBezTo>
                  <a:lnTo>
                    <a:pt x="729" y="785"/>
                  </a:lnTo>
                  <a:lnTo>
                    <a:pt x="729" y="824"/>
                  </a:lnTo>
                  <a:cubicBezTo>
                    <a:pt x="729" y="837"/>
                    <a:pt x="716" y="837"/>
                    <a:pt x="716" y="837"/>
                  </a:cubicBezTo>
                  <a:cubicBezTo>
                    <a:pt x="716" y="853"/>
                    <a:pt x="729" y="866"/>
                    <a:pt x="729" y="879"/>
                  </a:cubicBezTo>
                  <a:lnTo>
                    <a:pt x="742" y="892"/>
                  </a:lnTo>
                  <a:lnTo>
                    <a:pt x="784" y="892"/>
                  </a:lnTo>
                  <a:cubicBezTo>
                    <a:pt x="797" y="892"/>
                    <a:pt x="810" y="892"/>
                    <a:pt x="810" y="879"/>
                  </a:cubicBezTo>
                  <a:cubicBezTo>
                    <a:pt x="810" y="879"/>
                    <a:pt x="797" y="866"/>
                    <a:pt x="810" y="866"/>
                  </a:cubicBezTo>
                  <a:lnTo>
                    <a:pt x="836" y="866"/>
                  </a:lnTo>
                  <a:lnTo>
                    <a:pt x="849" y="853"/>
                  </a:lnTo>
                  <a:cubicBezTo>
                    <a:pt x="849" y="853"/>
                    <a:pt x="836" y="837"/>
                    <a:pt x="823" y="824"/>
                  </a:cubicBezTo>
                  <a:cubicBezTo>
                    <a:pt x="810" y="811"/>
                    <a:pt x="810" y="785"/>
                    <a:pt x="810" y="772"/>
                  </a:cubicBezTo>
                  <a:cubicBezTo>
                    <a:pt x="797" y="756"/>
                    <a:pt x="797" y="743"/>
                    <a:pt x="810" y="730"/>
                  </a:cubicBezTo>
                  <a:cubicBezTo>
                    <a:pt x="810" y="717"/>
                    <a:pt x="823" y="704"/>
                    <a:pt x="823" y="691"/>
                  </a:cubicBezTo>
                  <a:cubicBezTo>
                    <a:pt x="836" y="662"/>
                    <a:pt x="836" y="649"/>
                    <a:pt x="836" y="623"/>
                  </a:cubicBezTo>
                  <a:lnTo>
                    <a:pt x="891" y="623"/>
                  </a:lnTo>
                  <a:cubicBezTo>
                    <a:pt x="904" y="610"/>
                    <a:pt x="917" y="610"/>
                    <a:pt x="930" y="610"/>
                  </a:cubicBezTo>
                  <a:lnTo>
                    <a:pt x="930" y="594"/>
                  </a:lnTo>
                  <a:cubicBezTo>
                    <a:pt x="946" y="568"/>
                    <a:pt x="972" y="568"/>
                    <a:pt x="972" y="542"/>
                  </a:cubicBezTo>
                  <a:cubicBezTo>
                    <a:pt x="985" y="513"/>
                    <a:pt x="985" y="500"/>
                    <a:pt x="985" y="474"/>
                  </a:cubicBezTo>
                  <a:cubicBezTo>
                    <a:pt x="998" y="448"/>
                    <a:pt x="1011" y="419"/>
                    <a:pt x="1027" y="393"/>
                  </a:cubicBezTo>
                  <a:lnTo>
                    <a:pt x="1027" y="380"/>
                  </a:lnTo>
                  <a:lnTo>
                    <a:pt x="1040" y="393"/>
                  </a:lnTo>
                  <a:lnTo>
                    <a:pt x="1053" y="380"/>
                  </a:lnTo>
                  <a:cubicBezTo>
                    <a:pt x="1066" y="380"/>
                    <a:pt x="1079" y="393"/>
                    <a:pt x="1092" y="393"/>
                  </a:cubicBezTo>
                  <a:cubicBezTo>
                    <a:pt x="1092" y="380"/>
                    <a:pt x="1092" y="380"/>
                    <a:pt x="1108" y="367"/>
                  </a:cubicBezTo>
                  <a:lnTo>
                    <a:pt x="1121" y="367"/>
                  </a:lnTo>
                  <a:cubicBezTo>
                    <a:pt x="1134" y="338"/>
                    <a:pt x="1121" y="312"/>
                    <a:pt x="1108" y="299"/>
                  </a:cubicBezTo>
                  <a:lnTo>
                    <a:pt x="1108" y="270"/>
                  </a:lnTo>
                  <a:cubicBezTo>
                    <a:pt x="1121" y="244"/>
                    <a:pt x="1121" y="231"/>
                    <a:pt x="1121" y="205"/>
                  </a:cubicBezTo>
                  <a:lnTo>
                    <a:pt x="1121" y="189"/>
                  </a:lnTo>
                  <a:lnTo>
                    <a:pt x="1121" y="176"/>
                  </a:lnTo>
                  <a:cubicBezTo>
                    <a:pt x="1134" y="176"/>
                    <a:pt x="1134" y="189"/>
                    <a:pt x="1147" y="189"/>
                  </a:cubicBezTo>
                  <a:cubicBezTo>
                    <a:pt x="1156" y="189"/>
                    <a:pt x="1164" y="196"/>
                    <a:pt x="1174" y="196"/>
                  </a:cubicBezTo>
                  <a:cubicBezTo>
                    <a:pt x="1179" y="196"/>
                    <a:pt x="1184" y="194"/>
                    <a:pt x="1189" y="189"/>
                  </a:cubicBezTo>
                  <a:lnTo>
                    <a:pt x="1202" y="189"/>
                  </a:lnTo>
                  <a:cubicBezTo>
                    <a:pt x="1215" y="176"/>
                    <a:pt x="1228" y="176"/>
                    <a:pt x="1241" y="163"/>
                  </a:cubicBezTo>
                  <a:lnTo>
                    <a:pt x="1241" y="150"/>
                  </a:lnTo>
                  <a:lnTo>
                    <a:pt x="1228" y="137"/>
                  </a:lnTo>
                  <a:cubicBezTo>
                    <a:pt x="1215" y="124"/>
                    <a:pt x="1215" y="124"/>
                    <a:pt x="1202" y="124"/>
                  </a:cubicBezTo>
                  <a:lnTo>
                    <a:pt x="1189" y="108"/>
                  </a:lnTo>
                  <a:cubicBezTo>
                    <a:pt x="1189" y="108"/>
                    <a:pt x="1173" y="108"/>
                    <a:pt x="1160" y="124"/>
                  </a:cubicBezTo>
                  <a:lnTo>
                    <a:pt x="1147" y="124"/>
                  </a:lnTo>
                  <a:cubicBezTo>
                    <a:pt x="1134" y="124"/>
                    <a:pt x="1121" y="108"/>
                    <a:pt x="1121" y="95"/>
                  </a:cubicBezTo>
                  <a:lnTo>
                    <a:pt x="1173" y="95"/>
                  </a:lnTo>
                  <a:cubicBezTo>
                    <a:pt x="1173" y="82"/>
                    <a:pt x="1189" y="82"/>
                    <a:pt x="1189" y="82"/>
                  </a:cubicBezTo>
                  <a:lnTo>
                    <a:pt x="1202" y="69"/>
                  </a:lnTo>
                  <a:cubicBezTo>
                    <a:pt x="1215" y="43"/>
                    <a:pt x="1228" y="27"/>
                    <a:pt x="1228" y="1"/>
                  </a:cubicBezTo>
                  <a:cubicBezTo>
                    <a:pt x="1215" y="1"/>
                    <a:pt x="1215" y="14"/>
                    <a:pt x="1202" y="27"/>
                  </a:cubicBezTo>
                  <a:cubicBezTo>
                    <a:pt x="1189" y="43"/>
                    <a:pt x="1189" y="56"/>
                    <a:pt x="1160" y="69"/>
                  </a:cubicBezTo>
                  <a:lnTo>
                    <a:pt x="1092" y="69"/>
                  </a:lnTo>
                  <a:cubicBezTo>
                    <a:pt x="1077" y="54"/>
                    <a:pt x="1057" y="47"/>
                    <a:pt x="1038" y="47"/>
                  </a:cubicBezTo>
                  <a:cubicBezTo>
                    <a:pt x="1024" y="47"/>
                    <a:pt x="1010" y="51"/>
                    <a:pt x="998" y="56"/>
                  </a:cubicBezTo>
                  <a:cubicBezTo>
                    <a:pt x="985" y="56"/>
                    <a:pt x="972" y="69"/>
                    <a:pt x="959" y="69"/>
                  </a:cubicBezTo>
                  <a:cubicBezTo>
                    <a:pt x="955" y="73"/>
                    <a:pt x="950" y="75"/>
                    <a:pt x="945" y="75"/>
                  </a:cubicBezTo>
                  <a:cubicBezTo>
                    <a:pt x="936" y="75"/>
                    <a:pt x="926" y="69"/>
                    <a:pt x="917" y="69"/>
                  </a:cubicBezTo>
                  <a:cubicBezTo>
                    <a:pt x="891" y="69"/>
                    <a:pt x="878" y="27"/>
                    <a:pt x="878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81750" y="3348175"/>
              <a:ext cx="35075" cy="21250"/>
            </a:xfrm>
            <a:custGeom>
              <a:avLst/>
              <a:gdLst/>
              <a:ahLst/>
              <a:cxnLst/>
              <a:rect l="l" t="t" r="r" b="b"/>
              <a:pathLst>
                <a:path w="1403" h="850" extrusionOk="0">
                  <a:moveTo>
                    <a:pt x="282" y="1"/>
                  </a:moveTo>
                  <a:cubicBezTo>
                    <a:pt x="256" y="1"/>
                    <a:pt x="217" y="1"/>
                    <a:pt x="188" y="14"/>
                  </a:cubicBezTo>
                  <a:cubicBezTo>
                    <a:pt x="169" y="14"/>
                    <a:pt x="148" y="11"/>
                    <a:pt x="128" y="11"/>
                  </a:cubicBezTo>
                  <a:cubicBezTo>
                    <a:pt x="108" y="11"/>
                    <a:pt x="88" y="14"/>
                    <a:pt x="68" y="27"/>
                  </a:cubicBezTo>
                  <a:cubicBezTo>
                    <a:pt x="68" y="27"/>
                    <a:pt x="55" y="40"/>
                    <a:pt x="39" y="56"/>
                  </a:cubicBezTo>
                  <a:cubicBezTo>
                    <a:pt x="26" y="56"/>
                    <a:pt x="26" y="69"/>
                    <a:pt x="26" y="82"/>
                  </a:cubicBezTo>
                  <a:cubicBezTo>
                    <a:pt x="13" y="95"/>
                    <a:pt x="13" y="121"/>
                    <a:pt x="13" y="137"/>
                  </a:cubicBezTo>
                  <a:lnTo>
                    <a:pt x="13" y="231"/>
                  </a:lnTo>
                  <a:lnTo>
                    <a:pt x="13" y="364"/>
                  </a:lnTo>
                  <a:lnTo>
                    <a:pt x="13" y="432"/>
                  </a:lnTo>
                  <a:cubicBezTo>
                    <a:pt x="13" y="445"/>
                    <a:pt x="0" y="474"/>
                    <a:pt x="0" y="487"/>
                  </a:cubicBezTo>
                  <a:cubicBezTo>
                    <a:pt x="0" y="500"/>
                    <a:pt x="0" y="500"/>
                    <a:pt x="13" y="513"/>
                  </a:cubicBezTo>
                  <a:cubicBezTo>
                    <a:pt x="13" y="526"/>
                    <a:pt x="0" y="542"/>
                    <a:pt x="13" y="555"/>
                  </a:cubicBezTo>
                  <a:lnTo>
                    <a:pt x="13" y="607"/>
                  </a:lnTo>
                  <a:cubicBezTo>
                    <a:pt x="13" y="607"/>
                    <a:pt x="13" y="623"/>
                    <a:pt x="26" y="636"/>
                  </a:cubicBezTo>
                  <a:lnTo>
                    <a:pt x="55" y="649"/>
                  </a:lnTo>
                  <a:cubicBezTo>
                    <a:pt x="55" y="623"/>
                    <a:pt x="39" y="607"/>
                    <a:pt x="39" y="594"/>
                  </a:cubicBezTo>
                  <a:cubicBezTo>
                    <a:pt x="55" y="581"/>
                    <a:pt x="55" y="555"/>
                    <a:pt x="39" y="542"/>
                  </a:cubicBezTo>
                  <a:lnTo>
                    <a:pt x="39" y="526"/>
                  </a:lnTo>
                  <a:cubicBezTo>
                    <a:pt x="26" y="513"/>
                    <a:pt x="55" y="500"/>
                    <a:pt x="55" y="474"/>
                  </a:cubicBezTo>
                  <a:cubicBezTo>
                    <a:pt x="55" y="461"/>
                    <a:pt x="39" y="445"/>
                    <a:pt x="39" y="432"/>
                  </a:cubicBezTo>
                  <a:cubicBezTo>
                    <a:pt x="26" y="393"/>
                    <a:pt x="39" y="351"/>
                    <a:pt x="39" y="312"/>
                  </a:cubicBezTo>
                  <a:cubicBezTo>
                    <a:pt x="26" y="270"/>
                    <a:pt x="26" y="244"/>
                    <a:pt x="39" y="202"/>
                  </a:cubicBezTo>
                  <a:cubicBezTo>
                    <a:pt x="39" y="244"/>
                    <a:pt x="55" y="283"/>
                    <a:pt x="68" y="325"/>
                  </a:cubicBezTo>
                  <a:cubicBezTo>
                    <a:pt x="94" y="364"/>
                    <a:pt x="107" y="406"/>
                    <a:pt x="94" y="461"/>
                  </a:cubicBezTo>
                  <a:cubicBezTo>
                    <a:pt x="94" y="474"/>
                    <a:pt x="81" y="500"/>
                    <a:pt x="68" y="513"/>
                  </a:cubicBezTo>
                  <a:cubicBezTo>
                    <a:pt x="68" y="526"/>
                    <a:pt x="55" y="526"/>
                    <a:pt x="68" y="542"/>
                  </a:cubicBezTo>
                  <a:lnTo>
                    <a:pt x="68" y="555"/>
                  </a:lnTo>
                  <a:cubicBezTo>
                    <a:pt x="81" y="568"/>
                    <a:pt x="81" y="594"/>
                    <a:pt x="81" y="607"/>
                  </a:cubicBezTo>
                  <a:cubicBezTo>
                    <a:pt x="81" y="636"/>
                    <a:pt x="94" y="675"/>
                    <a:pt x="94" y="704"/>
                  </a:cubicBezTo>
                  <a:lnTo>
                    <a:pt x="94" y="743"/>
                  </a:lnTo>
                  <a:cubicBezTo>
                    <a:pt x="81" y="743"/>
                    <a:pt x="81" y="756"/>
                    <a:pt x="81" y="756"/>
                  </a:cubicBezTo>
                  <a:cubicBezTo>
                    <a:pt x="68" y="769"/>
                    <a:pt x="68" y="769"/>
                    <a:pt x="81" y="769"/>
                  </a:cubicBezTo>
                  <a:lnTo>
                    <a:pt x="94" y="785"/>
                  </a:lnTo>
                  <a:cubicBezTo>
                    <a:pt x="94" y="785"/>
                    <a:pt x="94" y="798"/>
                    <a:pt x="107" y="811"/>
                  </a:cubicBezTo>
                  <a:cubicBezTo>
                    <a:pt x="107" y="817"/>
                    <a:pt x="110" y="821"/>
                    <a:pt x="115" y="821"/>
                  </a:cubicBezTo>
                  <a:cubicBezTo>
                    <a:pt x="121" y="821"/>
                    <a:pt x="128" y="817"/>
                    <a:pt x="136" y="811"/>
                  </a:cubicBezTo>
                  <a:lnTo>
                    <a:pt x="175" y="811"/>
                  </a:lnTo>
                  <a:cubicBezTo>
                    <a:pt x="175" y="798"/>
                    <a:pt x="162" y="798"/>
                    <a:pt x="162" y="785"/>
                  </a:cubicBezTo>
                  <a:lnTo>
                    <a:pt x="162" y="756"/>
                  </a:lnTo>
                  <a:lnTo>
                    <a:pt x="149" y="756"/>
                  </a:lnTo>
                  <a:lnTo>
                    <a:pt x="149" y="743"/>
                  </a:lnTo>
                  <a:cubicBezTo>
                    <a:pt x="136" y="717"/>
                    <a:pt x="136" y="688"/>
                    <a:pt x="136" y="675"/>
                  </a:cubicBezTo>
                  <a:lnTo>
                    <a:pt x="136" y="636"/>
                  </a:lnTo>
                  <a:lnTo>
                    <a:pt x="136" y="623"/>
                  </a:lnTo>
                  <a:lnTo>
                    <a:pt x="149" y="594"/>
                  </a:lnTo>
                  <a:cubicBezTo>
                    <a:pt x="149" y="636"/>
                    <a:pt x="162" y="662"/>
                    <a:pt x="175" y="688"/>
                  </a:cubicBezTo>
                  <a:cubicBezTo>
                    <a:pt x="188" y="704"/>
                    <a:pt x="188" y="717"/>
                    <a:pt x="201" y="730"/>
                  </a:cubicBezTo>
                  <a:lnTo>
                    <a:pt x="201" y="743"/>
                  </a:lnTo>
                  <a:lnTo>
                    <a:pt x="201" y="769"/>
                  </a:lnTo>
                  <a:lnTo>
                    <a:pt x="201" y="785"/>
                  </a:lnTo>
                  <a:lnTo>
                    <a:pt x="217" y="785"/>
                  </a:lnTo>
                  <a:cubicBezTo>
                    <a:pt x="217" y="785"/>
                    <a:pt x="230" y="798"/>
                    <a:pt x="230" y="811"/>
                  </a:cubicBezTo>
                  <a:cubicBezTo>
                    <a:pt x="230" y="811"/>
                    <a:pt x="230" y="824"/>
                    <a:pt x="243" y="824"/>
                  </a:cubicBezTo>
                  <a:cubicBezTo>
                    <a:pt x="250" y="824"/>
                    <a:pt x="270" y="827"/>
                    <a:pt x="287" y="827"/>
                  </a:cubicBezTo>
                  <a:cubicBezTo>
                    <a:pt x="304" y="827"/>
                    <a:pt x="318" y="824"/>
                    <a:pt x="311" y="811"/>
                  </a:cubicBezTo>
                  <a:cubicBezTo>
                    <a:pt x="311" y="811"/>
                    <a:pt x="311" y="798"/>
                    <a:pt x="298" y="798"/>
                  </a:cubicBezTo>
                  <a:cubicBezTo>
                    <a:pt x="298" y="798"/>
                    <a:pt x="298" y="785"/>
                    <a:pt x="282" y="785"/>
                  </a:cubicBezTo>
                  <a:cubicBezTo>
                    <a:pt x="282" y="769"/>
                    <a:pt x="282" y="756"/>
                    <a:pt x="269" y="743"/>
                  </a:cubicBezTo>
                  <a:cubicBezTo>
                    <a:pt x="269" y="730"/>
                    <a:pt x="256" y="730"/>
                    <a:pt x="256" y="717"/>
                  </a:cubicBezTo>
                  <a:cubicBezTo>
                    <a:pt x="243" y="704"/>
                    <a:pt x="243" y="688"/>
                    <a:pt x="243" y="675"/>
                  </a:cubicBezTo>
                  <a:cubicBezTo>
                    <a:pt x="230" y="649"/>
                    <a:pt x="230" y="607"/>
                    <a:pt x="230" y="568"/>
                  </a:cubicBezTo>
                  <a:lnTo>
                    <a:pt x="230" y="555"/>
                  </a:lnTo>
                  <a:cubicBezTo>
                    <a:pt x="243" y="568"/>
                    <a:pt x="243" y="568"/>
                    <a:pt x="256" y="581"/>
                  </a:cubicBezTo>
                  <a:lnTo>
                    <a:pt x="256" y="594"/>
                  </a:lnTo>
                  <a:lnTo>
                    <a:pt x="269" y="594"/>
                  </a:lnTo>
                  <a:lnTo>
                    <a:pt x="269" y="581"/>
                  </a:lnTo>
                  <a:lnTo>
                    <a:pt x="269" y="542"/>
                  </a:lnTo>
                  <a:cubicBezTo>
                    <a:pt x="282" y="526"/>
                    <a:pt x="298" y="526"/>
                    <a:pt x="298" y="513"/>
                  </a:cubicBezTo>
                  <a:lnTo>
                    <a:pt x="311" y="513"/>
                  </a:lnTo>
                  <a:lnTo>
                    <a:pt x="311" y="526"/>
                  </a:lnTo>
                  <a:cubicBezTo>
                    <a:pt x="324" y="526"/>
                    <a:pt x="324" y="542"/>
                    <a:pt x="337" y="555"/>
                  </a:cubicBezTo>
                  <a:lnTo>
                    <a:pt x="350" y="568"/>
                  </a:lnTo>
                  <a:lnTo>
                    <a:pt x="350" y="555"/>
                  </a:lnTo>
                  <a:lnTo>
                    <a:pt x="350" y="542"/>
                  </a:lnTo>
                  <a:lnTo>
                    <a:pt x="350" y="513"/>
                  </a:lnTo>
                  <a:lnTo>
                    <a:pt x="337" y="500"/>
                  </a:lnTo>
                  <a:cubicBezTo>
                    <a:pt x="337" y="487"/>
                    <a:pt x="350" y="487"/>
                    <a:pt x="363" y="474"/>
                  </a:cubicBezTo>
                  <a:lnTo>
                    <a:pt x="379" y="474"/>
                  </a:lnTo>
                  <a:cubicBezTo>
                    <a:pt x="444" y="500"/>
                    <a:pt x="512" y="500"/>
                    <a:pt x="580" y="500"/>
                  </a:cubicBezTo>
                  <a:cubicBezTo>
                    <a:pt x="635" y="500"/>
                    <a:pt x="703" y="487"/>
                    <a:pt x="755" y="487"/>
                  </a:cubicBezTo>
                  <a:lnTo>
                    <a:pt x="755" y="568"/>
                  </a:lnTo>
                  <a:cubicBezTo>
                    <a:pt x="755" y="581"/>
                    <a:pt x="768" y="594"/>
                    <a:pt x="755" y="607"/>
                  </a:cubicBezTo>
                  <a:lnTo>
                    <a:pt x="755" y="623"/>
                  </a:lnTo>
                  <a:lnTo>
                    <a:pt x="742" y="636"/>
                  </a:lnTo>
                  <a:cubicBezTo>
                    <a:pt x="742" y="662"/>
                    <a:pt x="755" y="704"/>
                    <a:pt x="742" y="730"/>
                  </a:cubicBezTo>
                  <a:lnTo>
                    <a:pt x="742" y="743"/>
                  </a:lnTo>
                  <a:cubicBezTo>
                    <a:pt x="729" y="756"/>
                    <a:pt x="742" y="769"/>
                    <a:pt x="742" y="798"/>
                  </a:cubicBezTo>
                  <a:lnTo>
                    <a:pt x="742" y="811"/>
                  </a:lnTo>
                  <a:lnTo>
                    <a:pt x="755" y="811"/>
                  </a:lnTo>
                  <a:lnTo>
                    <a:pt x="755" y="837"/>
                  </a:lnTo>
                  <a:lnTo>
                    <a:pt x="810" y="837"/>
                  </a:lnTo>
                  <a:lnTo>
                    <a:pt x="810" y="811"/>
                  </a:lnTo>
                  <a:cubicBezTo>
                    <a:pt x="810" y="811"/>
                    <a:pt x="797" y="811"/>
                    <a:pt x="797" y="798"/>
                  </a:cubicBezTo>
                  <a:cubicBezTo>
                    <a:pt x="784" y="785"/>
                    <a:pt x="784" y="769"/>
                    <a:pt x="797" y="756"/>
                  </a:cubicBezTo>
                  <a:cubicBezTo>
                    <a:pt x="810" y="756"/>
                    <a:pt x="823" y="756"/>
                    <a:pt x="836" y="743"/>
                  </a:cubicBezTo>
                  <a:cubicBezTo>
                    <a:pt x="836" y="730"/>
                    <a:pt x="836" y="730"/>
                    <a:pt x="823" y="717"/>
                  </a:cubicBezTo>
                  <a:cubicBezTo>
                    <a:pt x="823" y="704"/>
                    <a:pt x="810" y="688"/>
                    <a:pt x="810" y="688"/>
                  </a:cubicBezTo>
                  <a:lnTo>
                    <a:pt x="797" y="675"/>
                  </a:lnTo>
                  <a:lnTo>
                    <a:pt x="810" y="675"/>
                  </a:lnTo>
                  <a:cubicBezTo>
                    <a:pt x="810" y="662"/>
                    <a:pt x="823" y="649"/>
                    <a:pt x="823" y="636"/>
                  </a:cubicBezTo>
                  <a:cubicBezTo>
                    <a:pt x="836" y="623"/>
                    <a:pt x="836" y="607"/>
                    <a:pt x="849" y="607"/>
                  </a:cubicBezTo>
                  <a:cubicBezTo>
                    <a:pt x="865" y="636"/>
                    <a:pt x="865" y="675"/>
                    <a:pt x="865" y="704"/>
                  </a:cubicBezTo>
                  <a:lnTo>
                    <a:pt x="865" y="730"/>
                  </a:lnTo>
                  <a:cubicBezTo>
                    <a:pt x="865" y="730"/>
                    <a:pt x="865" y="743"/>
                    <a:pt x="878" y="743"/>
                  </a:cubicBezTo>
                  <a:cubicBezTo>
                    <a:pt x="878" y="743"/>
                    <a:pt x="891" y="743"/>
                    <a:pt x="891" y="756"/>
                  </a:cubicBezTo>
                  <a:cubicBezTo>
                    <a:pt x="891" y="769"/>
                    <a:pt x="904" y="769"/>
                    <a:pt x="917" y="769"/>
                  </a:cubicBezTo>
                  <a:lnTo>
                    <a:pt x="946" y="769"/>
                  </a:lnTo>
                  <a:cubicBezTo>
                    <a:pt x="946" y="743"/>
                    <a:pt x="930" y="730"/>
                    <a:pt x="917" y="717"/>
                  </a:cubicBezTo>
                  <a:lnTo>
                    <a:pt x="904" y="717"/>
                  </a:lnTo>
                  <a:lnTo>
                    <a:pt x="904" y="704"/>
                  </a:lnTo>
                  <a:cubicBezTo>
                    <a:pt x="904" y="675"/>
                    <a:pt x="904" y="649"/>
                    <a:pt x="917" y="636"/>
                  </a:cubicBezTo>
                  <a:cubicBezTo>
                    <a:pt x="917" y="623"/>
                    <a:pt x="930" y="607"/>
                    <a:pt x="917" y="607"/>
                  </a:cubicBezTo>
                  <a:lnTo>
                    <a:pt x="917" y="568"/>
                  </a:lnTo>
                  <a:cubicBezTo>
                    <a:pt x="930" y="581"/>
                    <a:pt x="946" y="594"/>
                    <a:pt x="959" y="594"/>
                  </a:cubicBezTo>
                  <a:lnTo>
                    <a:pt x="985" y="594"/>
                  </a:lnTo>
                  <a:lnTo>
                    <a:pt x="985" y="581"/>
                  </a:lnTo>
                  <a:lnTo>
                    <a:pt x="998" y="581"/>
                  </a:lnTo>
                  <a:cubicBezTo>
                    <a:pt x="1011" y="594"/>
                    <a:pt x="1027" y="594"/>
                    <a:pt x="1040" y="594"/>
                  </a:cubicBezTo>
                  <a:lnTo>
                    <a:pt x="1053" y="581"/>
                  </a:lnTo>
                  <a:lnTo>
                    <a:pt x="1066" y="594"/>
                  </a:lnTo>
                  <a:cubicBezTo>
                    <a:pt x="1079" y="594"/>
                    <a:pt x="1079" y="594"/>
                    <a:pt x="1079" y="607"/>
                  </a:cubicBezTo>
                  <a:cubicBezTo>
                    <a:pt x="1092" y="607"/>
                    <a:pt x="1092" y="623"/>
                    <a:pt x="1092" y="636"/>
                  </a:cubicBezTo>
                  <a:cubicBezTo>
                    <a:pt x="1092" y="636"/>
                    <a:pt x="1108" y="649"/>
                    <a:pt x="1108" y="662"/>
                  </a:cubicBezTo>
                  <a:cubicBezTo>
                    <a:pt x="1121" y="675"/>
                    <a:pt x="1108" y="704"/>
                    <a:pt x="1121" y="717"/>
                  </a:cubicBezTo>
                  <a:lnTo>
                    <a:pt x="1121" y="730"/>
                  </a:lnTo>
                  <a:cubicBezTo>
                    <a:pt x="1134" y="730"/>
                    <a:pt x="1134" y="743"/>
                    <a:pt x="1134" y="743"/>
                  </a:cubicBezTo>
                  <a:cubicBezTo>
                    <a:pt x="1134" y="769"/>
                    <a:pt x="1134" y="798"/>
                    <a:pt x="1121" y="811"/>
                  </a:cubicBezTo>
                  <a:cubicBezTo>
                    <a:pt x="1121" y="824"/>
                    <a:pt x="1121" y="824"/>
                    <a:pt x="1134" y="837"/>
                  </a:cubicBezTo>
                  <a:lnTo>
                    <a:pt x="1134" y="850"/>
                  </a:lnTo>
                  <a:lnTo>
                    <a:pt x="1147" y="850"/>
                  </a:lnTo>
                  <a:cubicBezTo>
                    <a:pt x="1160" y="850"/>
                    <a:pt x="1189" y="850"/>
                    <a:pt x="1189" y="837"/>
                  </a:cubicBezTo>
                  <a:cubicBezTo>
                    <a:pt x="1173" y="824"/>
                    <a:pt x="1173" y="811"/>
                    <a:pt x="1160" y="811"/>
                  </a:cubicBezTo>
                  <a:lnTo>
                    <a:pt x="1160" y="798"/>
                  </a:lnTo>
                  <a:cubicBezTo>
                    <a:pt x="1147" y="798"/>
                    <a:pt x="1147" y="785"/>
                    <a:pt x="1147" y="785"/>
                  </a:cubicBezTo>
                  <a:cubicBezTo>
                    <a:pt x="1147" y="756"/>
                    <a:pt x="1160" y="743"/>
                    <a:pt x="1160" y="717"/>
                  </a:cubicBezTo>
                  <a:lnTo>
                    <a:pt x="1160" y="688"/>
                  </a:lnTo>
                  <a:cubicBezTo>
                    <a:pt x="1173" y="688"/>
                    <a:pt x="1160" y="675"/>
                    <a:pt x="1160" y="662"/>
                  </a:cubicBezTo>
                  <a:lnTo>
                    <a:pt x="1160" y="649"/>
                  </a:lnTo>
                  <a:cubicBezTo>
                    <a:pt x="1160" y="636"/>
                    <a:pt x="1160" y="636"/>
                    <a:pt x="1173" y="623"/>
                  </a:cubicBezTo>
                  <a:lnTo>
                    <a:pt x="1173" y="607"/>
                  </a:lnTo>
                  <a:cubicBezTo>
                    <a:pt x="1189" y="607"/>
                    <a:pt x="1189" y="594"/>
                    <a:pt x="1202" y="594"/>
                  </a:cubicBezTo>
                  <a:cubicBezTo>
                    <a:pt x="1202" y="581"/>
                    <a:pt x="1215" y="581"/>
                    <a:pt x="1215" y="568"/>
                  </a:cubicBezTo>
                  <a:cubicBezTo>
                    <a:pt x="1241" y="568"/>
                    <a:pt x="1254" y="555"/>
                    <a:pt x="1254" y="542"/>
                  </a:cubicBezTo>
                  <a:cubicBezTo>
                    <a:pt x="1254" y="526"/>
                    <a:pt x="1254" y="513"/>
                    <a:pt x="1270" y="513"/>
                  </a:cubicBezTo>
                  <a:lnTo>
                    <a:pt x="1309" y="513"/>
                  </a:lnTo>
                  <a:cubicBezTo>
                    <a:pt x="1322" y="500"/>
                    <a:pt x="1322" y="487"/>
                    <a:pt x="1322" y="461"/>
                  </a:cubicBezTo>
                  <a:lnTo>
                    <a:pt x="1322" y="419"/>
                  </a:lnTo>
                  <a:lnTo>
                    <a:pt x="1335" y="419"/>
                  </a:lnTo>
                  <a:cubicBezTo>
                    <a:pt x="1364" y="419"/>
                    <a:pt x="1390" y="406"/>
                    <a:pt x="1403" y="393"/>
                  </a:cubicBezTo>
                  <a:lnTo>
                    <a:pt x="1403" y="380"/>
                  </a:lnTo>
                  <a:cubicBezTo>
                    <a:pt x="1403" y="380"/>
                    <a:pt x="1403" y="364"/>
                    <a:pt x="1390" y="364"/>
                  </a:cubicBezTo>
                  <a:lnTo>
                    <a:pt x="1364" y="364"/>
                  </a:lnTo>
                  <a:cubicBezTo>
                    <a:pt x="1351" y="364"/>
                    <a:pt x="1335" y="380"/>
                    <a:pt x="1322" y="380"/>
                  </a:cubicBezTo>
                  <a:cubicBezTo>
                    <a:pt x="1313" y="368"/>
                    <a:pt x="1297" y="358"/>
                    <a:pt x="1284" y="358"/>
                  </a:cubicBezTo>
                  <a:cubicBezTo>
                    <a:pt x="1279" y="358"/>
                    <a:pt x="1274" y="360"/>
                    <a:pt x="1270" y="364"/>
                  </a:cubicBezTo>
                  <a:lnTo>
                    <a:pt x="1241" y="364"/>
                  </a:lnTo>
                  <a:cubicBezTo>
                    <a:pt x="1241" y="380"/>
                    <a:pt x="1228" y="380"/>
                    <a:pt x="1228" y="380"/>
                  </a:cubicBezTo>
                  <a:cubicBezTo>
                    <a:pt x="1215" y="380"/>
                    <a:pt x="1215" y="364"/>
                    <a:pt x="1202" y="364"/>
                  </a:cubicBezTo>
                  <a:cubicBezTo>
                    <a:pt x="1189" y="364"/>
                    <a:pt x="1173" y="380"/>
                    <a:pt x="1160" y="380"/>
                  </a:cubicBezTo>
                  <a:lnTo>
                    <a:pt x="1092" y="380"/>
                  </a:lnTo>
                  <a:cubicBezTo>
                    <a:pt x="1092" y="364"/>
                    <a:pt x="1092" y="351"/>
                    <a:pt x="1108" y="338"/>
                  </a:cubicBezTo>
                  <a:cubicBezTo>
                    <a:pt x="1108" y="325"/>
                    <a:pt x="1121" y="325"/>
                    <a:pt x="1134" y="325"/>
                  </a:cubicBezTo>
                  <a:cubicBezTo>
                    <a:pt x="1147" y="325"/>
                    <a:pt x="1147" y="338"/>
                    <a:pt x="1160" y="338"/>
                  </a:cubicBezTo>
                  <a:lnTo>
                    <a:pt x="1215" y="338"/>
                  </a:lnTo>
                  <a:cubicBezTo>
                    <a:pt x="1228" y="325"/>
                    <a:pt x="1228" y="325"/>
                    <a:pt x="1241" y="312"/>
                  </a:cubicBezTo>
                  <a:cubicBezTo>
                    <a:pt x="1241" y="299"/>
                    <a:pt x="1228" y="283"/>
                    <a:pt x="1228" y="270"/>
                  </a:cubicBezTo>
                  <a:lnTo>
                    <a:pt x="1228" y="257"/>
                  </a:lnTo>
                  <a:lnTo>
                    <a:pt x="1228" y="244"/>
                  </a:lnTo>
                  <a:cubicBezTo>
                    <a:pt x="1228" y="218"/>
                    <a:pt x="1241" y="176"/>
                    <a:pt x="1254" y="137"/>
                  </a:cubicBezTo>
                  <a:lnTo>
                    <a:pt x="1270" y="137"/>
                  </a:lnTo>
                  <a:cubicBezTo>
                    <a:pt x="1309" y="137"/>
                    <a:pt x="1335" y="121"/>
                    <a:pt x="1351" y="82"/>
                  </a:cubicBezTo>
                  <a:lnTo>
                    <a:pt x="1364" y="82"/>
                  </a:lnTo>
                  <a:lnTo>
                    <a:pt x="1351" y="69"/>
                  </a:lnTo>
                  <a:lnTo>
                    <a:pt x="1283" y="69"/>
                  </a:lnTo>
                  <a:cubicBezTo>
                    <a:pt x="1283" y="69"/>
                    <a:pt x="1277" y="75"/>
                    <a:pt x="1269" y="75"/>
                  </a:cubicBezTo>
                  <a:cubicBezTo>
                    <a:pt x="1264" y="75"/>
                    <a:pt x="1259" y="73"/>
                    <a:pt x="1254" y="69"/>
                  </a:cubicBezTo>
                  <a:cubicBezTo>
                    <a:pt x="1241" y="69"/>
                    <a:pt x="1241" y="56"/>
                    <a:pt x="1228" y="40"/>
                  </a:cubicBezTo>
                  <a:lnTo>
                    <a:pt x="1215" y="40"/>
                  </a:lnTo>
                  <a:cubicBezTo>
                    <a:pt x="1202" y="40"/>
                    <a:pt x="1202" y="27"/>
                    <a:pt x="1202" y="27"/>
                  </a:cubicBezTo>
                  <a:cubicBezTo>
                    <a:pt x="1194" y="12"/>
                    <a:pt x="1181" y="5"/>
                    <a:pt x="1167" y="5"/>
                  </a:cubicBezTo>
                  <a:cubicBezTo>
                    <a:pt x="1156" y="5"/>
                    <a:pt x="1145" y="8"/>
                    <a:pt x="1134" y="14"/>
                  </a:cubicBezTo>
                  <a:cubicBezTo>
                    <a:pt x="1121" y="27"/>
                    <a:pt x="1108" y="56"/>
                    <a:pt x="1066" y="56"/>
                  </a:cubicBezTo>
                  <a:cubicBezTo>
                    <a:pt x="1053" y="56"/>
                    <a:pt x="1040" y="40"/>
                    <a:pt x="1027" y="40"/>
                  </a:cubicBezTo>
                  <a:cubicBezTo>
                    <a:pt x="1011" y="40"/>
                    <a:pt x="985" y="56"/>
                    <a:pt x="972" y="56"/>
                  </a:cubicBezTo>
                  <a:cubicBezTo>
                    <a:pt x="946" y="56"/>
                    <a:pt x="904" y="40"/>
                    <a:pt x="878" y="40"/>
                  </a:cubicBezTo>
                  <a:cubicBezTo>
                    <a:pt x="865" y="40"/>
                    <a:pt x="836" y="56"/>
                    <a:pt x="810" y="56"/>
                  </a:cubicBezTo>
                  <a:cubicBezTo>
                    <a:pt x="784" y="56"/>
                    <a:pt x="755" y="56"/>
                    <a:pt x="742" y="69"/>
                  </a:cubicBezTo>
                  <a:cubicBezTo>
                    <a:pt x="687" y="69"/>
                    <a:pt x="635" y="56"/>
                    <a:pt x="580" y="56"/>
                  </a:cubicBezTo>
                  <a:cubicBezTo>
                    <a:pt x="512" y="40"/>
                    <a:pt x="444" y="27"/>
                    <a:pt x="379" y="14"/>
                  </a:cubicBezTo>
                  <a:cubicBezTo>
                    <a:pt x="350" y="14"/>
                    <a:pt x="311" y="1"/>
                    <a:pt x="282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19" name="Google Shape;219;p2"/>
          <p:cNvGrpSpPr/>
          <p:nvPr/>
        </p:nvGrpSpPr>
        <p:grpSpPr>
          <a:xfrm>
            <a:off x="3327847" y="5251605"/>
            <a:ext cx="6440259" cy="1606399"/>
            <a:chOff x="1578025" y="3447725"/>
            <a:chExt cx="680750" cy="169800"/>
          </a:xfrm>
        </p:grpSpPr>
        <p:sp>
          <p:nvSpPr>
            <p:cNvPr id="220" name="Google Shape;220;p2"/>
            <p:cNvSpPr/>
            <p:nvPr/>
          </p:nvSpPr>
          <p:spPr>
            <a:xfrm>
              <a:off x="1597975" y="3447725"/>
              <a:ext cx="13875" cy="73575"/>
            </a:xfrm>
            <a:custGeom>
              <a:avLst/>
              <a:gdLst/>
              <a:ahLst/>
              <a:cxnLst/>
              <a:rect l="l" t="t" r="r" b="b"/>
              <a:pathLst>
                <a:path w="555" h="2943" extrusionOk="0">
                  <a:moveTo>
                    <a:pt x="0" y="1"/>
                  </a:moveTo>
                  <a:lnTo>
                    <a:pt x="282" y="2862"/>
                  </a:lnTo>
                  <a:lnTo>
                    <a:pt x="554" y="2943"/>
                  </a:lnTo>
                  <a:lnTo>
                    <a:pt x="47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1597975" y="3447725"/>
              <a:ext cx="8425" cy="30725"/>
            </a:xfrm>
            <a:custGeom>
              <a:avLst/>
              <a:gdLst/>
              <a:ahLst/>
              <a:cxnLst/>
              <a:rect l="l" t="t" r="r" b="b"/>
              <a:pathLst>
                <a:path w="337" h="1229" extrusionOk="0">
                  <a:moveTo>
                    <a:pt x="0" y="1"/>
                  </a:moveTo>
                  <a:lnTo>
                    <a:pt x="120" y="1229"/>
                  </a:lnTo>
                  <a:lnTo>
                    <a:pt x="81" y="56"/>
                  </a:lnTo>
                  <a:lnTo>
                    <a:pt x="3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1606375" y="3447725"/>
              <a:ext cx="5475" cy="73575"/>
            </a:xfrm>
            <a:custGeom>
              <a:avLst/>
              <a:gdLst/>
              <a:ahLst/>
              <a:cxnLst/>
              <a:rect l="l" t="t" r="r" b="b"/>
              <a:pathLst>
                <a:path w="219" h="2943" extrusionOk="0">
                  <a:moveTo>
                    <a:pt x="1" y="1"/>
                  </a:moveTo>
                  <a:lnTo>
                    <a:pt x="40" y="2891"/>
                  </a:lnTo>
                  <a:lnTo>
                    <a:pt x="218" y="2943"/>
                  </a:lnTo>
                  <a:lnTo>
                    <a:pt x="13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1714025" y="3459875"/>
              <a:ext cx="12500" cy="92850"/>
            </a:xfrm>
            <a:custGeom>
              <a:avLst/>
              <a:gdLst/>
              <a:ahLst/>
              <a:cxnLst/>
              <a:rect l="l" t="t" r="r" b="b"/>
              <a:pathLst>
                <a:path w="500" h="3714" extrusionOk="0">
                  <a:moveTo>
                    <a:pt x="1" y="1"/>
                  </a:moveTo>
                  <a:lnTo>
                    <a:pt x="231" y="3646"/>
                  </a:lnTo>
                  <a:lnTo>
                    <a:pt x="500" y="3714"/>
                  </a:lnTo>
                  <a:lnTo>
                    <a:pt x="500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1714025" y="3459875"/>
              <a:ext cx="8125" cy="57375"/>
            </a:xfrm>
            <a:custGeom>
              <a:avLst/>
              <a:gdLst/>
              <a:ahLst/>
              <a:cxnLst/>
              <a:rect l="l" t="t" r="r" b="b"/>
              <a:pathLst>
                <a:path w="325" h="2295" extrusionOk="0">
                  <a:moveTo>
                    <a:pt x="1" y="1"/>
                  </a:moveTo>
                  <a:lnTo>
                    <a:pt x="150" y="2294"/>
                  </a:lnTo>
                  <a:lnTo>
                    <a:pt x="150" y="2294"/>
                  </a:lnTo>
                  <a:cubicBezTo>
                    <a:pt x="148" y="2251"/>
                    <a:pt x="82" y="69"/>
                    <a:pt x="82" y="69"/>
                  </a:cubicBezTo>
                  <a:lnTo>
                    <a:pt x="325" y="43"/>
                  </a:lnTo>
                  <a:lnTo>
                    <a:pt x="1" y="1"/>
                  </a:lnTo>
                  <a:close/>
                  <a:moveTo>
                    <a:pt x="150" y="2294"/>
                  </a:moveTo>
                  <a:cubicBezTo>
                    <a:pt x="150" y="2295"/>
                    <a:pt x="150" y="2295"/>
                    <a:pt x="150" y="2295"/>
                  </a:cubicBezTo>
                  <a:cubicBezTo>
                    <a:pt x="150" y="2295"/>
                    <a:pt x="150" y="2295"/>
                    <a:pt x="150" y="2295"/>
                  </a:cubicBezTo>
                  <a:lnTo>
                    <a:pt x="150" y="2294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1722125" y="3460925"/>
              <a:ext cx="4400" cy="91800"/>
            </a:xfrm>
            <a:custGeom>
              <a:avLst/>
              <a:gdLst/>
              <a:ahLst/>
              <a:cxnLst/>
              <a:rect l="l" t="t" r="r" b="b"/>
              <a:pathLst>
                <a:path w="176" h="3672" extrusionOk="0">
                  <a:moveTo>
                    <a:pt x="1" y="1"/>
                  </a:moveTo>
                  <a:lnTo>
                    <a:pt x="56" y="3630"/>
                  </a:lnTo>
                  <a:lnTo>
                    <a:pt x="176" y="3672"/>
                  </a:lnTo>
                  <a:lnTo>
                    <a:pt x="176" y="1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1838625" y="3482800"/>
              <a:ext cx="14200" cy="114475"/>
            </a:xfrm>
            <a:custGeom>
              <a:avLst/>
              <a:gdLst/>
              <a:ahLst/>
              <a:cxnLst/>
              <a:rect l="l" t="t" r="r" b="b"/>
              <a:pathLst>
                <a:path w="568" h="4579" extrusionOk="0">
                  <a:moveTo>
                    <a:pt x="0" y="1"/>
                  </a:moveTo>
                  <a:lnTo>
                    <a:pt x="282" y="4485"/>
                  </a:lnTo>
                  <a:lnTo>
                    <a:pt x="567" y="4579"/>
                  </a:lnTo>
                  <a:lnTo>
                    <a:pt x="567" y="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1838625" y="3482800"/>
              <a:ext cx="10150" cy="71300"/>
            </a:xfrm>
            <a:custGeom>
              <a:avLst/>
              <a:gdLst/>
              <a:ahLst/>
              <a:cxnLst/>
              <a:rect l="l" t="t" r="r" b="b"/>
              <a:pathLst>
                <a:path w="406" h="2852" extrusionOk="0">
                  <a:moveTo>
                    <a:pt x="0" y="1"/>
                  </a:moveTo>
                  <a:lnTo>
                    <a:pt x="175" y="2852"/>
                  </a:lnTo>
                  <a:lnTo>
                    <a:pt x="81" y="82"/>
                  </a:lnTo>
                  <a:lnTo>
                    <a:pt x="405" y="5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1848750" y="3484175"/>
              <a:ext cx="4075" cy="113100"/>
            </a:xfrm>
            <a:custGeom>
              <a:avLst/>
              <a:gdLst/>
              <a:ahLst/>
              <a:cxnLst/>
              <a:rect l="l" t="t" r="r" b="b"/>
              <a:pathLst>
                <a:path w="163" h="4524" extrusionOk="0">
                  <a:moveTo>
                    <a:pt x="0" y="1"/>
                  </a:moveTo>
                  <a:lnTo>
                    <a:pt x="26" y="4482"/>
                  </a:lnTo>
                  <a:lnTo>
                    <a:pt x="162" y="4524"/>
                  </a:lnTo>
                  <a:lnTo>
                    <a:pt x="162" y="1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1974300" y="3511550"/>
              <a:ext cx="17825" cy="105975"/>
            </a:xfrm>
            <a:custGeom>
              <a:avLst/>
              <a:gdLst/>
              <a:ahLst/>
              <a:cxnLst/>
              <a:rect l="l" t="t" r="r" b="b"/>
              <a:pathLst>
                <a:path w="713" h="4239" extrusionOk="0">
                  <a:moveTo>
                    <a:pt x="0" y="1"/>
                  </a:moveTo>
                  <a:lnTo>
                    <a:pt x="282" y="4239"/>
                  </a:lnTo>
                  <a:lnTo>
                    <a:pt x="713" y="4239"/>
                  </a:lnTo>
                  <a:lnTo>
                    <a:pt x="713" y="14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1974300" y="3511550"/>
              <a:ext cx="11750" cy="84350"/>
            </a:xfrm>
            <a:custGeom>
              <a:avLst/>
              <a:gdLst/>
              <a:ahLst/>
              <a:cxnLst/>
              <a:rect l="l" t="t" r="r" b="b"/>
              <a:pathLst>
                <a:path w="470" h="3374" extrusionOk="0">
                  <a:moveTo>
                    <a:pt x="0" y="1"/>
                  </a:moveTo>
                  <a:lnTo>
                    <a:pt x="227" y="3374"/>
                  </a:lnTo>
                  <a:lnTo>
                    <a:pt x="94" y="95"/>
                  </a:lnTo>
                  <a:lnTo>
                    <a:pt x="470" y="9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1986025" y="3513900"/>
              <a:ext cx="6100" cy="103625"/>
            </a:xfrm>
            <a:custGeom>
              <a:avLst/>
              <a:gdLst/>
              <a:ahLst/>
              <a:cxnLst/>
              <a:rect l="l" t="t" r="r" b="b"/>
              <a:pathLst>
                <a:path w="244" h="4145" extrusionOk="0">
                  <a:moveTo>
                    <a:pt x="1" y="1"/>
                  </a:moveTo>
                  <a:lnTo>
                    <a:pt x="30" y="4145"/>
                  </a:lnTo>
                  <a:lnTo>
                    <a:pt x="244" y="4145"/>
                  </a:lnTo>
                  <a:lnTo>
                    <a:pt x="244" y="5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2118375" y="3544925"/>
              <a:ext cx="17925" cy="72600"/>
            </a:xfrm>
            <a:custGeom>
              <a:avLst/>
              <a:gdLst/>
              <a:ahLst/>
              <a:cxnLst/>
              <a:rect l="l" t="t" r="r" b="b"/>
              <a:pathLst>
                <a:path w="717" h="2904" extrusionOk="0">
                  <a:moveTo>
                    <a:pt x="1" y="1"/>
                  </a:moveTo>
                  <a:lnTo>
                    <a:pt x="69" y="2904"/>
                  </a:lnTo>
                  <a:lnTo>
                    <a:pt x="581" y="2904"/>
                  </a:lnTo>
                  <a:lnTo>
                    <a:pt x="717" y="13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2118375" y="3544925"/>
              <a:ext cx="10475" cy="70575"/>
            </a:xfrm>
            <a:custGeom>
              <a:avLst/>
              <a:gdLst/>
              <a:ahLst/>
              <a:cxnLst/>
              <a:rect l="l" t="t" r="r" b="b"/>
              <a:pathLst>
                <a:path w="419" h="2823" extrusionOk="0">
                  <a:moveTo>
                    <a:pt x="1" y="1"/>
                  </a:moveTo>
                  <a:lnTo>
                    <a:pt x="69" y="2823"/>
                  </a:lnTo>
                  <a:lnTo>
                    <a:pt x="95" y="95"/>
                  </a:lnTo>
                  <a:lnTo>
                    <a:pt x="419" y="8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128825" y="3546950"/>
              <a:ext cx="7475" cy="70575"/>
            </a:xfrm>
            <a:custGeom>
              <a:avLst/>
              <a:gdLst/>
              <a:ahLst/>
              <a:cxnLst/>
              <a:rect l="l" t="t" r="r" b="b"/>
              <a:pathLst>
                <a:path w="299" h="2823" extrusionOk="0">
                  <a:moveTo>
                    <a:pt x="1" y="1"/>
                  </a:moveTo>
                  <a:lnTo>
                    <a:pt x="1" y="2823"/>
                  </a:lnTo>
                  <a:lnTo>
                    <a:pt x="163" y="2823"/>
                  </a:lnTo>
                  <a:lnTo>
                    <a:pt x="299" y="56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1578025" y="3457850"/>
              <a:ext cx="680750" cy="159675"/>
            </a:xfrm>
            <a:custGeom>
              <a:avLst/>
              <a:gdLst/>
              <a:ahLst/>
              <a:cxnLst/>
              <a:rect l="l" t="t" r="r" b="b"/>
              <a:pathLst>
                <a:path w="27230" h="6387" extrusionOk="0">
                  <a:moveTo>
                    <a:pt x="445" y="1"/>
                  </a:moveTo>
                  <a:lnTo>
                    <a:pt x="1" y="95"/>
                  </a:lnTo>
                  <a:lnTo>
                    <a:pt x="406" y="270"/>
                  </a:lnTo>
                  <a:cubicBezTo>
                    <a:pt x="5969" y="772"/>
                    <a:pt x="18158" y="3834"/>
                    <a:pt x="26015" y="6387"/>
                  </a:cubicBezTo>
                  <a:lnTo>
                    <a:pt x="27230" y="6387"/>
                  </a:lnTo>
                  <a:cubicBezTo>
                    <a:pt x="20290" y="3769"/>
                    <a:pt x="6468" y="461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69" y="218"/>
                  </a:lnTo>
                  <a:cubicBezTo>
                    <a:pt x="5629" y="717"/>
                    <a:pt x="17267" y="3390"/>
                    <a:pt x="25678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1578025" y="3460200"/>
              <a:ext cx="663575" cy="157325"/>
            </a:xfrm>
            <a:custGeom>
              <a:avLst/>
              <a:gdLst/>
              <a:ahLst/>
              <a:cxnLst/>
              <a:rect l="l" t="t" r="r" b="b"/>
              <a:pathLst>
                <a:path w="26543" h="6293" extrusionOk="0">
                  <a:moveTo>
                    <a:pt x="1" y="1"/>
                  </a:moveTo>
                  <a:lnTo>
                    <a:pt x="27" y="82"/>
                  </a:lnTo>
                  <a:cubicBezTo>
                    <a:pt x="5995" y="529"/>
                    <a:pt x="19360" y="3688"/>
                    <a:pt x="26339" y="6293"/>
                  </a:cubicBezTo>
                  <a:lnTo>
                    <a:pt x="26543" y="6293"/>
                  </a:lnTo>
                  <a:cubicBezTo>
                    <a:pt x="19603" y="3675"/>
                    <a:pt x="6021" y="448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1578025" y="3479475"/>
              <a:ext cx="527925" cy="138050"/>
            </a:xfrm>
            <a:custGeom>
              <a:avLst/>
              <a:gdLst/>
              <a:ahLst/>
              <a:cxnLst/>
              <a:rect l="l" t="t" r="r" b="b"/>
              <a:pathLst>
                <a:path w="21117" h="5522" extrusionOk="0">
                  <a:moveTo>
                    <a:pt x="445" y="1"/>
                  </a:moveTo>
                  <a:lnTo>
                    <a:pt x="1" y="82"/>
                  </a:lnTo>
                  <a:lnTo>
                    <a:pt x="393" y="270"/>
                  </a:lnTo>
                  <a:cubicBezTo>
                    <a:pt x="5091" y="688"/>
                    <a:pt x="12556" y="3212"/>
                    <a:pt x="19496" y="5522"/>
                  </a:cubicBezTo>
                  <a:lnTo>
                    <a:pt x="21116" y="5522"/>
                  </a:lnTo>
                  <a:cubicBezTo>
                    <a:pt x="14892" y="3280"/>
                    <a:pt x="7777" y="1067"/>
                    <a:pt x="445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56" y="215"/>
                  </a:lnTo>
                  <a:cubicBezTo>
                    <a:pt x="7372" y="1310"/>
                    <a:pt x="12718" y="3131"/>
                    <a:pt x="19347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1578025" y="3481500"/>
              <a:ext cx="510975" cy="136025"/>
            </a:xfrm>
            <a:custGeom>
              <a:avLst/>
              <a:gdLst/>
              <a:ahLst/>
              <a:cxnLst/>
              <a:rect l="l" t="t" r="r" b="b"/>
              <a:pathLst>
                <a:path w="20439" h="5441" extrusionOk="0">
                  <a:moveTo>
                    <a:pt x="1" y="1"/>
                  </a:moveTo>
                  <a:lnTo>
                    <a:pt x="14" y="53"/>
                  </a:lnTo>
                  <a:cubicBezTo>
                    <a:pt x="7628" y="1161"/>
                    <a:pt x="14270" y="3254"/>
                    <a:pt x="20290" y="5441"/>
                  </a:cubicBezTo>
                  <a:lnTo>
                    <a:pt x="20439" y="5441"/>
                  </a:lnTo>
                  <a:cubicBezTo>
                    <a:pt x="14377" y="3228"/>
                    <a:pt x="7670" y="1106"/>
                    <a:pt x="1" y="1"/>
                  </a:cubicBez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241" name="Google Shape;241;p2"/>
          <p:cNvSpPr txBox="1">
            <a:spLocks noGrp="1"/>
          </p:cNvSpPr>
          <p:nvPr>
            <p:ph type="ctrTitle"/>
          </p:nvPr>
        </p:nvSpPr>
        <p:spPr>
          <a:xfrm>
            <a:off x="1572433" y="955967"/>
            <a:ext cx="9047200" cy="163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9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242" name="Google Shape;242;p2"/>
          <p:cNvSpPr txBox="1">
            <a:spLocks noGrp="1"/>
          </p:cNvSpPr>
          <p:nvPr>
            <p:ph type="subTitle" idx="1"/>
          </p:nvPr>
        </p:nvSpPr>
        <p:spPr>
          <a:xfrm>
            <a:off x="3248600" y="2543368"/>
            <a:ext cx="56948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133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17519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"/>
          <p:cNvSpPr/>
          <p:nvPr/>
        </p:nvSpPr>
        <p:spPr>
          <a:xfrm flipH="1">
            <a:off x="7996534" y="3429098"/>
            <a:ext cx="4195460" cy="3374452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5" name="Google Shape;245;p3"/>
          <p:cNvSpPr/>
          <p:nvPr/>
        </p:nvSpPr>
        <p:spPr>
          <a:xfrm flipH="1">
            <a:off x="34" y="5158676"/>
            <a:ext cx="12191948" cy="1250563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6" name="Google Shape;246;p3"/>
          <p:cNvSpPr/>
          <p:nvPr/>
        </p:nvSpPr>
        <p:spPr>
          <a:xfrm flipH="1">
            <a:off x="8010244" y="4999649"/>
            <a:ext cx="4168037" cy="1872308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7" name="Google Shape;247;p3"/>
          <p:cNvSpPr/>
          <p:nvPr/>
        </p:nvSpPr>
        <p:spPr>
          <a:xfrm flipH="1">
            <a:off x="79" y="5315865"/>
            <a:ext cx="7793103" cy="1523553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8" name="Google Shape;248;p3"/>
          <p:cNvSpPr/>
          <p:nvPr/>
        </p:nvSpPr>
        <p:spPr>
          <a:xfrm flipH="1">
            <a:off x="73" y="5588841"/>
            <a:ext cx="3396543" cy="1250572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49" name="Google Shape;249;p3"/>
          <p:cNvSpPr/>
          <p:nvPr/>
        </p:nvSpPr>
        <p:spPr>
          <a:xfrm flipH="1">
            <a:off x="34" y="5437400"/>
            <a:ext cx="12191948" cy="140195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0" name="Google Shape;250;p3"/>
          <p:cNvSpPr txBox="1">
            <a:spLocks noGrp="1"/>
          </p:cNvSpPr>
          <p:nvPr>
            <p:ph type="title"/>
          </p:nvPr>
        </p:nvSpPr>
        <p:spPr>
          <a:xfrm>
            <a:off x="1216100" y="3323557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51" name="Google Shape;251;p3"/>
          <p:cNvSpPr txBox="1">
            <a:spLocks noGrp="1"/>
          </p:cNvSpPr>
          <p:nvPr>
            <p:ph type="body" idx="1"/>
          </p:nvPr>
        </p:nvSpPr>
        <p:spPr>
          <a:xfrm>
            <a:off x="1216100" y="4040384"/>
            <a:ext cx="3744000" cy="9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252" name="Google Shape;252;p3"/>
          <p:cNvSpPr txBox="1">
            <a:spLocks noGrp="1"/>
          </p:cNvSpPr>
          <p:nvPr>
            <p:ph type="title" idx="2" hasCustomPrompt="1"/>
          </p:nvPr>
        </p:nvSpPr>
        <p:spPr>
          <a:xfrm>
            <a:off x="1216100" y="1884843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794161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467">
                <a:latin typeface="Open Sans"/>
                <a:ea typeface="Open Sans"/>
                <a:cs typeface="Open Sans"/>
                <a:sym typeface="Open Sans"/>
              </a:defRPr>
            </a:lvl1pPr>
            <a:lvl2pPr marL="1219170" lvl="1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828754" lvl="2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2438339" lvl="3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3047924" lvl="4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3657509" lvl="5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4267093" lvl="6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4876678" lvl="7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5486263" lvl="8" indent="-44025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4812697" y="6068285"/>
            <a:ext cx="7379247" cy="718689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8" name="Google Shape;258;p4"/>
          <p:cNvSpPr/>
          <p:nvPr/>
        </p:nvSpPr>
        <p:spPr>
          <a:xfrm>
            <a:off x="17" y="6188361"/>
            <a:ext cx="4195460" cy="717571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9" name="Google Shape;259;p4"/>
          <p:cNvSpPr/>
          <p:nvPr/>
        </p:nvSpPr>
        <p:spPr>
          <a:xfrm>
            <a:off x="17" y="6420221"/>
            <a:ext cx="12191948" cy="450191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0" name="Google Shape;260;p4"/>
          <p:cNvSpPr/>
          <p:nvPr/>
        </p:nvSpPr>
        <p:spPr>
          <a:xfrm>
            <a:off x="17" y="6415552"/>
            <a:ext cx="9464980" cy="429248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1" name="Google Shape;261;p4"/>
          <p:cNvSpPr/>
          <p:nvPr/>
        </p:nvSpPr>
        <p:spPr>
          <a:xfrm>
            <a:off x="16" y="6415553"/>
            <a:ext cx="4168037" cy="349807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2" name="Google Shape;262;p4"/>
          <p:cNvSpPr/>
          <p:nvPr/>
        </p:nvSpPr>
        <p:spPr>
          <a:xfrm>
            <a:off x="16" y="6496464"/>
            <a:ext cx="8835627" cy="348336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3" name="Google Shape;263;p4"/>
          <p:cNvSpPr/>
          <p:nvPr/>
        </p:nvSpPr>
        <p:spPr>
          <a:xfrm>
            <a:off x="4398846" y="6454284"/>
            <a:ext cx="7793103" cy="50759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4" name="Google Shape;264;p4"/>
          <p:cNvSpPr/>
          <p:nvPr/>
        </p:nvSpPr>
        <p:spPr>
          <a:xfrm>
            <a:off x="6444969" y="6596634"/>
            <a:ext cx="5746977" cy="36523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5" name="Google Shape;265;p4"/>
          <p:cNvSpPr/>
          <p:nvPr/>
        </p:nvSpPr>
        <p:spPr>
          <a:xfrm>
            <a:off x="17" y="6519510"/>
            <a:ext cx="12191948" cy="44236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85044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574334" y="719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8" name="Google Shape;268;p5"/>
          <p:cNvSpPr/>
          <p:nvPr/>
        </p:nvSpPr>
        <p:spPr>
          <a:xfrm>
            <a:off x="-412167" y="1543974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9" name="Google Shape;269;p5"/>
          <p:cNvSpPr/>
          <p:nvPr/>
        </p:nvSpPr>
        <p:spPr>
          <a:xfrm>
            <a:off x="8579326" y="38687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0" name="Google Shape;270;p5"/>
          <p:cNvSpPr/>
          <p:nvPr/>
        </p:nvSpPr>
        <p:spPr>
          <a:xfrm>
            <a:off x="5120476" y="5840075"/>
            <a:ext cx="69539" cy="3304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1" name="Google Shape;271;p5"/>
          <p:cNvSpPr/>
          <p:nvPr/>
        </p:nvSpPr>
        <p:spPr>
          <a:xfrm>
            <a:off x="9655822" y="5411579"/>
            <a:ext cx="585505" cy="21472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2" name="Google Shape;272;p5"/>
          <p:cNvSpPr/>
          <p:nvPr/>
        </p:nvSpPr>
        <p:spPr>
          <a:xfrm>
            <a:off x="-75" y="4865040"/>
            <a:ext cx="12192064" cy="157478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3" name="Google Shape;273;p5"/>
          <p:cNvSpPr/>
          <p:nvPr/>
        </p:nvSpPr>
        <p:spPr>
          <a:xfrm>
            <a:off x="4999803" y="4713997"/>
            <a:ext cx="7192180" cy="1940324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4" name="Google Shape;274;p5"/>
          <p:cNvSpPr/>
          <p:nvPr/>
        </p:nvSpPr>
        <p:spPr>
          <a:xfrm>
            <a:off x="-75" y="5504090"/>
            <a:ext cx="12192064" cy="135391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824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824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6960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6960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04119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"/>
          <p:cNvSpPr/>
          <p:nvPr/>
        </p:nvSpPr>
        <p:spPr>
          <a:xfrm>
            <a:off x="6780669" y="3194111"/>
            <a:ext cx="5411387" cy="2616965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7" name="Google Shape;287;p7"/>
          <p:cNvSpPr/>
          <p:nvPr/>
        </p:nvSpPr>
        <p:spPr>
          <a:xfrm flipH="1">
            <a:off x="7144167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8" name="Google Shape;288;p7"/>
          <p:cNvSpPr/>
          <p:nvPr/>
        </p:nvSpPr>
        <p:spPr>
          <a:xfrm flipH="1">
            <a:off x="1990286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9" name="Google Shape;289;p7"/>
          <p:cNvSpPr/>
          <p:nvPr/>
        </p:nvSpPr>
        <p:spPr>
          <a:xfrm flipH="1">
            <a:off x="-16" y="5054767"/>
            <a:ext cx="12192016" cy="109330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0" name="Google Shape;290;p7"/>
          <p:cNvSpPr/>
          <p:nvPr/>
        </p:nvSpPr>
        <p:spPr>
          <a:xfrm flipH="1">
            <a:off x="17" y="5436800"/>
            <a:ext cx="12192016" cy="105889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1" name="Google Shape;291;p7"/>
          <p:cNvSpPr/>
          <p:nvPr/>
        </p:nvSpPr>
        <p:spPr>
          <a:xfrm flipH="1">
            <a:off x="34" y="51589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2" name="Google Shape;292;p7"/>
          <p:cNvSpPr/>
          <p:nvPr/>
        </p:nvSpPr>
        <p:spPr>
          <a:xfrm flipH="1">
            <a:off x="242833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3" name="Google Shape;293;p7"/>
          <p:cNvSpPr/>
          <p:nvPr/>
        </p:nvSpPr>
        <p:spPr>
          <a:xfrm flipH="1">
            <a:off x="17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4" name="Google Shape;294;p7"/>
          <p:cNvSpPr txBox="1">
            <a:spLocks noGrp="1"/>
          </p:cNvSpPr>
          <p:nvPr>
            <p:ph type="title"/>
          </p:nvPr>
        </p:nvSpPr>
        <p:spPr>
          <a:xfrm>
            <a:off x="960000" y="541780"/>
            <a:ext cx="10272000" cy="6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subTitle" idx="1"/>
          </p:nvPr>
        </p:nvSpPr>
        <p:spPr>
          <a:xfrm>
            <a:off x="960000" y="1668000"/>
            <a:ext cx="6650800" cy="31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327452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600"/>
              <a:buChar char="○"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899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oogle Shape;311;p9"/>
          <p:cNvGrpSpPr/>
          <p:nvPr/>
        </p:nvGrpSpPr>
        <p:grpSpPr>
          <a:xfrm>
            <a:off x="367" y="4156606"/>
            <a:ext cx="12223208" cy="2720188"/>
            <a:chOff x="271" y="2964551"/>
            <a:chExt cx="9167406" cy="2193229"/>
          </a:xfrm>
        </p:grpSpPr>
        <p:sp>
          <p:nvSpPr>
            <p:cNvPr id="312" name="Google Shape;312;p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" name="Google Shape;313;p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" name="Google Shape;315;p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16" name="Google Shape;316;p9"/>
          <p:cNvSpPr/>
          <p:nvPr/>
        </p:nvSpPr>
        <p:spPr>
          <a:xfrm>
            <a:off x="-47168" y="720000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7" name="Google Shape;317;p9"/>
          <p:cNvSpPr/>
          <p:nvPr/>
        </p:nvSpPr>
        <p:spPr>
          <a:xfrm>
            <a:off x="-47167" y="2748407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8" name="Google Shape;318;p9"/>
          <p:cNvSpPr/>
          <p:nvPr/>
        </p:nvSpPr>
        <p:spPr>
          <a:xfrm>
            <a:off x="8156693" y="4444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0" name="Google Shape;320;p9"/>
          <p:cNvSpPr txBox="1">
            <a:spLocks noGrp="1"/>
          </p:cNvSpPr>
          <p:nvPr>
            <p:ph type="title"/>
          </p:nvPr>
        </p:nvSpPr>
        <p:spPr>
          <a:xfrm>
            <a:off x="2336600" y="548895"/>
            <a:ext cx="7518800" cy="8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21" name="Google Shape;321;p9"/>
          <p:cNvSpPr txBox="1">
            <a:spLocks noGrp="1"/>
          </p:cNvSpPr>
          <p:nvPr>
            <p:ph type="subTitle" idx="1"/>
          </p:nvPr>
        </p:nvSpPr>
        <p:spPr>
          <a:xfrm>
            <a:off x="2182267" y="2901833"/>
            <a:ext cx="4435200" cy="236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149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"/>
          <p:cNvSpPr/>
          <p:nvPr/>
        </p:nvSpPr>
        <p:spPr>
          <a:xfrm>
            <a:off x="-47167" y="2748407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7" name="Google Shape;327;p11"/>
          <p:cNvSpPr/>
          <p:nvPr/>
        </p:nvSpPr>
        <p:spPr>
          <a:xfrm>
            <a:off x="-165295" y="3841842"/>
            <a:ext cx="12499755" cy="945404"/>
          </a:xfrm>
          <a:custGeom>
            <a:avLst/>
            <a:gdLst/>
            <a:ahLst/>
            <a:cxnLst/>
            <a:rect l="l" t="t" r="r" b="b"/>
            <a:pathLst>
              <a:path w="47603" h="5412" extrusionOk="0">
                <a:moveTo>
                  <a:pt x="36217" y="1"/>
                </a:moveTo>
                <a:cubicBezTo>
                  <a:pt x="34122" y="1"/>
                  <a:pt x="32206" y="1117"/>
                  <a:pt x="30593" y="1848"/>
                </a:cubicBezTo>
                <a:cubicBezTo>
                  <a:pt x="28988" y="2571"/>
                  <a:pt x="26764" y="3064"/>
                  <a:pt x="24764" y="3064"/>
                </a:cubicBezTo>
                <a:cubicBezTo>
                  <a:pt x="24713" y="3064"/>
                  <a:pt x="24662" y="3064"/>
                  <a:pt x="24612" y="3063"/>
                </a:cubicBezTo>
                <a:cubicBezTo>
                  <a:pt x="22331" y="3021"/>
                  <a:pt x="20361" y="2428"/>
                  <a:pt x="18579" y="1537"/>
                </a:cubicBezTo>
                <a:cubicBezTo>
                  <a:pt x="17746" y="1121"/>
                  <a:pt x="16926" y="962"/>
                  <a:pt x="16098" y="962"/>
                </a:cubicBezTo>
                <a:cubicBezTo>
                  <a:pt x="14857" y="962"/>
                  <a:pt x="13597" y="1318"/>
                  <a:pt x="12245" y="1699"/>
                </a:cubicBezTo>
                <a:cubicBezTo>
                  <a:pt x="10518" y="2185"/>
                  <a:pt x="10398" y="2820"/>
                  <a:pt x="474" y="4009"/>
                </a:cubicBezTo>
                <a:cubicBezTo>
                  <a:pt x="474" y="4521"/>
                  <a:pt x="1" y="5412"/>
                  <a:pt x="811" y="5412"/>
                </a:cubicBezTo>
                <a:lnTo>
                  <a:pt x="46563" y="5412"/>
                </a:lnTo>
                <a:cubicBezTo>
                  <a:pt x="47062" y="5412"/>
                  <a:pt x="47480" y="2522"/>
                  <a:pt x="47603" y="2065"/>
                </a:cubicBezTo>
                <a:cubicBezTo>
                  <a:pt x="45970" y="1955"/>
                  <a:pt x="44256" y="1874"/>
                  <a:pt x="42743" y="1443"/>
                </a:cubicBezTo>
                <a:cubicBezTo>
                  <a:pt x="40676" y="850"/>
                  <a:pt x="38868" y="160"/>
                  <a:pt x="36561" y="11"/>
                </a:cubicBezTo>
                <a:cubicBezTo>
                  <a:pt x="36446" y="4"/>
                  <a:pt x="36331" y="1"/>
                  <a:pt x="362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8" name="Google Shape;328;p11"/>
          <p:cNvSpPr/>
          <p:nvPr/>
        </p:nvSpPr>
        <p:spPr>
          <a:xfrm>
            <a:off x="2186075" y="4192761"/>
            <a:ext cx="10111199" cy="1351865"/>
          </a:xfrm>
          <a:custGeom>
            <a:avLst/>
            <a:gdLst/>
            <a:ahLst/>
            <a:cxnLst/>
            <a:rect l="l" t="t" r="r" b="b"/>
            <a:pathLst>
              <a:path w="40877" h="7230" extrusionOk="0">
                <a:moveTo>
                  <a:pt x="40877" y="0"/>
                </a:moveTo>
                <a:cubicBezTo>
                  <a:pt x="38042" y="81"/>
                  <a:pt x="35058" y="201"/>
                  <a:pt x="31980" y="376"/>
                </a:cubicBezTo>
                <a:cubicBezTo>
                  <a:pt x="14189" y="1364"/>
                  <a:pt x="1" y="3603"/>
                  <a:pt x="296" y="5359"/>
                </a:cubicBezTo>
                <a:cubicBezTo>
                  <a:pt x="498" y="6559"/>
                  <a:pt x="7302" y="7230"/>
                  <a:pt x="17211" y="7230"/>
                </a:cubicBezTo>
                <a:cubicBezTo>
                  <a:pt x="21911" y="7230"/>
                  <a:pt x="27309" y="7079"/>
                  <a:pt x="33033" y="6762"/>
                </a:cubicBezTo>
                <a:cubicBezTo>
                  <a:pt x="35748" y="6600"/>
                  <a:pt x="38379" y="6425"/>
                  <a:pt x="40877" y="6224"/>
                </a:cubicBezTo>
                <a:lnTo>
                  <a:pt x="40877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9" name="Google Shape;329;p11"/>
          <p:cNvSpPr/>
          <p:nvPr/>
        </p:nvSpPr>
        <p:spPr>
          <a:xfrm>
            <a:off x="-77719" y="4521842"/>
            <a:ext cx="12412149" cy="1873913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0" name="Google Shape;330;p11"/>
          <p:cNvSpPr/>
          <p:nvPr/>
        </p:nvSpPr>
        <p:spPr>
          <a:xfrm>
            <a:off x="4361557" y="4958520"/>
            <a:ext cx="1435659" cy="298233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1" name="Google Shape;331;p11"/>
          <p:cNvSpPr/>
          <p:nvPr/>
        </p:nvSpPr>
        <p:spPr>
          <a:xfrm>
            <a:off x="84313" y="4791920"/>
            <a:ext cx="1435659" cy="300664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2" name="Google Shape;332;p11"/>
          <p:cNvSpPr/>
          <p:nvPr/>
        </p:nvSpPr>
        <p:spPr>
          <a:xfrm>
            <a:off x="1570782" y="4770339"/>
            <a:ext cx="564468" cy="98164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3" name="Google Shape;333;p11"/>
          <p:cNvSpPr/>
          <p:nvPr/>
        </p:nvSpPr>
        <p:spPr>
          <a:xfrm>
            <a:off x="1506102" y="4948235"/>
            <a:ext cx="1129431" cy="209792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4" name="Google Shape;334;p11"/>
          <p:cNvSpPr/>
          <p:nvPr/>
        </p:nvSpPr>
        <p:spPr>
          <a:xfrm>
            <a:off x="2498239" y="4799961"/>
            <a:ext cx="874653" cy="16117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5" name="Google Shape;335;p11"/>
          <p:cNvSpPr/>
          <p:nvPr/>
        </p:nvSpPr>
        <p:spPr>
          <a:xfrm>
            <a:off x="3376594" y="4948236"/>
            <a:ext cx="737617" cy="224937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6" name="Google Shape;336;p11"/>
          <p:cNvSpPr/>
          <p:nvPr/>
        </p:nvSpPr>
        <p:spPr>
          <a:xfrm>
            <a:off x="4324701" y="4885223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7" name="Google Shape;337;p11"/>
          <p:cNvSpPr/>
          <p:nvPr/>
        </p:nvSpPr>
        <p:spPr>
          <a:xfrm>
            <a:off x="4241344" y="4875687"/>
            <a:ext cx="23499" cy="4861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8" name="Google Shape;338;p11"/>
          <p:cNvSpPr/>
          <p:nvPr/>
        </p:nvSpPr>
        <p:spPr>
          <a:xfrm>
            <a:off x="4287845" y="4867647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9" name="Google Shape;339;p11"/>
          <p:cNvSpPr/>
          <p:nvPr/>
        </p:nvSpPr>
        <p:spPr>
          <a:xfrm>
            <a:off x="4194099" y="4887654"/>
            <a:ext cx="20283" cy="5609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0" name="Google Shape;340;p11"/>
          <p:cNvSpPr/>
          <p:nvPr/>
        </p:nvSpPr>
        <p:spPr>
          <a:xfrm>
            <a:off x="4367989" y="4872509"/>
            <a:ext cx="23499" cy="5609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1" name="Google Shape;341;p11"/>
          <p:cNvSpPr/>
          <p:nvPr/>
        </p:nvSpPr>
        <p:spPr>
          <a:xfrm>
            <a:off x="4351168" y="4904483"/>
            <a:ext cx="23499" cy="6357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2" name="Google Shape;342;p11"/>
          <p:cNvSpPr/>
          <p:nvPr/>
        </p:nvSpPr>
        <p:spPr>
          <a:xfrm>
            <a:off x="4204488" y="4859233"/>
            <a:ext cx="23499" cy="6171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3" name="Google Shape;343;p11"/>
          <p:cNvSpPr/>
          <p:nvPr/>
        </p:nvSpPr>
        <p:spPr>
          <a:xfrm>
            <a:off x="4318271" y="4850071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4" name="Google Shape;344;p11"/>
          <p:cNvSpPr/>
          <p:nvPr/>
        </p:nvSpPr>
        <p:spPr>
          <a:xfrm>
            <a:off x="4414492" y="4887653"/>
            <a:ext cx="24241" cy="8040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5" name="Google Shape;345;p11"/>
          <p:cNvSpPr/>
          <p:nvPr/>
        </p:nvSpPr>
        <p:spPr>
          <a:xfrm>
            <a:off x="4133993" y="4875687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6" name="Google Shape;346;p11"/>
          <p:cNvSpPr/>
          <p:nvPr/>
        </p:nvSpPr>
        <p:spPr>
          <a:xfrm>
            <a:off x="4247775" y="4913083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7" name="Google Shape;347;p11"/>
          <p:cNvSpPr/>
          <p:nvPr/>
        </p:nvSpPr>
        <p:spPr>
          <a:xfrm>
            <a:off x="4284631" y="4897937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8" name="Google Shape;348;p11"/>
          <p:cNvSpPr/>
          <p:nvPr/>
        </p:nvSpPr>
        <p:spPr>
          <a:xfrm>
            <a:off x="644567" y="4698618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56" y="1"/>
                </a:moveTo>
                <a:cubicBezTo>
                  <a:pt x="30" y="1"/>
                  <a:pt x="14" y="1"/>
                  <a:pt x="1" y="14"/>
                </a:cubicBezTo>
                <a:cubicBezTo>
                  <a:pt x="1" y="27"/>
                  <a:pt x="30" y="27"/>
                  <a:pt x="56" y="40"/>
                </a:cubicBezTo>
                <a:cubicBezTo>
                  <a:pt x="69" y="40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9" name="Google Shape;349;p11"/>
          <p:cNvSpPr/>
          <p:nvPr/>
        </p:nvSpPr>
        <p:spPr>
          <a:xfrm>
            <a:off x="56442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30" y="1"/>
                  <a:pt x="1" y="1"/>
                  <a:pt x="1" y="14"/>
                </a:cubicBezTo>
                <a:cubicBezTo>
                  <a:pt x="1" y="14"/>
                  <a:pt x="14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0" name="Google Shape;350;p11"/>
          <p:cNvSpPr/>
          <p:nvPr/>
        </p:nvSpPr>
        <p:spPr>
          <a:xfrm>
            <a:off x="611668" y="4681230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0" y="0"/>
                </a:moveTo>
                <a:cubicBezTo>
                  <a:pt x="14" y="0"/>
                  <a:pt x="1" y="13"/>
                  <a:pt x="1" y="13"/>
                </a:cubicBezTo>
                <a:cubicBezTo>
                  <a:pt x="1" y="26"/>
                  <a:pt x="14" y="39"/>
                  <a:pt x="40" y="39"/>
                </a:cubicBezTo>
                <a:cubicBezTo>
                  <a:pt x="66" y="39"/>
                  <a:pt x="82" y="26"/>
                  <a:pt x="82" y="26"/>
                </a:cubicBezTo>
                <a:cubicBezTo>
                  <a:pt x="82" y="13"/>
                  <a:pt x="66" y="0"/>
                  <a:pt x="4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1" name="Google Shape;351;p11"/>
          <p:cNvSpPr/>
          <p:nvPr/>
        </p:nvSpPr>
        <p:spPr>
          <a:xfrm>
            <a:off x="514705" y="4701048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3" y="1"/>
                </a:moveTo>
                <a:cubicBezTo>
                  <a:pt x="27" y="1"/>
                  <a:pt x="14" y="1"/>
                  <a:pt x="1" y="14"/>
                </a:cubicBezTo>
                <a:cubicBezTo>
                  <a:pt x="1" y="14"/>
                  <a:pt x="27" y="27"/>
                  <a:pt x="53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82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2" name="Google Shape;352;p11"/>
          <p:cNvSpPr/>
          <p:nvPr/>
        </p:nvSpPr>
        <p:spPr>
          <a:xfrm>
            <a:off x="691811" y="4684968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18" y="0"/>
                </a:moveTo>
                <a:cubicBezTo>
                  <a:pt x="7" y="0"/>
                  <a:pt x="1" y="6"/>
                  <a:pt x="1" y="6"/>
                </a:cubicBezTo>
                <a:cubicBezTo>
                  <a:pt x="1" y="19"/>
                  <a:pt x="14" y="32"/>
                  <a:pt x="40" y="32"/>
                </a:cubicBezTo>
                <a:cubicBezTo>
                  <a:pt x="66" y="32"/>
                  <a:pt x="82" y="32"/>
                  <a:pt x="82" y="19"/>
                </a:cubicBezTo>
                <a:cubicBezTo>
                  <a:pt x="95" y="6"/>
                  <a:pt x="66" y="6"/>
                  <a:pt x="40" y="6"/>
                </a:cubicBezTo>
                <a:cubicBezTo>
                  <a:pt x="31" y="2"/>
                  <a:pt x="24" y="0"/>
                  <a:pt x="1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3" name="Google Shape;353;p11"/>
          <p:cNvSpPr/>
          <p:nvPr/>
        </p:nvSpPr>
        <p:spPr>
          <a:xfrm>
            <a:off x="674991" y="4716193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43"/>
                  <a:pt x="40" y="43"/>
                </a:cubicBezTo>
                <a:cubicBezTo>
                  <a:pt x="69" y="43"/>
                  <a:pt x="82" y="43"/>
                  <a:pt x="82" y="27"/>
                </a:cubicBezTo>
                <a:cubicBezTo>
                  <a:pt x="82" y="14"/>
                  <a:pt x="69" y="14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4" name="Google Shape;354;p11"/>
          <p:cNvSpPr/>
          <p:nvPr/>
        </p:nvSpPr>
        <p:spPr>
          <a:xfrm>
            <a:off x="527568" y="4672253"/>
            <a:ext cx="20283" cy="6731"/>
          </a:xfrm>
          <a:custGeom>
            <a:avLst/>
            <a:gdLst/>
            <a:ahLst/>
            <a:cxnLst/>
            <a:rect l="l" t="t" r="r" b="b"/>
            <a:pathLst>
              <a:path w="82" h="36" extrusionOk="0">
                <a:moveTo>
                  <a:pt x="20" y="0"/>
                </a:moveTo>
                <a:cubicBezTo>
                  <a:pt x="8" y="0"/>
                  <a:pt x="1" y="6"/>
                  <a:pt x="1" y="6"/>
                </a:cubicBezTo>
                <a:cubicBezTo>
                  <a:pt x="1" y="19"/>
                  <a:pt x="17" y="35"/>
                  <a:pt x="43" y="35"/>
                </a:cubicBezTo>
                <a:cubicBezTo>
                  <a:pt x="69" y="35"/>
                  <a:pt x="82" y="35"/>
                  <a:pt x="82" y="19"/>
                </a:cubicBezTo>
                <a:cubicBezTo>
                  <a:pt x="82" y="6"/>
                  <a:pt x="69" y="6"/>
                  <a:pt x="43" y="6"/>
                </a:cubicBezTo>
                <a:cubicBezTo>
                  <a:pt x="34" y="2"/>
                  <a:pt x="27" y="0"/>
                  <a:pt x="2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5" name="Google Shape;355;p11"/>
          <p:cNvSpPr/>
          <p:nvPr/>
        </p:nvSpPr>
        <p:spPr>
          <a:xfrm>
            <a:off x="641351" y="4663654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3" y="0"/>
                </a:moveTo>
                <a:cubicBezTo>
                  <a:pt x="14" y="0"/>
                  <a:pt x="1" y="0"/>
                  <a:pt x="1" y="13"/>
                </a:cubicBezTo>
                <a:cubicBezTo>
                  <a:pt x="1" y="26"/>
                  <a:pt x="14" y="26"/>
                  <a:pt x="43" y="39"/>
                </a:cubicBezTo>
                <a:cubicBezTo>
                  <a:pt x="69" y="39"/>
                  <a:pt x="82" y="26"/>
                  <a:pt x="82" y="26"/>
                </a:cubicBezTo>
                <a:cubicBezTo>
                  <a:pt x="82" y="13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6" name="Google Shape;356;p11"/>
          <p:cNvSpPr/>
          <p:nvPr/>
        </p:nvSpPr>
        <p:spPr>
          <a:xfrm>
            <a:off x="738313" y="4701048"/>
            <a:ext cx="23499" cy="6544"/>
          </a:xfrm>
          <a:custGeom>
            <a:avLst/>
            <a:gdLst/>
            <a:ahLst/>
            <a:cxnLst/>
            <a:rect l="l" t="t" r="r" b="b"/>
            <a:pathLst>
              <a:path w="95" h="35" extrusionOk="0">
                <a:moveTo>
                  <a:pt x="40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0" y="27"/>
                </a:cubicBezTo>
                <a:cubicBezTo>
                  <a:pt x="49" y="32"/>
                  <a:pt x="57" y="34"/>
                  <a:pt x="64" y="34"/>
                </a:cubicBezTo>
                <a:cubicBezTo>
                  <a:pt x="76" y="34"/>
                  <a:pt x="82" y="27"/>
                  <a:pt x="82" y="27"/>
                </a:cubicBezTo>
                <a:cubicBezTo>
                  <a:pt x="95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7" name="Google Shape;357;p11"/>
          <p:cNvSpPr/>
          <p:nvPr/>
        </p:nvSpPr>
        <p:spPr>
          <a:xfrm>
            <a:off x="45781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30"/>
                  <a:pt x="56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8" name="Google Shape;358;p11"/>
          <p:cNvSpPr/>
          <p:nvPr/>
        </p:nvSpPr>
        <p:spPr>
          <a:xfrm>
            <a:off x="571596" y="4726666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39"/>
                </a:cubicBezTo>
                <a:cubicBezTo>
                  <a:pt x="66" y="39"/>
                  <a:pt x="95" y="26"/>
                  <a:pt x="95" y="26"/>
                </a:cubicBezTo>
                <a:cubicBezTo>
                  <a:pt x="95" y="13"/>
                  <a:pt x="66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9" name="Google Shape;359;p11"/>
          <p:cNvSpPr/>
          <p:nvPr/>
        </p:nvSpPr>
        <p:spPr>
          <a:xfrm>
            <a:off x="607712" y="4711520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43" y="0"/>
                </a:moveTo>
                <a:cubicBezTo>
                  <a:pt x="30" y="0"/>
                  <a:pt x="1" y="0"/>
                  <a:pt x="1" y="13"/>
                </a:cubicBezTo>
                <a:cubicBezTo>
                  <a:pt x="1" y="13"/>
                  <a:pt x="17" y="26"/>
                  <a:pt x="43" y="26"/>
                </a:cubicBezTo>
                <a:cubicBezTo>
                  <a:pt x="69" y="26"/>
                  <a:pt x="82" y="26"/>
                  <a:pt x="98" y="13"/>
                </a:cubicBezTo>
                <a:cubicBezTo>
                  <a:pt x="98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0" name="Google Shape;360;p11"/>
          <p:cNvSpPr/>
          <p:nvPr/>
        </p:nvSpPr>
        <p:spPr>
          <a:xfrm>
            <a:off x="2407707" y="4851567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1" name="Google Shape;361;p11"/>
          <p:cNvSpPr/>
          <p:nvPr/>
        </p:nvSpPr>
        <p:spPr>
          <a:xfrm>
            <a:off x="2491065" y="4839787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2" name="Google Shape;362;p11"/>
          <p:cNvSpPr/>
          <p:nvPr/>
        </p:nvSpPr>
        <p:spPr>
          <a:xfrm>
            <a:off x="2444563" y="4834925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3" name="Google Shape;363;p11"/>
          <p:cNvSpPr/>
          <p:nvPr/>
        </p:nvSpPr>
        <p:spPr>
          <a:xfrm>
            <a:off x="2538309" y="4852501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4" name="Google Shape;364;p11"/>
          <p:cNvSpPr/>
          <p:nvPr/>
        </p:nvSpPr>
        <p:spPr>
          <a:xfrm>
            <a:off x="2364420" y="4837356"/>
            <a:ext cx="20283" cy="5048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5" name="Google Shape;365;p11"/>
          <p:cNvSpPr/>
          <p:nvPr/>
        </p:nvSpPr>
        <p:spPr>
          <a:xfrm>
            <a:off x="2381240" y="4870078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6" name="Google Shape;366;p11"/>
          <p:cNvSpPr/>
          <p:nvPr/>
        </p:nvSpPr>
        <p:spPr>
          <a:xfrm>
            <a:off x="2527921" y="4824642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7" name="Google Shape;367;p11"/>
          <p:cNvSpPr/>
          <p:nvPr/>
        </p:nvSpPr>
        <p:spPr>
          <a:xfrm>
            <a:off x="2414880" y="4816415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8" name="Google Shape;368;p11"/>
          <p:cNvSpPr/>
          <p:nvPr/>
        </p:nvSpPr>
        <p:spPr>
          <a:xfrm>
            <a:off x="2317917" y="4852501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9" name="Google Shape;369;p11"/>
          <p:cNvSpPr/>
          <p:nvPr/>
        </p:nvSpPr>
        <p:spPr>
          <a:xfrm>
            <a:off x="2595201" y="4839787"/>
            <a:ext cx="23499" cy="8040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0" name="Google Shape;370;p11"/>
          <p:cNvSpPr/>
          <p:nvPr/>
        </p:nvSpPr>
        <p:spPr>
          <a:xfrm>
            <a:off x="2481419" y="4878118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1" name="Google Shape;371;p11"/>
          <p:cNvSpPr/>
          <p:nvPr/>
        </p:nvSpPr>
        <p:spPr>
          <a:xfrm>
            <a:off x="2447779" y="4862972"/>
            <a:ext cx="20283" cy="5984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2" name="Google Shape;372;p11"/>
          <p:cNvSpPr/>
          <p:nvPr/>
        </p:nvSpPr>
        <p:spPr>
          <a:xfrm>
            <a:off x="9135255" y="4810335"/>
            <a:ext cx="815288" cy="630684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3" name="Google Shape;373;p11"/>
          <p:cNvSpPr/>
          <p:nvPr/>
        </p:nvSpPr>
        <p:spPr>
          <a:xfrm>
            <a:off x="8708075" y="5016760"/>
            <a:ext cx="584504" cy="452117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4" name="Google Shape;374;p11"/>
          <p:cNvSpPr/>
          <p:nvPr/>
        </p:nvSpPr>
        <p:spPr>
          <a:xfrm>
            <a:off x="1792023" y="5159629"/>
            <a:ext cx="10542341" cy="2003491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5" name="Google Shape;375;p11"/>
          <p:cNvSpPr/>
          <p:nvPr/>
        </p:nvSpPr>
        <p:spPr>
          <a:xfrm>
            <a:off x="43496" y="4986379"/>
            <a:ext cx="772000" cy="601328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6" name="Google Shape;376;p11"/>
          <p:cNvSpPr/>
          <p:nvPr/>
        </p:nvSpPr>
        <p:spPr>
          <a:xfrm>
            <a:off x="-77718" y="5421775"/>
            <a:ext cx="6708033" cy="2011157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7" name="Google Shape;377;p11"/>
          <p:cNvSpPr/>
          <p:nvPr/>
        </p:nvSpPr>
        <p:spPr>
          <a:xfrm>
            <a:off x="-77733" y="6026231"/>
            <a:ext cx="12435025" cy="1220559"/>
          </a:xfrm>
          <a:custGeom>
            <a:avLst/>
            <a:gdLst/>
            <a:ahLst/>
            <a:cxnLst/>
            <a:rect l="l" t="t" r="r" b="b"/>
            <a:pathLst>
              <a:path w="50179" h="7521" extrusionOk="0">
                <a:moveTo>
                  <a:pt x="23964" y="1"/>
                </a:moveTo>
                <a:cubicBezTo>
                  <a:pt x="14458" y="1"/>
                  <a:pt x="5927" y="529"/>
                  <a:pt x="1" y="1378"/>
                </a:cubicBezTo>
                <a:lnTo>
                  <a:pt x="1" y="7009"/>
                </a:lnTo>
                <a:cubicBezTo>
                  <a:pt x="1323" y="7197"/>
                  <a:pt x="2794" y="7372"/>
                  <a:pt x="4362" y="7521"/>
                </a:cubicBezTo>
                <a:lnTo>
                  <a:pt x="43566" y="7521"/>
                </a:lnTo>
                <a:cubicBezTo>
                  <a:pt x="46090" y="7278"/>
                  <a:pt x="48316" y="6983"/>
                  <a:pt x="50179" y="6643"/>
                </a:cubicBezTo>
                <a:lnTo>
                  <a:pt x="50179" y="1731"/>
                </a:lnTo>
                <a:cubicBezTo>
                  <a:pt x="44308" y="691"/>
                  <a:pt x="34750" y="1"/>
                  <a:pt x="239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8" name="Google Shape;378;p11"/>
          <p:cNvSpPr/>
          <p:nvPr/>
        </p:nvSpPr>
        <p:spPr>
          <a:xfrm>
            <a:off x="7156538" y="6212605"/>
            <a:ext cx="4267892" cy="662096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79" name="Google Shape;379;p11"/>
          <p:cNvSpPr/>
          <p:nvPr/>
        </p:nvSpPr>
        <p:spPr>
          <a:xfrm>
            <a:off x="7973186" y="5337991"/>
            <a:ext cx="2634596" cy="409112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0" name="Google Shape;380;p11"/>
          <p:cNvSpPr/>
          <p:nvPr/>
        </p:nvSpPr>
        <p:spPr>
          <a:xfrm>
            <a:off x="-2605834" y="565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81" name="Google Shape;381;p11"/>
          <p:cNvSpPr/>
          <p:nvPr/>
        </p:nvSpPr>
        <p:spPr>
          <a:xfrm>
            <a:off x="10104193" y="-535248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82" name="Google Shape;382;p11"/>
          <p:cNvGrpSpPr/>
          <p:nvPr/>
        </p:nvGrpSpPr>
        <p:grpSpPr>
          <a:xfrm>
            <a:off x="1088292" y="4192999"/>
            <a:ext cx="218584" cy="325603"/>
            <a:chOff x="-1716306" y="2279074"/>
            <a:chExt cx="163938" cy="244202"/>
          </a:xfrm>
        </p:grpSpPr>
        <p:sp>
          <p:nvSpPr>
            <p:cNvPr id="383" name="Google Shape;383;p11"/>
            <p:cNvSpPr/>
            <p:nvPr/>
          </p:nvSpPr>
          <p:spPr>
            <a:xfrm>
              <a:off x="-1692019" y="2487794"/>
              <a:ext cx="17077" cy="35482"/>
            </a:xfrm>
            <a:custGeom>
              <a:avLst/>
              <a:gdLst/>
              <a:ahLst/>
              <a:cxnLst/>
              <a:rect l="l" t="t" r="r" b="b"/>
              <a:pathLst>
                <a:path w="90" h="187" extrusionOk="0">
                  <a:moveTo>
                    <a:pt x="57" y="1"/>
                  </a:moveTo>
                  <a:cubicBezTo>
                    <a:pt x="32" y="1"/>
                    <a:pt x="1" y="22"/>
                    <a:pt x="9" y="38"/>
                  </a:cubicBezTo>
                  <a:cubicBezTo>
                    <a:pt x="51" y="80"/>
                    <a:pt x="35" y="187"/>
                    <a:pt x="35" y="187"/>
                  </a:cubicBezTo>
                  <a:lnTo>
                    <a:pt x="77" y="187"/>
                  </a:lnTo>
                  <a:cubicBezTo>
                    <a:pt x="64" y="80"/>
                    <a:pt x="90" y="38"/>
                    <a:pt x="90" y="38"/>
                  </a:cubicBezTo>
                  <a:cubicBezTo>
                    <a:pt x="90" y="11"/>
                    <a:pt x="75" y="1"/>
                    <a:pt x="57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-1713270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69" y="1"/>
                  </a:moveTo>
                  <a:cubicBezTo>
                    <a:pt x="152" y="1"/>
                    <a:pt x="135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5" y="1188"/>
                    <a:pt x="140" y="1205"/>
                    <a:pt x="177" y="1205"/>
                  </a:cubicBezTo>
                  <a:cubicBezTo>
                    <a:pt x="243" y="1205"/>
                    <a:pt x="314" y="1149"/>
                    <a:pt x="325" y="974"/>
                  </a:cubicBezTo>
                  <a:cubicBezTo>
                    <a:pt x="335" y="764"/>
                    <a:pt x="246" y="1"/>
                    <a:pt x="16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-1716306" y="2279074"/>
              <a:ext cx="38897" cy="226366"/>
            </a:xfrm>
            <a:custGeom>
              <a:avLst/>
              <a:gdLst/>
              <a:ahLst/>
              <a:cxnLst/>
              <a:rect l="l" t="t" r="r" b="b"/>
              <a:pathLst>
                <a:path w="205" h="1193" extrusionOk="0">
                  <a:moveTo>
                    <a:pt x="183" y="0"/>
                  </a:moveTo>
                  <a:cubicBezTo>
                    <a:pt x="164" y="0"/>
                    <a:pt x="146" y="38"/>
                    <a:pt x="137" y="127"/>
                  </a:cubicBezTo>
                  <a:cubicBezTo>
                    <a:pt x="137" y="127"/>
                    <a:pt x="1" y="1031"/>
                    <a:pt x="98" y="1167"/>
                  </a:cubicBezTo>
                  <a:cubicBezTo>
                    <a:pt x="98" y="1180"/>
                    <a:pt x="111" y="1180"/>
                    <a:pt x="124" y="1193"/>
                  </a:cubicBezTo>
                  <a:cubicBezTo>
                    <a:pt x="69" y="989"/>
                    <a:pt x="150" y="114"/>
                    <a:pt x="150" y="114"/>
                  </a:cubicBezTo>
                  <a:cubicBezTo>
                    <a:pt x="163" y="4"/>
                    <a:pt x="192" y="33"/>
                    <a:pt x="205" y="17"/>
                  </a:cubicBezTo>
                  <a:cubicBezTo>
                    <a:pt x="198" y="6"/>
                    <a:pt x="190" y="0"/>
                    <a:pt x="18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-1593543" y="2487794"/>
              <a:ext cx="18785" cy="35482"/>
            </a:xfrm>
            <a:custGeom>
              <a:avLst/>
              <a:gdLst/>
              <a:ahLst/>
              <a:cxnLst/>
              <a:rect l="l" t="t" r="r" b="b"/>
              <a:pathLst>
                <a:path w="99" h="187" extrusionOk="0">
                  <a:moveTo>
                    <a:pt x="55" y="1"/>
                  </a:moveTo>
                  <a:cubicBezTo>
                    <a:pt x="27" y="1"/>
                    <a:pt x="0" y="22"/>
                    <a:pt x="18" y="38"/>
                  </a:cubicBezTo>
                  <a:cubicBezTo>
                    <a:pt x="44" y="80"/>
                    <a:pt x="31" y="187"/>
                    <a:pt x="31" y="187"/>
                  </a:cubicBezTo>
                  <a:lnTo>
                    <a:pt x="70" y="187"/>
                  </a:lnTo>
                  <a:cubicBezTo>
                    <a:pt x="70" y="80"/>
                    <a:pt x="99" y="38"/>
                    <a:pt x="99" y="38"/>
                  </a:cubicBezTo>
                  <a:cubicBezTo>
                    <a:pt x="92" y="11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-1616122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74" y="1"/>
                  </a:moveTo>
                  <a:cubicBezTo>
                    <a:pt x="156" y="1"/>
                    <a:pt x="138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6" y="1188"/>
                    <a:pt x="142" y="1205"/>
                    <a:pt x="179" y="1205"/>
                  </a:cubicBezTo>
                  <a:cubicBezTo>
                    <a:pt x="246" y="1205"/>
                    <a:pt x="316" y="1149"/>
                    <a:pt x="325" y="974"/>
                  </a:cubicBezTo>
                  <a:cubicBezTo>
                    <a:pt x="335" y="764"/>
                    <a:pt x="257" y="1"/>
                    <a:pt x="174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-1618589" y="2279074"/>
              <a:ext cx="38328" cy="226366"/>
            </a:xfrm>
            <a:custGeom>
              <a:avLst/>
              <a:gdLst/>
              <a:ahLst/>
              <a:cxnLst/>
              <a:rect l="l" t="t" r="r" b="b"/>
              <a:pathLst>
                <a:path w="202" h="1193" extrusionOk="0">
                  <a:moveTo>
                    <a:pt x="182" y="0"/>
                  </a:moveTo>
                  <a:cubicBezTo>
                    <a:pt x="167" y="0"/>
                    <a:pt x="155" y="38"/>
                    <a:pt x="134" y="127"/>
                  </a:cubicBezTo>
                  <a:cubicBezTo>
                    <a:pt x="134" y="127"/>
                    <a:pt x="1" y="1031"/>
                    <a:pt x="95" y="1167"/>
                  </a:cubicBezTo>
                  <a:cubicBezTo>
                    <a:pt x="108" y="1180"/>
                    <a:pt x="121" y="1180"/>
                    <a:pt x="134" y="1193"/>
                  </a:cubicBezTo>
                  <a:cubicBezTo>
                    <a:pt x="82" y="989"/>
                    <a:pt x="163" y="114"/>
                    <a:pt x="163" y="114"/>
                  </a:cubicBezTo>
                  <a:cubicBezTo>
                    <a:pt x="176" y="4"/>
                    <a:pt x="202" y="33"/>
                    <a:pt x="202" y="17"/>
                  </a:cubicBezTo>
                  <a:cubicBezTo>
                    <a:pt x="194" y="6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89" name="Google Shape;389;p11"/>
          <p:cNvGrpSpPr/>
          <p:nvPr/>
        </p:nvGrpSpPr>
        <p:grpSpPr>
          <a:xfrm>
            <a:off x="2202558" y="3841844"/>
            <a:ext cx="2333073" cy="1027912"/>
            <a:chOff x="-1936407" y="2490071"/>
            <a:chExt cx="1749805" cy="770934"/>
          </a:xfrm>
        </p:grpSpPr>
        <p:sp>
          <p:nvSpPr>
            <p:cNvPr id="390" name="Google Shape;390;p11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440" name="Google Shape;440;p11"/>
          <p:cNvSpPr txBox="1">
            <a:spLocks noGrp="1"/>
          </p:cNvSpPr>
          <p:nvPr>
            <p:ph type="title" hasCustomPrompt="1"/>
          </p:nvPr>
        </p:nvSpPr>
        <p:spPr>
          <a:xfrm>
            <a:off x="1792400" y="1024067"/>
            <a:ext cx="8607200" cy="21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41" name="Google Shape;441;p11"/>
          <p:cNvSpPr txBox="1">
            <a:spLocks noGrp="1"/>
          </p:cNvSpPr>
          <p:nvPr>
            <p:ph type="body" idx="1"/>
          </p:nvPr>
        </p:nvSpPr>
        <p:spPr>
          <a:xfrm>
            <a:off x="1792400" y="3029400"/>
            <a:ext cx="8607200" cy="5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219170" lvl="1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90732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BA0A4C-C1B5-4C53-AB3A-248BEBA5B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233D288-282C-4C41-9B8F-B1FD3ED356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45C1FE0-E145-427E-A501-B2FF108B1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15F3-B87F-4F30-BFAC-670D2B777C3C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95C517C-D03B-43E1-84A0-D737DE9C2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D5E519E-6C60-4254-B650-61C32B9E1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4BA2-E24F-4A33-8698-9321078663A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949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0398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">
  <p:cSld name="Title and text 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5"/>
          <p:cNvSpPr txBox="1">
            <a:spLocks noGrp="1"/>
          </p:cNvSpPr>
          <p:nvPr>
            <p:ph type="title"/>
          </p:nvPr>
        </p:nvSpPr>
        <p:spPr>
          <a:xfrm>
            <a:off x="960145" y="720000"/>
            <a:ext cx="5136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81" name="Google Shape;481;p15"/>
          <p:cNvSpPr txBox="1">
            <a:spLocks noGrp="1"/>
          </p:cNvSpPr>
          <p:nvPr>
            <p:ph type="subTitle" idx="1"/>
          </p:nvPr>
        </p:nvSpPr>
        <p:spPr>
          <a:xfrm>
            <a:off x="960000" y="2795033"/>
            <a:ext cx="5136000" cy="32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824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9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9"/>
          <p:cNvSpPr/>
          <p:nvPr/>
        </p:nvSpPr>
        <p:spPr>
          <a:xfrm flipH="1">
            <a:off x="7144134" y="6212173"/>
            <a:ext cx="70951" cy="1593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39" name="Google Shape;539;p19"/>
          <p:cNvSpPr/>
          <p:nvPr/>
        </p:nvSpPr>
        <p:spPr>
          <a:xfrm flipH="1">
            <a:off x="1990253" y="6005445"/>
            <a:ext cx="597393" cy="1035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40" name="Google Shape;540;p19"/>
          <p:cNvSpPr/>
          <p:nvPr/>
        </p:nvSpPr>
        <p:spPr>
          <a:xfrm flipH="1">
            <a:off x="-16" y="5535270"/>
            <a:ext cx="12192016" cy="593132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41" name="Google Shape;541;p19"/>
          <p:cNvSpPr/>
          <p:nvPr/>
        </p:nvSpPr>
        <p:spPr>
          <a:xfrm flipH="1">
            <a:off x="-16" y="5795832"/>
            <a:ext cx="12192016" cy="593139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42" name="Google Shape;542;p19"/>
          <p:cNvSpPr/>
          <p:nvPr/>
        </p:nvSpPr>
        <p:spPr>
          <a:xfrm flipH="1">
            <a:off x="-8" y="5675224"/>
            <a:ext cx="7338209" cy="1182777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43" name="Google Shape;543;p19"/>
          <p:cNvSpPr/>
          <p:nvPr/>
        </p:nvSpPr>
        <p:spPr>
          <a:xfrm flipH="1">
            <a:off x="242800" y="6099617"/>
            <a:ext cx="11949201" cy="54273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544" name="Google Shape;544;p19"/>
          <p:cNvSpPr/>
          <p:nvPr/>
        </p:nvSpPr>
        <p:spPr>
          <a:xfrm flipH="1">
            <a:off x="-16" y="6315248"/>
            <a:ext cx="12192016" cy="54274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545" name="Google Shape;545;p19"/>
          <p:cNvGrpSpPr/>
          <p:nvPr/>
        </p:nvGrpSpPr>
        <p:grpSpPr>
          <a:xfrm>
            <a:off x="10552807" y="5077384"/>
            <a:ext cx="1165340" cy="933464"/>
            <a:chOff x="620125" y="3581200"/>
            <a:chExt cx="832675" cy="1022175"/>
          </a:xfrm>
        </p:grpSpPr>
        <p:sp>
          <p:nvSpPr>
            <p:cNvPr id="546" name="Google Shape;546;p19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317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 userDrawn="1">
  <p:cSld name="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5589632"/>
            <a:ext cx="12412149" cy="1179552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4" name="Google Shape;624;p26"/>
          <p:cNvSpPr/>
          <p:nvPr userDrawn="1"/>
        </p:nvSpPr>
        <p:spPr>
          <a:xfrm>
            <a:off x="4439276" y="5935042"/>
            <a:ext cx="1435659" cy="24276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5" name="Google Shape;625;p26"/>
          <p:cNvSpPr/>
          <p:nvPr userDrawn="1"/>
        </p:nvSpPr>
        <p:spPr>
          <a:xfrm>
            <a:off x="162032" y="5799430"/>
            <a:ext cx="1435659" cy="244740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6" name="Google Shape;626;p26"/>
          <p:cNvSpPr/>
          <p:nvPr userDrawn="1"/>
        </p:nvSpPr>
        <p:spPr>
          <a:xfrm>
            <a:off x="1648501" y="5781864"/>
            <a:ext cx="564468" cy="79905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7" name="Google Shape;627;p26"/>
          <p:cNvSpPr/>
          <p:nvPr userDrawn="1"/>
        </p:nvSpPr>
        <p:spPr>
          <a:xfrm>
            <a:off x="1583821" y="5926671"/>
            <a:ext cx="1129431" cy="170771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8" name="Google Shape;628;p26"/>
          <p:cNvSpPr/>
          <p:nvPr userDrawn="1"/>
        </p:nvSpPr>
        <p:spPr>
          <a:xfrm>
            <a:off x="2575958" y="5805975"/>
            <a:ext cx="874653" cy="13119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29" name="Google Shape;629;p26"/>
          <p:cNvSpPr/>
          <p:nvPr userDrawn="1"/>
        </p:nvSpPr>
        <p:spPr>
          <a:xfrm>
            <a:off x="3454313" y="5926671"/>
            <a:ext cx="737617" cy="183099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0" name="Google Shape;630;p26"/>
          <p:cNvSpPr/>
          <p:nvPr userDrawn="1"/>
        </p:nvSpPr>
        <p:spPr>
          <a:xfrm>
            <a:off x="4402420" y="5875380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1" name="Google Shape;631;p26"/>
          <p:cNvSpPr/>
          <p:nvPr userDrawn="1"/>
        </p:nvSpPr>
        <p:spPr>
          <a:xfrm>
            <a:off x="4319063" y="5867616"/>
            <a:ext cx="23499" cy="3957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2" name="Google Shape;632;p26"/>
          <p:cNvSpPr/>
          <p:nvPr userDrawn="1"/>
        </p:nvSpPr>
        <p:spPr>
          <a:xfrm>
            <a:off x="4365564" y="5861073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3" name="Google Shape;633;p26"/>
          <p:cNvSpPr/>
          <p:nvPr userDrawn="1"/>
        </p:nvSpPr>
        <p:spPr>
          <a:xfrm>
            <a:off x="4271817" y="5877358"/>
            <a:ext cx="20283" cy="456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4" name="Google Shape;634;p26"/>
          <p:cNvSpPr/>
          <p:nvPr userDrawn="1"/>
        </p:nvSpPr>
        <p:spPr>
          <a:xfrm>
            <a:off x="4445708" y="5865029"/>
            <a:ext cx="23499" cy="456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5" name="Google Shape;635;p26"/>
          <p:cNvSpPr/>
          <p:nvPr userDrawn="1"/>
        </p:nvSpPr>
        <p:spPr>
          <a:xfrm>
            <a:off x="4428888" y="5891055"/>
            <a:ext cx="23499" cy="5175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6" name="Google Shape;636;p26"/>
          <p:cNvSpPr/>
          <p:nvPr userDrawn="1"/>
        </p:nvSpPr>
        <p:spPr>
          <a:xfrm>
            <a:off x="4282207" y="5854223"/>
            <a:ext cx="23499" cy="5023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7" name="Google Shape;637;p26"/>
          <p:cNvSpPr/>
          <p:nvPr userDrawn="1"/>
        </p:nvSpPr>
        <p:spPr>
          <a:xfrm>
            <a:off x="4395989" y="5846764"/>
            <a:ext cx="23499" cy="6088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8" name="Google Shape;638;p26"/>
          <p:cNvSpPr/>
          <p:nvPr userDrawn="1"/>
        </p:nvSpPr>
        <p:spPr>
          <a:xfrm>
            <a:off x="4492212" y="5877358"/>
            <a:ext cx="24241" cy="6545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39" name="Google Shape;639;p26"/>
          <p:cNvSpPr/>
          <p:nvPr userDrawn="1"/>
        </p:nvSpPr>
        <p:spPr>
          <a:xfrm>
            <a:off x="4211712" y="5867616"/>
            <a:ext cx="24241" cy="3957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0" name="Google Shape;640;p26"/>
          <p:cNvSpPr/>
          <p:nvPr userDrawn="1"/>
        </p:nvSpPr>
        <p:spPr>
          <a:xfrm>
            <a:off x="4325493" y="5898057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1" name="Google Shape;641;p26"/>
          <p:cNvSpPr/>
          <p:nvPr userDrawn="1"/>
        </p:nvSpPr>
        <p:spPr>
          <a:xfrm>
            <a:off x="4362349" y="5885728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2" name="Google Shape;642;p26"/>
          <p:cNvSpPr/>
          <p:nvPr userDrawn="1"/>
        </p:nvSpPr>
        <p:spPr>
          <a:xfrm>
            <a:off x="2485425" y="5847983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3" name="Google Shape;643;p26"/>
          <p:cNvSpPr/>
          <p:nvPr userDrawn="1"/>
        </p:nvSpPr>
        <p:spPr>
          <a:xfrm>
            <a:off x="2568784" y="5838394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4" name="Google Shape;644;p26"/>
          <p:cNvSpPr/>
          <p:nvPr userDrawn="1"/>
        </p:nvSpPr>
        <p:spPr>
          <a:xfrm>
            <a:off x="2522281" y="5834436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5" name="Google Shape;645;p26"/>
          <p:cNvSpPr/>
          <p:nvPr userDrawn="1"/>
        </p:nvSpPr>
        <p:spPr>
          <a:xfrm>
            <a:off x="2616028" y="5848744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6" name="Google Shape;646;p26"/>
          <p:cNvSpPr/>
          <p:nvPr userDrawn="1"/>
        </p:nvSpPr>
        <p:spPr>
          <a:xfrm>
            <a:off x="2442139" y="5836415"/>
            <a:ext cx="20283" cy="4109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7" name="Google Shape;647;p26"/>
          <p:cNvSpPr/>
          <p:nvPr userDrawn="1"/>
        </p:nvSpPr>
        <p:spPr>
          <a:xfrm>
            <a:off x="2458959" y="5863051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8" name="Google Shape;648;p26"/>
          <p:cNvSpPr/>
          <p:nvPr userDrawn="1"/>
        </p:nvSpPr>
        <p:spPr>
          <a:xfrm>
            <a:off x="2605640" y="5826066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49" name="Google Shape;649;p26"/>
          <p:cNvSpPr/>
          <p:nvPr userDrawn="1"/>
        </p:nvSpPr>
        <p:spPr>
          <a:xfrm>
            <a:off x="2492599" y="5819369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0" name="Google Shape;650;p26"/>
          <p:cNvSpPr/>
          <p:nvPr userDrawn="1"/>
        </p:nvSpPr>
        <p:spPr>
          <a:xfrm>
            <a:off x="2395636" y="5848744"/>
            <a:ext cx="20283" cy="669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1" name="Google Shape;651;p26"/>
          <p:cNvSpPr/>
          <p:nvPr userDrawn="1"/>
        </p:nvSpPr>
        <p:spPr>
          <a:xfrm>
            <a:off x="2672920" y="5838394"/>
            <a:ext cx="23499" cy="6545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2" name="Google Shape;652;p26"/>
          <p:cNvSpPr/>
          <p:nvPr userDrawn="1"/>
        </p:nvSpPr>
        <p:spPr>
          <a:xfrm>
            <a:off x="2559137" y="5869595"/>
            <a:ext cx="23499" cy="5936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3" name="Google Shape;653;p26"/>
          <p:cNvSpPr/>
          <p:nvPr userDrawn="1"/>
        </p:nvSpPr>
        <p:spPr>
          <a:xfrm>
            <a:off x="2525497" y="5857267"/>
            <a:ext cx="20283" cy="4871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4" name="Google Shape;654;p26"/>
          <p:cNvSpPr/>
          <p:nvPr/>
        </p:nvSpPr>
        <p:spPr>
          <a:xfrm>
            <a:off x="9212973" y="5814420"/>
            <a:ext cx="815288" cy="513376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5" name="Google Shape;655;p26"/>
          <p:cNvSpPr/>
          <p:nvPr/>
        </p:nvSpPr>
        <p:spPr>
          <a:xfrm>
            <a:off x="8785793" y="5982449"/>
            <a:ext cx="584504" cy="368024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6" name="Google Shape;656;p26"/>
          <p:cNvSpPr/>
          <p:nvPr/>
        </p:nvSpPr>
        <p:spPr>
          <a:xfrm>
            <a:off x="1869755" y="5991097"/>
            <a:ext cx="10542341" cy="976545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7" name="Google Shape;657;p26"/>
          <p:cNvSpPr/>
          <p:nvPr/>
        </p:nvSpPr>
        <p:spPr>
          <a:xfrm>
            <a:off x="70769" y="5786948"/>
            <a:ext cx="772000" cy="538949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59" name="Google Shape;659;p26"/>
          <p:cNvSpPr/>
          <p:nvPr/>
        </p:nvSpPr>
        <p:spPr>
          <a:xfrm>
            <a:off x="4643457" y="6585836"/>
            <a:ext cx="4267892" cy="538947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60" name="Google Shape;660;p26"/>
          <p:cNvSpPr/>
          <p:nvPr/>
        </p:nvSpPr>
        <p:spPr>
          <a:xfrm>
            <a:off x="8050905" y="6035954"/>
            <a:ext cx="2634596" cy="333017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47" name="Graphic 46">
            <a:extLst>
              <a:ext uri="{FF2B5EF4-FFF2-40B4-BE49-F238E27FC236}">
                <a16:creationId xmlns:a16="http://schemas.microsoft.com/office/drawing/2014/main" id="{0E9368E1-516E-4288-B3B4-685C1EC594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/>
        </p:blipFill>
        <p:spPr>
          <a:xfrm>
            <a:off x="9387046" y="6138189"/>
            <a:ext cx="2817525" cy="53635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4" y="6118865"/>
            <a:ext cx="6708033" cy="848776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4620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7982041" y="3714225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0" name="Google Shape;670;p27"/>
          <p:cNvSpPr/>
          <p:nvPr/>
        </p:nvSpPr>
        <p:spPr>
          <a:xfrm>
            <a:off x="-454893" y="3714225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1" name="Google Shape;671;p27"/>
          <p:cNvSpPr/>
          <p:nvPr/>
        </p:nvSpPr>
        <p:spPr>
          <a:xfrm>
            <a:off x="4976918" y="5957892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2" name="Google Shape;672;p27"/>
          <p:cNvSpPr/>
          <p:nvPr/>
        </p:nvSpPr>
        <p:spPr>
          <a:xfrm>
            <a:off x="9604356" y="5669770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3" name="Google Shape;673;p27"/>
          <p:cNvSpPr/>
          <p:nvPr/>
        </p:nvSpPr>
        <p:spPr>
          <a:xfrm>
            <a:off x="49" y="4749828"/>
            <a:ext cx="12192016" cy="1106837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4" name="Google Shape;674;p27"/>
          <p:cNvSpPr/>
          <p:nvPr/>
        </p:nvSpPr>
        <p:spPr>
          <a:xfrm>
            <a:off x="0" y="5377626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5" name="Google Shape;675;p27"/>
          <p:cNvSpPr/>
          <p:nvPr/>
        </p:nvSpPr>
        <p:spPr>
          <a:xfrm>
            <a:off x="4853801" y="5209530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6" name="Google Shape;676;p27"/>
          <p:cNvSpPr/>
          <p:nvPr/>
        </p:nvSpPr>
        <p:spPr>
          <a:xfrm>
            <a:off x="1" y="5801019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677" name="Google Shape;677;p27"/>
          <p:cNvSpPr/>
          <p:nvPr/>
        </p:nvSpPr>
        <p:spPr>
          <a:xfrm>
            <a:off x="0" y="6101551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678" name="Google Shape;678;p27"/>
          <p:cNvGrpSpPr/>
          <p:nvPr/>
        </p:nvGrpSpPr>
        <p:grpSpPr>
          <a:xfrm>
            <a:off x="7173230" y="4832134"/>
            <a:ext cx="3442029" cy="116904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4224000" y="2862833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4224016" y="3288255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40256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170" lvl="1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754" lvl="2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339" lvl="3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7924" lvl="4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509" lvl="5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093" lvl="6" indent="-440256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678" lvl="7" indent="-440256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263" lvl="8" indent="-440256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4224000" y="1446500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179163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26931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Background ">
    <p:bg>
      <p:bgPr>
        <a:solidFill>
          <a:schemeClr val="accent4"/>
        </a:solidFill>
        <a:effectLst/>
      </p:bgPr>
    </p:bg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8087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bg>
      <p:bgPr>
        <a:solidFill>
          <a:schemeClr val="dk2"/>
        </a:solidFill>
        <a:effectLst/>
      </p:bgPr>
    </p:bg>
    <p:spTree>
      <p:nvGrpSpPr>
        <p:cNvPr id="1" name="Shape 1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8" name="Google Shape;1078;p38"/>
          <p:cNvSpPr/>
          <p:nvPr/>
        </p:nvSpPr>
        <p:spPr>
          <a:xfrm>
            <a:off x="4976902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79" name="Google Shape;1079;p38"/>
          <p:cNvSpPr/>
          <p:nvPr/>
        </p:nvSpPr>
        <p:spPr>
          <a:xfrm>
            <a:off x="9604340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80" name="Google Shape;1080;p38"/>
          <p:cNvSpPr/>
          <p:nvPr/>
        </p:nvSpPr>
        <p:spPr>
          <a:xfrm>
            <a:off x="17" y="5321402"/>
            <a:ext cx="12192016" cy="826665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81" name="Google Shape;1081;p38"/>
          <p:cNvSpPr/>
          <p:nvPr/>
        </p:nvSpPr>
        <p:spPr>
          <a:xfrm>
            <a:off x="-16" y="5669032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82" name="Google Shape;1082;p38"/>
          <p:cNvSpPr/>
          <p:nvPr/>
        </p:nvSpPr>
        <p:spPr>
          <a:xfrm>
            <a:off x="4853785" y="5500935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83" name="Google Shape;1083;p38"/>
          <p:cNvSpPr/>
          <p:nvPr/>
        </p:nvSpPr>
        <p:spPr>
          <a:xfrm>
            <a:off x="-15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084" name="Google Shape;1084;p38"/>
          <p:cNvSpPr/>
          <p:nvPr/>
        </p:nvSpPr>
        <p:spPr>
          <a:xfrm>
            <a:off x="-16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085" name="Google Shape;1085;p38"/>
          <p:cNvGrpSpPr/>
          <p:nvPr/>
        </p:nvGrpSpPr>
        <p:grpSpPr>
          <a:xfrm flipH="1">
            <a:off x="776280" y="5185306"/>
            <a:ext cx="3442029" cy="1169041"/>
            <a:chOff x="1260750" y="1341725"/>
            <a:chExt cx="438475" cy="148925"/>
          </a:xfrm>
        </p:grpSpPr>
        <p:sp>
          <p:nvSpPr>
            <p:cNvPr id="1086" name="Google Shape;1086;p38"/>
            <p:cNvSpPr/>
            <p:nvPr/>
          </p:nvSpPr>
          <p:spPr>
            <a:xfrm>
              <a:off x="1644550" y="1363050"/>
              <a:ext cx="33375" cy="121100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7" name="Google Shape;1087;p38"/>
            <p:cNvSpPr/>
            <p:nvPr/>
          </p:nvSpPr>
          <p:spPr>
            <a:xfrm>
              <a:off x="1643150" y="1341725"/>
              <a:ext cx="35825" cy="21350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8" name="Google Shape;1088;p38"/>
            <p:cNvSpPr/>
            <p:nvPr/>
          </p:nvSpPr>
          <p:spPr>
            <a:xfrm>
              <a:off x="1663075" y="1424750"/>
              <a:ext cx="6425" cy="3125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89" name="Google Shape;1089;p38"/>
            <p:cNvSpPr/>
            <p:nvPr/>
          </p:nvSpPr>
          <p:spPr>
            <a:xfrm>
              <a:off x="1670875" y="1424750"/>
              <a:ext cx="6400" cy="3125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0" name="Google Shape;1090;p38"/>
            <p:cNvSpPr/>
            <p:nvPr/>
          </p:nvSpPr>
          <p:spPr>
            <a:xfrm>
              <a:off x="1666825" y="1429125"/>
              <a:ext cx="6725" cy="3425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1" name="Google Shape;1091;p38"/>
            <p:cNvSpPr/>
            <p:nvPr/>
          </p:nvSpPr>
          <p:spPr>
            <a:xfrm>
              <a:off x="1648275" y="1369125"/>
              <a:ext cx="6400" cy="3000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2" name="Google Shape;1092;p38"/>
            <p:cNvSpPr/>
            <p:nvPr/>
          </p:nvSpPr>
          <p:spPr>
            <a:xfrm>
              <a:off x="1655950" y="1369125"/>
              <a:ext cx="6525" cy="3000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3" name="Google Shape;1093;p38"/>
            <p:cNvSpPr/>
            <p:nvPr/>
          </p:nvSpPr>
          <p:spPr>
            <a:xfrm>
              <a:off x="1651900" y="1373500"/>
              <a:ext cx="6525" cy="3325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4" name="Google Shape;1094;p38"/>
            <p:cNvSpPr/>
            <p:nvPr/>
          </p:nvSpPr>
          <p:spPr>
            <a:xfrm>
              <a:off x="1667450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5" name="Google Shape;1095;p38"/>
            <p:cNvSpPr/>
            <p:nvPr/>
          </p:nvSpPr>
          <p:spPr>
            <a:xfrm>
              <a:off x="1659675" y="139065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6" name="Google Shape;1096;p38"/>
            <p:cNvSpPr/>
            <p:nvPr/>
          </p:nvSpPr>
          <p:spPr>
            <a:xfrm>
              <a:off x="1663400" y="1386275"/>
              <a:ext cx="6750" cy="3125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7" name="Google Shape;1097;p38"/>
            <p:cNvSpPr/>
            <p:nvPr/>
          </p:nvSpPr>
          <p:spPr>
            <a:xfrm>
              <a:off x="1663075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8" name="Google Shape;1098;p38"/>
            <p:cNvSpPr/>
            <p:nvPr/>
          </p:nvSpPr>
          <p:spPr>
            <a:xfrm>
              <a:off x="1655300" y="14335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9" name="Google Shape;1099;p38"/>
            <p:cNvSpPr/>
            <p:nvPr/>
          </p:nvSpPr>
          <p:spPr>
            <a:xfrm>
              <a:off x="1659350" y="1429125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0" name="Google Shape;1100;p38"/>
            <p:cNvSpPr/>
            <p:nvPr/>
          </p:nvSpPr>
          <p:spPr>
            <a:xfrm>
              <a:off x="1648900" y="1409200"/>
              <a:ext cx="6425" cy="3425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1" name="Google Shape;1101;p38"/>
            <p:cNvSpPr/>
            <p:nvPr/>
          </p:nvSpPr>
          <p:spPr>
            <a:xfrm>
              <a:off x="1656700" y="1409200"/>
              <a:ext cx="6400" cy="3425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2" name="Google Shape;1102;p38"/>
            <p:cNvSpPr/>
            <p:nvPr/>
          </p:nvSpPr>
          <p:spPr>
            <a:xfrm>
              <a:off x="1664050" y="1409200"/>
              <a:ext cx="6525" cy="3425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3" name="Google Shape;1103;p38"/>
            <p:cNvSpPr/>
            <p:nvPr/>
          </p:nvSpPr>
          <p:spPr>
            <a:xfrm>
              <a:off x="1652650" y="1413675"/>
              <a:ext cx="6400" cy="3325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4" name="Google Shape;1104;p38"/>
            <p:cNvSpPr/>
            <p:nvPr/>
          </p:nvSpPr>
          <p:spPr>
            <a:xfrm>
              <a:off x="1660000" y="1413675"/>
              <a:ext cx="6825" cy="3325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5" name="Google Shape;1105;p38"/>
            <p:cNvSpPr/>
            <p:nvPr/>
          </p:nvSpPr>
          <p:spPr>
            <a:xfrm>
              <a:off x="1569300" y="1378825"/>
              <a:ext cx="34450" cy="102325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6" name="Google Shape;1106;p38"/>
            <p:cNvSpPr/>
            <p:nvPr/>
          </p:nvSpPr>
          <p:spPr>
            <a:xfrm>
              <a:off x="1573975" y="1380525"/>
              <a:ext cx="10475" cy="10475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7" name="Google Shape;1107;p38"/>
            <p:cNvSpPr/>
            <p:nvPr/>
          </p:nvSpPr>
          <p:spPr>
            <a:xfrm>
              <a:off x="1572275" y="1366675"/>
              <a:ext cx="26350" cy="24750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8" name="Google Shape;1108;p38"/>
            <p:cNvSpPr/>
            <p:nvPr/>
          </p:nvSpPr>
          <p:spPr>
            <a:xfrm>
              <a:off x="1581775" y="1381900"/>
              <a:ext cx="7050" cy="10800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09" name="Google Shape;1109;p38"/>
            <p:cNvSpPr/>
            <p:nvPr/>
          </p:nvSpPr>
          <p:spPr>
            <a:xfrm>
              <a:off x="1586125" y="1381600"/>
              <a:ext cx="25" cy="325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0" name="Google Shape;1110;p38"/>
            <p:cNvSpPr/>
            <p:nvPr/>
          </p:nvSpPr>
          <p:spPr>
            <a:xfrm>
              <a:off x="1619925" y="1424750"/>
              <a:ext cx="325" cy="1425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1" name="Google Shape;1111;p38"/>
            <p:cNvSpPr/>
            <p:nvPr/>
          </p:nvSpPr>
          <p:spPr>
            <a:xfrm>
              <a:off x="1608825" y="1417725"/>
              <a:ext cx="23150" cy="17575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2" name="Google Shape;1112;p38"/>
            <p:cNvSpPr/>
            <p:nvPr/>
          </p:nvSpPr>
          <p:spPr>
            <a:xfrm>
              <a:off x="1620550" y="1424750"/>
              <a:ext cx="675" cy="1100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3" name="Google Shape;1113;p38"/>
            <p:cNvSpPr/>
            <p:nvPr/>
          </p:nvSpPr>
          <p:spPr>
            <a:xfrm>
              <a:off x="1619500" y="1429450"/>
              <a:ext cx="750" cy="1400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4" name="Google Shape;1114;p38"/>
            <p:cNvSpPr/>
            <p:nvPr/>
          </p:nvSpPr>
          <p:spPr>
            <a:xfrm>
              <a:off x="1605700" y="1420375"/>
              <a:ext cx="29300" cy="22075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5" name="Google Shape;1115;p38"/>
            <p:cNvSpPr/>
            <p:nvPr/>
          </p:nvSpPr>
          <p:spPr>
            <a:xfrm>
              <a:off x="1620875" y="1429125"/>
              <a:ext cx="350" cy="1400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6" name="Google Shape;1116;p38"/>
            <p:cNvSpPr/>
            <p:nvPr/>
          </p:nvSpPr>
          <p:spPr>
            <a:xfrm>
              <a:off x="1619275" y="1436925"/>
              <a:ext cx="675" cy="1775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7" name="Google Shape;1117;p38"/>
            <p:cNvSpPr/>
            <p:nvPr/>
          </p:nvSpPr>
          <p:spPr>
            <a:xfrm>
              <a:off x="1602425" y="1425825"/>
              <a:ext cx="35950" cy="27450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8" name="Google Shape;1118;p38"/>
            <p:cNvSpPr/>
            <p:nvPr/>
          </p:nvSpPr>
          <p:spPr>
            <a:xfrm>
              <a:off x="1620875" y="1436275"/>
              <a:ext cx="675" cy="2050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19" name="Google Shape;1119;p38"/>
            <p:cNvSpPr/>
            <p:nvPr/>
          </p:nvSpPr>
          <p:spPr>
            <a:xfrm>
              <a:off x="1619175" y="1441600"/>
              <a:ext cx="775" cy="2125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0" name="Google Shape;1120;p38"/>
            <p:cNvSpPr/>
            <p:nvPr/>
          </p:nvSpPr>
          <p:spPr>
            <a:xfrm>
              <a:off x="1599350" y="1428475"/>
              <a:ext cx="42125" cy="32225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1" name="Google Shape;1121;p38"/>
            <p:cNvSpPr/>
            <p:nvPr/>
          </p:nvSpPr>
          <p:spPr>
            <a:xfrm>
              <a:off x="1620875" y="1440975"/>
              <a:ext cx="675" cy="2350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2" name="Google Shape;1122;p38"/>
            <p:cNvSpPr/>
            <p:nvPr/>
          </p:nvSpPr>
          <p:spPr>
            <a:xfrm>
              <a:off x="1613425" y="1432525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3" name="Google Shape;1123;p38"/>
            <p:cNvSpPr/>
            <p:nvPr/>
          </p:nvSpPr>
          <p:spPr>
            <a:xfrm>
              <a:off x="1615325" y="1414950"/>
              <a:ext cx="9950" cy="5625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4" name="Google Shape;1124;p38"/>
            <p:cNvSpPr/>
            <p:nvPr/>
          </p:nvSpPr>
          <p:spPr>
            <a:xfrm>
              <a:off x="1588475" y="1442025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5" name="Google Shape;1125;p38"/>
            <p:cNvSpPr/>
            <p:nvPr/>
          </p:nvSpPr>
          <p:spPr>
            <a:xfrm>
              <a:off x="1577800" y="1434875"/>
              <a:ext cx="22725" cy="17675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6" name="Google Shape;1126;p38"/>
            <p:cNvSpPr/>
            <p:nvPr/>
          </p:nvSpPr>
          <p:spPr>
            <a:xfrm>
              <a:off x="1589125" y="1442025"/>
              <a:ext cx="775" cy="975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7" name="Google Shape;1127;p38"/>
            <p:cNvSpPr/>
            <p:nvPr/>
          </p:nvSpPr>
          <p:spPr>
            <a:xfrm>
              <a:off x="1588150" y="1446725"/>
              <a:ext cx="675" cy="1400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8" name="Google Shape;1128;p38"/>
            <p:cNvSpPr/>
            <p:nvPr/>
          </p:nvSpPr>
          <p:spPr>
            <a:xfrm>
              <a:off x="1574400" y="1437550"/>
              <a:ext cx="29250" cy="22100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9" name="Google Shape;1129;p38"/>
            <p:cNvSpPr/>
            <p:nvPr/>
          </p:nvSpPr>
          <p:spPr>
            <a:xfrm>
              <a:off x="1589550" y="1446400"/>
              <a:ext cx="350" cy="1300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0" name="Google Shape;1130;p38"/>
            <p:cNvSpPr/>
            <p:nvPr/>
          </p:nvSpPr>
          <p:spPr>
            <a:xfrm>
              <a:off x="1587925" y="1454175"/>
              <a:ext cx="575" cy="1725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1" name="Google Shape;1131;p38"/>
            <p:cNvSpPr/>
            <p:nvPr/>
          </p:nvSpPr>
          <p:spPr>
            <a:xfrm>
              <a:off x="1570925" y="1442975"/>
              <a:ext cx="36150" cy="27550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2" name="Google Shape;1132;p38"/>
            <p:cNvSpPr/>
            <p:nvPr/>
          </p:nvSpPr>
          <p:spPr>
            <a:xfrm>
              <a:off x="1589550" y="1453750"/>
              <a:ext cx="650" cy="1725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3" name="Google Shape;1133;p38"/>
            <p:cNvSpPr/>
            <p:nvPr/>
          </p:nvSpPr>
          <p:spPr>
            <a:xfrm>
              <a:off x="1587850" y="1458850"/>
              <a:ext cx="650" cy="2100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4" name="Google Shape;1134;p38"/>
            <p:cNvSpPr/>
            <p:nvPr/>
          </p:nvSpPr>
          <p:spPr>
            <a:xfrm>
              <a:off x="1567950" y="1445650"/>
              <a:ext cx="42175" cy="32250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5" name="Google Shape;1135;p38"/>
            <p:cNvSpPr/>
            <p:nvPr/>
          </p:nvSpPr>
          <p:spPr>
            <a:xfrm>
              <a:off x="1589550" y="1458225"/>
              <a:ext cx="650" cy="2375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6" name="Google Shape;1136;p38"/>
            <p:cNvSpPr/>
            <p:nvPr/>
          </p:nvSpPr>
          <p:spPr>
            <a:xfrm>
              <a:off x="1582075" y="1449700"/>
              <a:ext cx="16225" cy="30225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7" name="Google Shape;1137;p38"/>
            <p:cNvSpPr/>
            <p:nvPr/>
          </p:nvSpPr>
          <p:spPr>
            <a:xfrm>
              <a:off x="1583950" y="1432225"/>
              <a:ext cx="9975" cy="5550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8" name="Google Shape;1138;p38"/>
            <p:cNvSpPr/>
            <p:nvPr/>
          </p:nvSpPr>
          <p:spPr>
            <a:xfrm>
              <a:off x="1553725" y="1481950"/>
              <a:ext cx="138500" cy="5650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39" name="Google Shape;1139;p38"/>
            <p:cNvSpPr/>
            <p:nvPr/>
          </p:nvSpPr>
          <p:spPr>
            <a:xfrm>
              <a:off x="1566200" y="1460875"/>
              <a:ext cx="18250" cy="23275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0" name="Google Shape;1140;p38"/>
            <p:cNvSpPr/>
            <p:nvPr/>
          </p:nvSpPr>
          <p:spPr>
            <a:xfrm>
              <a:off x="1584425" y="1469625"/>
              <a:ext cx="675" cy="14525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1" name="Google Shape;1141;p38"/>
            <p:cNvSpPr/>
            <p:nvPr/>
          </p:nvSpPr>
          <p:spPr>
            <a:xfrm>
              <a:off x="1585075" y="1466650"/>
              <a:ext cx="23675" cy="17500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2" name="Google Shape;1142;p38"/>
            <p:cNvSpPr/>
            <p:nvPr/>
          </p:nvSpPr>
          <p:spPr>
            <a:xfrm>
              <a:off x="1566200" y="1460250"/>
              <a:ext cx="43200" cy="11425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3" name="Google Shape;1143;p38"/>
            <p:cNvSpPr/>
            <p:nvPr/>
          </p:nvSpPr>
          <p:spPr>
            <a:xfrm>
              <a:off x="1569925" y="1476775"/>
              <a:ext cx="8775" cy="7375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4" name="Google Shape;1144;p38"/>
            <p:cNvSpPr/>
            <p:nvPr/>
          </p:nvSpPr>
          <p:spPr>
            <a:xfrm>
              <a:off x="1573675" y="1476775"/>
              <a:ext cx="325" cy="7375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5" name="Google Shape;1145;p38"/>
            <p:cNvSpPr/>
            <p:nvPr/>
          </p:nvSpPr>
          <p:spPr>
            <a:xfrm>
              <a:off x="1600300" y="1438925"/>
              <a:ext cx="35425" cy="45225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6" name="Google Shape;1146;p38"/>
            <p:cNvSpPr/>
            <p:nvPr/>
          </p:nvSpPr>
          <p:spPr>
            <a:xfrm>
              <a:off x="1635700" y="1456200"/>
              <a:ext cx="1400" cy="27950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7" name="Google Shape;1147;p38"/>
            <p:cNvSpPr/>
            <p:nvPr/>
          </p:nvSpPr>
          <p:spPr>
            <a:xfrm>
              <a:off x="1637075" y="1450125"/>
              <a:ext cx="45650" cy="34025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8" name="Google Shape;1148;p38"/>
            <p:cNvSpPr/>
            <p:nvPr/>
          </p:nvSpPr>
          <p:spPr>
            <a:xfrm>
              <a:off x="1599675" y="1437550"/>
              <a:ext cx="84650" cy="22725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49" name="Google Shape;1149;p38"/>
            <p:cNvSpPr/>
            <p:nvPr/>
          </p:nvSpPr>
          <p:spPr>
            <a:xfrm>
              <a:off x="1607025" y="1469950"/>
              <a:ext cx="17275" cy="14200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0" name="Google Shape;1150;p38"/>
            <p:cNvSpPr/>
            <p:nvPr/>
          </p:nvSpPr>
          <p:spPr>
            <a:xfrm>
              <a:off x="1614800" y="1469950"/>
              <a:ext cx="350" cy="14200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1" name="Google Shape;1151;p38"/>
            <p:cNvSpPr/>
            <p:nvPr/>
          </p:nvSpPr>
          <p:spPr>
            <a:xfrm>
              <a:off x="1676625" y="1463550"/>
              <a:ext cx="22600" cy="27100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2" name="Google Shape;1152;p38"/>
            <p:cNvSpPr/>
            <p:nvPr/>
          </p:nvSpPr>
          <p:spPr>
            <a:xfrm>
              <a:off x="1260750" y="1482850"/>
              <a:ext cx="282875" cy="3750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3" name="Google Shape;1153;p38"/>
            <p:cNvSpPr/>
            <p:nvPr/>
          </p:nvSpPr>
          <p:spPr>
            <a:xfrm>
              <a:off x="1287400" y="1477075"/>
              <a:ext cx="271800" cy="377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4" name="Google Shape;1154;p38"/>
            <p:cNvSpPr/>
            <p:nvPr/>
          </p:nvSpPr>
          <p:spPr>
            <a:xfrm>
              <a:off x="16347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5" name="Google Shape;1155;p38"/>
            <p:cNvSpPr/>
            <p:nvPr/>
          </p:nvSpPr>
          <p:spPr>
            <a:xfrm>
              <a:off x="1633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6" name="Google Shape;1156;p38"/>
            <p:cNvSpPr/>
            <p:nvPr/>
          </p:nvSpPr>
          <p:spPr>
            <a:xfrm>
              <a:off x="1631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7" name="Google Shape;1157;p38"/>
            <p:cNvSpPr/>
            <p:nvPr/>
          </p:nvSpPr>
          <p:spPr>
            <a:xfrm>
              <a:off x="1629625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8" name="Google Shape;1158;p38"/>
            <p:cNvSpPr/>
            <p:nvPr/>
          </p:nvSpPr>
          <p:spPr>
            <a:xfrm>
              <a:off x="16280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9" name="Google Shape;1159;p38"/>
            <p:cNvSpPr/>
            <p:nvPr/>
          </p:nvSpPr>
          <p:spPr>
            <a:xfrm>
              <a:off x="1626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0" name="Google Shape;1160;p38"/>
            <p:cNvSpPr/>
            <p:nvPr/>
          </p:nvSpPr>
          <p:spPr>
            <a:xfrm>
              <a:off x="1624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1" name="Google Shape;1161;p38"/>
            <p:cNvSpPr/>
            <p:nvPr/>
          </p:nvSpPr>
          <p:spPr>
            <a:xfrm>
              <a:off x="1623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2" name="Google Shape;1162;p38"/>
            <p:cNvSpPr/>
            <p:nvPr/>
          </p:nvSpPr>
          <p:spPr>
            <a:xfrm>
              <a:off x="16215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3" name="Google Shape;1163;p38"/>
            <p:cNvSpPr/>
            <p:nvPr/>
          </p:nvSpPr>
          <p:spPr>
            <a:xfrm>
              <a:off x="16199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4" name="Google Shape;1164;p38"/>
            <p:cNvSpPr/>
            <p:nvPr/>
          </p:nvSpPr>
          <p:spPr>
            <a:xfrm>
              <a:off x="1618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5" name="Google Shape;1165;p38"/>
            <p:cNvSpPr/>
            <p:nvPr/>
          </p:nvSpPr>
          <p:spPr>
            <a:xfrm>
              <a:off x="1616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6" name="Google Shape;1166;p38"/>
            <p:cNvSpPr/>
            <p:nvPr/>
          </p:nvSpPr>
          <p:spPr>
            <a:xfrm>
              <a:off x="1614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7" name="Google Shape;1167;p38"/>
            <p:cNvSpPr/>
            <p:nvPr/>
          </p:nvSpPr>
          <p:spPr>
            <a:xfrm>
              <a:off x="16131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8" name="Google Shape;1168;p38"/>
            <p:cNvSpPr/>
            <p:nvPr/>
          </p:nvSpPr>
          <p:spPr>
            <a:xfrm>
              <a:off x="1611400" y="1484875"/>
              <a:ext cx="750" cy="3000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9" name="Google Shape;1169;p38"/>
            <p:cNvSpPr/>
            <p:nvPr/>
          </p:nvSpPr>
          <p:spPr>
            <a:xfrm>
              <a:off x="1610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0" name="Google Shape;1170;p38"/>
            <p:cNvSpPr/>
            <p:nvPr/>
          </p:nvSpPr>
          <p:spPr>
            <a:xfrm>
              <a:off x="1608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1" name="Google Shape;1171;p38"/>
            <p:cNvSpPr/>
            <p:nvPr/>
          </p:nvSpPr>
          <p:spPr>
            <a:xfrm>
              <a:off x="1606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2" name="Google Shape;1172;p38"/>
            <p:cNvSpPr/>
            <p:nvPr/>
          </p:nvSpPr>
          <p:spPr>
            <a:xfrm>
              <a:off x="16050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3" name="Google Shape;1173;p38"/>
            <p:cNvSpPr/>
            <p:nvPr/>
          </p:nvSpPr>
          <p:spPr>
            <a:xfrm>
              <a:off x="16033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4" name="Google Shape;1174;p38"/>
            <p:cNvSpPr/>
            <p:nvPr/>
          </p:nvSpPr>
          <p:spPr>
            <a:xfrm>
              <a:off x="1601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5" name="Google Shape;1175;p38"/>
            <p:cNvSpPr/>
            <p:nvPr/>
          </p:nvSpPr>
          <p:spPr>
            <a:xfrm>
              <a:off x="1600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6" name="Google Shape;1176;p38"/>
            <p:cNvSpPr/>
            <p:nvPr/>
          </p:nvSpPr>
          <p:spPr>
            <a:xfrm>
              <a:off x="15982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7" name="Google Shape;1177;p38"/>
            <p:cNvSpPr/>
            <p:nvPr/>
          </p:nvSpPr>
          <p:spPr>
            <a:xfrm>
              <a:off x="15965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8" name="Google Shape;1178;p38"/>
            <p:cNvSpPr/>
            <p:nvPr/>
          </p:nvSpPr>
          <p:spPr>
            <a:xfrm>
              <a:off x="1595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9" name="Google Shape;1179;p38"/>
            <p:cNvSpPr/>
            <p:nvPr/>
          </p:nvSpPr>
          <p:spPr>
            <a:xfrm>
              <a:off x="1593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0" name="Google Shape;1180;p38"/>
            <p:cNvSpPr/>
            <p:nvPr/>
          </p:nvSpPr>
          <p:spPr>
            <a:xfrm>
              <a:off x="1591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1" name="Google Shape;1181;p38"/>
            <p:cNvSpPr/>
            <p:nvPr/>
          </p:nvSpPr>
          <p:spPr>
            <a:xfrm>
              <a:off x="15901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2" name="Google Shape;1182;p38"/>
            <p:cNvSpPr/>
            <p:nvPr/>
          </p:nvSpPr>
          <p:spPr>
            <a:xfrm>
              <a:off x="15884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3" name="Google Shape;1183;p38"/>
            <p:cNvSpPr/>
            <p:nvPr/>
          </p:nvSpPr>
          <p:spPr>
            <a:xfrm>
              <a:off x="1586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4" name="Google Shape;1184;p38"/>
            <p:cNvSpPr/>
            <p:nvPr/>
          </p:nvSpPr>
          <p:spPr>
            <a:xfrm>
              <a:off x="1585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5" name="Google Shape;1185;p38"/>
            <p:cNvSpPr/>
            <p:nvPr/>
          </p:nvSpPr>
          <p:spPr>
            <a:xfrm>
              <a:off x="1583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6" name="Google Shape;1186;p38"/>
            <p:cNvSpPr/>
            <p:nvPr/>
          </p:nvSpPr>
          <p:spPr>
            <a:xfrm>
              <a:off x="15817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7" name="Google Shape;1187;p38"/>
            <p:cNvSpPr/>
            <p:nvPr/>
          </p:nvSpPr>
          <p:spPr>
            <a:xfrm>
              <a:off x="1580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8" name="Google Shape;1188;p38"/>
            <p:cNvSpPr/>
            <p:nvPr/>
          </p:nvSpPr>
          <p:spPr>
            <a:xfrm>
              <a:off x="1578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9" name="Google Shape;1189;p38"/>
            <p:cNvSpPr/>
            <p:nvPr/>
          </p:nvSpPr>
          <p:spPr>
            <a:xfrm>
              <a:off x="1576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0" name="Google Shape;1190;p38"/>
            <p:cNvSpPr/>
            <p:nvPr/>
          </p:nvSpPr>
          <p:spPr>
            <a:xfrm>
              <a:off x="1575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1" name="Google Shape;1191;p38"/>
            <p:cNvSpPr/>
            <p:nvPr/>
          </p:nvSpPr>
          <p:spPr>
            <a:xfrm>
              <a:off x="15736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2" name="Google Shape;1192;p38"/>
            <p:cNvSpPr/>
            <p:nvPr/>
          </p:nvSpPr>
          <p:spPr>
            <a:xfrm>
              <a:off x="15719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3" name="Google Shape;1193;p38"/>
            <p:cNvSpPr/>
            <p:nvPr/>
          </p:nvSpPr>
          <p:spPr>
            <a:xfrm>
              <a:off x="1570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4" name="Google Shape;1194;p38"/>
            <p:cNvSpPr/>
            <p:nvPr/>
          </p:nvSpPr>
          <p:spPr>
            <a:xfrm>
              <a:off x="1568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5" name="Google Shape;1195;p38"/>
            <p:cNvSpPr/>
            <p:nvPr/>
          </p:nvSpPr>
          <p:spPr>
            <a:xfrm>
              <a:off x="15668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6" name="Google Shape;1196;p38"/>
            <p:cNvSpPr/>
            <p:nvPr/>
          </p:nvSpPr>
          <p:spPr>
            <a:xfrm>
              <a:off x="15652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7" name="Google Shape;1197;p38"/>
            <p:cNvSpPr/>
            <p:nvPr/>
          </p:nvSpPr>
          <p:spPr>
            <a:xfrm>
              <a:off x="1563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8" name="Google Shape;1198;p38"/>
            <p:cNvSpPr/>
            <p:nvPr/>
          </p:nvSpPr>
          <p:spPr>
            <a:xfrm>
              <a:off x="1562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9" name="Google Shape;1199;p38"/>
            <p:cNvSpPr/>
            <p:nvPr/>
          </p:nvSpPr>
          <p:spPr>
            <a:xfrm>
              <a:off x="1560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0" name="Google Shape;1200;p38"/>
            <p:cNvSpPr/>
            <p:nvPr/>
          </p:nvSpPr>
          <p:spPr>
            <a:xfrm>
              <a:off x="15587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1" name="Google Shape;1201;p38"/>
            <p:cNvSpPr/>
            <p:nvPr/>
          </p:nvSpPr>
          <p:spPr>
            <a:xfrm>
              <a:off x="1557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2" name="Google Shape;1202;p38"/>
            <p:cNvSpPr/>
            <p:nvPr/>
          </p:nvSpPr>
          <p:spPr>
            <a:xfrm>
              <a:off x="1555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3" name="Google Shape;1203;p38"/>
            <p:cNvSpPr/>
            <p:nvPr/>
          </p:nvSpPr>
          <p:spPr>
            <a:xfrm>
              <a:off x="1553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4" name="Google Shape;1204;p38"/>
            <p:cNvSpPr/>
            <p:nvPr/>
          </p:nvSpPr>
          <p:spPr>
            <a:xfrm>
              <a:off x="1552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5" name="Google Shape;1205;p38"/>
            <p:cNvSpPr/>
            <p:nvPr/>
          </p:nvSpPr>
          <p:spPr>
            <a:xfrm>
              <a:off x="15503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6" name="Google Shape;1206;p38"/>
            <p:cNvSpPr/>
            <p:nvPr/>
          </p:nvSpPr>
          <p:spPr>
            <a:xfrm>
              <a:off x="1549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7" name="Google Shape;1207;p38"/>
            <p:cNvSpPr/>
            <p:nvPr/>
          </p:nvSpPr>
          <p:spPr>
            <a:xfrm>
              <a:off x="1547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8" name="Google Shape;1208;p38"/>
            <p:cNvSpPr/>
            <p:nvPr/>
          </p:nvSpPr>
          <p:spPr>
            <a:xfrm>
              <a:off x="1545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9" name="Google Shape;1209;p38"/>
            <p:cNvSpPr/>
            <p:nvPr/>
          </p:nvSpPr>
          <p:spPr>
            <a:xfrm>
              <a:off x="1543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0" name="Google Shape;1210;p38"/>
            <p:cNvSpPr/>
            <p:nvPr/>
          </p:nvSpPr>
          <p:spPr>
            <a:xfrm>
              <a:off x="15422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1" name="Google Shape;1211;p38"/>
            <p:cNvSpPr/>
            <p:nvPr/>
          </p:nvSpPr>
          <p:spPr>
            <a:xfrm>
              <a:off x="1540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2" name="Google Shape;1212;p38"/>
            <p:cNvSpPr/>
            <p:nvPr/>
          </p:nvSpPr>
          <p:spPr>
            <a:xfrm>
              <a:off x="1538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3" name="Google Shape;1213;p38"/>
            <p:cNvSpPr/>
            <p:nvPr/>
          </p:nvSpPr>
          <p:spPr>
            <a:xfrm>
              <a:off x="1537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4" name="Google Shape;1214;p38"/>
            <p:cNvSpPr/>
            <p:nvPr/>
          </p:nvSpPr>
          <p:spPr>
            <a:xfrm>
              <a:off x="15355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5" name="Google Shape;1215;p38"/>
            <p:cNvSpPr/>
            <p:nvPr/>
          </p:nvSpPr>
          <p:spPr>
            <a:xfrm>
              <a:off x="15338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6" name="Google Shape;1216;p38"/>
            <p:cNvSpPr/>
            <p:nvPr/>
          </p:nvSpPr>
          <p:spPr>
            <a:xfrm>
              <a:off x="1532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7" name="Google Shape;1217;p38"/>
            <p:cNvSpPr/>
            <p:nvPr/>
          </p:nvSpPr>
          <p:spPr>
            <a:xfrm>
              <a:off x="1530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8" name="Google Shape;1218;p38"/>
            <p:cNvSpPr/>
            <p:nvPr/>
          </p:nvSpPr>
          <p:spPr>
            <a:xfrm>
              <a:off x="1529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9" name="Google Shape;1219;p38"/>
            <p:cNvSpPr/>
            <p:nvPr/>
          </p:nvSpPr>
          <p:spPr>
            <a:xfrm>
              <a:off x="15274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0" name="Google Shape;1220;p38"/>
            <p:cNvSpPr/>
            <p:nvPr/>
          </p:nvSpPr>
          <p:spPr>
            <a:xfrm>
              <a:off x="15257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1" name="Google Shape;1221;p38"/>
            <p:cNvSpPr/>
            <p:nvPr/>
          </p:nvSpPr>
          <p:spPr>
            <a:xfrm>
              <a:off x="1524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2" name="Google Shape;1222;p38"/>
            <p:cNvSpPr/>
            <p:nvPr/>
          </p:nvSpPr>
          <p:spPr>
            <a:xfrm>
              <a:off x="1522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3" name="Google Shape;1223;p38"/>
            <p:cNvSpPr/>
            <p:nvPr/>
          </p:nvSpPr>
          <p:spPr>
            <a:xfrm>
              <a:off x="15207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4" name="Google Shape;1224;p38"/>
            <p:cNvSpPr/>
            <p:nvPr/>
          </p:nvSpPr>
          <p:spPr>
            <a:xfrm>
              <a:off x="15190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5" name="Google Shape;1225;p38"/>
            <p:cNvSpPr/>
            <p:nvPr/>
          </p:nvSpPr>
          <p:spPr>
            <a:xfrm>
              <a:off x="1517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6" name="Google Shape;1226;p38"/>
            <p:cNvSpPr/>
            <p:nvPr/>
          </p:nvSpPr>
          <p:spPr>
            <a:xfrm>
              <a:off x="1515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7" name="Google Shape;1227;p38"/>
            <p:cNvSpPr/>
            <p:nvPr/>
          </p:nvSpPr>
          <p:spPr>
            <a:xfrm>
              <a:off x="1514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8" name="Google Shape;1228;p38"/>
            <p:cNvSpPr/>
            <p:nvPr/>
          </p:nvSpPr>
          <p:spPr>
            <a:xfrm>
              <a:off x="1512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9" name="Google Shape;1229;p38"/>
            <p:cNvSpPr/>
            <p:nvPr/>
          </p:nvSpPr>
          <p:spPr>
            <a:xfrm>
              <a:off x="15109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0" name="Google Shape;1230;p38"/>
            <p:cNvSpPr/>
            <p:nvPr/>
          </p:nvSpPr>
          <p:spPr>
            <a:xfrm>
              <a:off x="1509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1" name="Google Shape;1231;p38"/>
            <p:cNvSpPr/>
            <p:nvPr/>
          </p:nvSpPr>
          <p:spPr>
            <a:xfrm>
              <a:off x="1507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2" name="Google Shape;1232;p38"/>
            <p:cNvSpPr/>
            <p:nvPr/>
          </p:nvSpPr>
          <p:spPr>
            <a:xfrm>
              <a:off x="1505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3" name="Google Shape;1233;p38"/>
            <p:cNvSpPr/>
            <p:nvPr/>
          </p:nvSpPr>
          <p:spPr>
            <a:xfrm>
              <a:off x="15040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4" name="Google Shape;1234;p38"/>
            <p:cNvSpPr/>
            <p:nvPr/>
          </p:nvSpPr>
          <p:spPr>
            <a:xfrm>
              <a:off x="15024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5" name="Google Shape;1235;p38"/>
            <p:cNvSpPr/>
            <p:nvPr/>
          </p:nvSpPr>
          <p:spPr>
            <a:xfrm>
              <a:off x="1501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6" name="Google Shape;1236;p38"/>
            <p:cNvSpPr/>
            <p:nvPr/>
          </p:nvSpPr>
          <p:spPr>
            <a:xfrm>
              <a:off x="1499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7" name="Google Shape;1237;p38"/>
            <p:cNvSpPr/>
            <p:nvPr/>
          </p:nvSpPr>
          <p:spPr>
            <a:xfrm>
              <a:off x="1497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8" name="Google Shape;1238;p38"/>
            <p:cNvSpPr/>
            <p:nvPr/>
          </p:nvSpPr>
          <p:spPr>
            <a:xfrm>
              <a:off x="14959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9" name="Google Shape;1239;p38"/>
            <p:cNvSpPr/>
            <p:nvPr/>
          </p:nvSpPr>
          <p:spPr>
            <a:xfrm>
              <a:off x="1494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0" name="Google Shape;1240;p38"/>
            <p:cNvSpPr/>
            <p:nvPr/>
          </p:nvSpPr>
          <p:spPr>
            <a:xfrm>
              <a:off x="1492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1" name="Google Shape;1241;p38"/>
            <p:cNvSpPr/>
            <p:nvPr/>
          </p:nvSpPr>
          <p:spPr>
            <a:xfrm>
              <a:off x="1490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2" name="Google Shape;1242;p38"/>
            <p:cNvSpPr/>
            <p:nvPr/>
          </p:nvSpPr>
          <p:spPr>
            <a:xfrm>
              <a:off x="14892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3" name="Google Shape;1243;p38"/>
            <p:cNvSpPr/>
            <p:nvPr/>
          </p:nvSpPr>
          <p:spPr>
            <a:xfrm>
              <a:off x="14875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4" name="Google Shape;1244;p38"/>
            <p:cNvSpPr/>
            <p:nvPr/>
          </p:nvSpPr>
          <p:spPr>
            <a:xfrm>
              <a:off x="14862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5" name="Google Shape;1245;p38"/>
            <p:cNvSpPr/>
            <p:nvPr/>
          </p:nvSpPr>
          <p:spPr>
            <a:xfrm>
              <a:off x="148457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6" name="Google Shape;1246;p38"/>
            <p:cNvSpPr/>
            <p:nvPr/>
          </p:nvSpPr>
          <p:spPr>
            <a:xfrm>
              <a:off x="14828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7" name="Google Shape;1247;p38"/>
            <p:cNvSpPr/>
            <p:nvPr/>
          </p:nvSpPr>
          <p:spPr>
            <a:xfrm>
              <a:off x="14811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8" name="Google Shape;1248;p38"/>
            <p:cNvSpPr/>
            <p:nvPr/>
          </p:nvSpPr>
          <p:spPr>
            <a:xfrm>
              <a:off x="14794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49" name="Google Shape;1249;p38"/>
            <p:cNvSpPr/>
            <p:nvPr/>
          </p:nvSpPr>
          <p:spPr>
            <a:xfrm>
              <a:off x="147775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0" name="Google Shape;1250;p38"/>
            <p:cNvSpPr/>
            <p:nvPr/>
          </p:nvSpPr>
          <p:spPr>
            <a:xfrm>
              <a:off x="14761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1" name="Google Shape;1251;p38"/>
            <p:cNvSpPr/>
            <p:nvPr/>
          </p:nvSpPr>
          <p:spPr>
            <a:xfrm>
              <a:off x="147445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2" name="Google Shape;1252;p38"/>
            <p:cNvSpPr/>
            <p:nvPr/>
          </p:nvSpPr>
          <p:spPr>
            <a:xfrm>
              <a:off x="14727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3" name="Google Shape;1253;p38"/>
            <p:cNvSpPr/>
            <p:nvPr/>
          </p:nvSpPr>
          <p:spPr>
            <a:xfrm>
              <a:off x="147102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4" name="Google Shape;1254;p38"/>
            <p:cNvSpPr/>
            <p:nvPr/>
          </p:nvSpPr>
          <p:spPr>
            <a:xfrm>
              <a:off x="146965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5" name="Google Shape;1255;p38"/>
            <p:cNvSpPr/>
            <p:nvPr/>
          </p:nvSpPr>
          <p:spPr>
            <a:xfrm>
              <a:off x="146805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6" name="Google Shape;1256;p38"/>
            <p:cNvSpPr/>
            <p:nvPr/>
          </p:nvSpPr>
          <p:spPr>
            <a:xfrm>
              <a:off x="146635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7" name="Google Shape;1257;p38"/>
            <p:cNvSpPr/>
            <p:nvPr/>
          </p:nvSpPr>
          <p:spPr>
            <a:xfrm>
              <a:off x="14646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8" name="Google Shape;1258;p38"/>
            <p:cNvSpPr/>
            <p:nvPr/>
          </p:nvSpPr>
          <p:spPr>
            <a:xfrm>
              <a:off x="14629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59" name="Google Shape;1259;p38"/>
            <p:cNvSpPr/>
            <p:nvPr/>
          </p:nvSpPr>
          <p:spPr>
            <a:xfrm>
              <a:off x="14612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0" name="Google Shape;1260;p38"/>
            <p:cNvSpPr/>
            <p:nvPr/>
          </p:nvSpPr>
          <p:spPr>
            <a:xfrm>
              <a:off x="145952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1" name="Google Shape;1261;p38"/>
            <p:cNvSpPr/>
            <p:nvPr/>
          </p:nvSpPr>
          <p:spPr>
            <a:xfrm>
              <a:off x="14579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2" name="Google Shape;1262;p38"/>
            <p:cNvSpPr/>
            <p:nvPr/>
          </p:nvSpPr>
          <p:spPr>
            <a:xfrm>
              <a:off x="145622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3" name="Google Shape;1263;p38"/>
            <p:cNvSpPr/>
            <p:nvPr/>
          </p:nvSpPr>
          <p:spPr>
            <a:xfrm>
              <a:off x="1454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4" name="Google Shape;1264;p38"/>
            <p:cNvSpPr/>
            <p:nvPr/>
          </p:nvSpPr>
          <p:spPr>
            <a:xfrm>
              <a:off x="14531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5" name="Google Shape;1265;p38"/>
            <p:cNvSpPr/>
            <p:nvPr/>
          </p:nvSpPr>
          <p:spPr>
            <a:xfrm>
              <a:off x="145142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6" name="Google Shape;1266;p38"/>
            <p:cNvSpPr/>
            <p:nvPr/>
          </p:nvSpPr>
          <p:spPr>
            <a:xfrm>
              <a:off x="144982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7" name="Google Shape;1267;p38"/>
            <p:cNvSpPr/>
            <p:nvPr/>
          </p:nvSpPr>
          <p:spPr>
            <a:xfrm>
              <a:off x="14481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8" name="Google Shape;1268;p38"/>
            <p:cNvSpPr/>
            <p:nvPr/>
          </p:nvSpPr>
          <p:spPr>
            <a:xfrm>
              <a:off x="14464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9" name="Google Shape;1269;p38"/>
            <p:cNvSpPr/>
            <p:nvPr/>
          </p:nvSpPr>
          <p:spPr>
            <a:xfrm>
              <a:off x="144470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0" name="Google Shape;1270;p38"/>
            <p:cNvSpPr/>
            <p:nvPr/>
          </p:nvSpPr>
          <p:spPr>
            <a:xfrm>
              <a:off x="14430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1" name="Google Shape;1271;p38"/>
            <p:cNvSpPr/>
            <p:nvPr/>
          </p:nvSpPr>
          <p:spPr>
            <a:xfrm>
              <a:off x="1441300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2" name="Google Shape;1272;p38"/>
            <p:cNvSpPr/>
            <p:nvPr/>
          </p:nvSpPr>
          <p:spPr>
            <a:xfrm>
              <a:off x="1440025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3" name="Google Shape;1273;p38"/>
            <p:cNvSpPr/>
            <p:nvPr/>
          </p:nvSpPr>
          <p:spPr>
            <a:xfrm>
              <a:off x="14383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4" name="Google Shape;1274;p38"/>
            <p:cNvSpPr/>
            <p:nvPr/>
          </p:nvSpPr>
          <p:spPr>
            <a:xfrm>
              <a:off x="1436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5" name="Google Shape;1275;p38"/>
            <p:cNvSpPr/>
            <p:nvPr/>
          </p:nvSpPr>
          <p:spPr>
            <a:xfrm>
              <a:off x="14349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6" name="Google Shape;1276;p38"/>
            <p:cNvSpPr/>
            <p:nvPr/>
          </p:nvSpPr>
          <p:spPr>
            <a:xfrm>
              <a:off x="1433200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7" name="Google Shape;1277;p38"/>
            <p:cNvSpPr/>
            <p:nvPr/>
          </p:nvSpPr>
          <p:spPr>
            <a:xfrm>
              <a:off x="14316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8" name="Google Shape;1278;p38"/>
            <p:cNvSpPr/>
            <p:nvPr/>
          </p:nvSpPr>
          <p:spPr>
            <a:xfrm>
              <a:off x="1429900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9" name="Google Shape;1279;p38"/>
            <p:cNvSpPr/>
            <p:nvPr/>
          </p:nvSpPr>
          <p:spPr>
            <a:xfrm>
              <a:off x="14281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0" name="Google Shape;1280;p38"/>
            <p:cNvSpPr/>
            <p:nvPr/>
          </p:nvSpPr>
          <p:spPr>
            <a:xfrm>
              <a:off x="1426475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1" name="Google Shape;1281;p38"/>
            <p:cNvSpPr/>
            <p:nvPr/>
          </p:nvSpPr>
          <p:spPr>
            <a:xfrm>
              <a:off x="14247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2" name="Google Shape;1282;p38"/>
            <p:cNvSpPr/>
            <p:nvPr/>
          </p:nvSpPr>
          <p:spPr>
            <a:xfrm>
              <a:off x="1423500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3" name="Google Shape;1283;p38"/>
            <p:cNvSpPr/>
            <p:nvPr/>
          </p:nvSpPr>
          <p:spPr>
            <a:xfrm>
              <a:off x="1421800" y="1484875"/>
              <a:ext cx="325" cy="3000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4" name="Google Shape;1284;p38"/>
            <p:cNvSpPr/>
            <p:nvPr/>
          </p:nvSpPr>
          <p:spPr>
            <a:xfrm>
              <a:off x="14200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5" name="Google Shape;1285;p38"/>
            <p:cNvSpPr/>
            <p:nvPr/>
          </p:nvSpPr>
          <p:spPr>
            <a:xfrm>
              <a:off x="14183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6" name="Google Shape;1286;p38"/>
            <p:cNvSpPr/>
            <p:nvPr/>
          </p:nvSpPr>
          <p:spPr>
            <a:xfrm>
              <a:off x="14166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7" name="Google Shape;1287;p38"/>
            <p:cNvSpPr/>
            <p:nvPr/>
          </p:nvSpPr>
          <p:spPr>
            <a:xfrm>
              <a:off x="1414975" y="1484875"/>
              <a:ext cx="775" cy="3000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8" name="Google Shape;1288;p38"/>
            <p:cNvSpPr/>
            <p:nvPr/>
          </p:nvSpPr>
          <p:spPr>
            <a:xfrm>
              <a:off x="14133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9" name="Google Shape;1289;p38"/>
            <p:cNvSpPr/>
            <p:nvPr/>
          </p:nvSpPr>
          <p:spPr>
            <a:xfrm>
              <a:off x="1411675" y="1484875"/>
              <a:ext cx="650" cy="3000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0" name="Google Shape;1290;p38"/>
            <p:cNvSpPr/>
            <p:nvPr/>
          </p:nvSpPr>
          <p:spPr>
            <a:xfrm>
              <a:off x="1409950" y="1484875"/>
              <a:ext cx="675" cy="3000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1" name="Google Shape;1291;p38"/>
            <p:cNvSpPr/>
            <p:nvPr/>
          </p:nvSpPr>
          <p:spPr>
            <a:xfrm>
              <a:off x="1408575" y="1484875"/>
              <a:ext cx="350" cy="3000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2" name="Google Shape;1292;p38"/>
            <p:cNvSpPr/>
            <p:nvPr/>
          </p:nvSpPr>
          <p:spPr>
            <a:xfrm>
              <a:off x="1406875" y="1484875"/>
              <a:ext cx="450" cy="3000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1136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bg>
      <p:bgPr>
        <a:solidFill>
          <a:schemeClr val="dk2"/>
        </a:solidFill>
        <a:effectLst/>
      </p:bgPr>
    </p:bg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4" name="Google Shape;1294;p39"/>
          <p:cNvGrpSpPr/>
          <p:nvPr/>
        </p:nvGrpSpPr>
        <p:grpSpPr>
          <a:xfrm flipH="1">
            <a:off x="367" y="3974106"/>
            <a:ext cx="12223208" cy="2720188"/>
            <a:chOff x="271" y="2964551"/>
            <a:chExt cx="9167406" cy="2193229"/>
          </a:xfrm>
        </p:grpSpPr>
        <p:sp>
          <p:nvSpPr>
            <p:cNvPr id="1295" name="Google Shape;1295;p3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299" name="Google Shape;1299;p39"/>
          <p:cNvSpPr/>
          <p:nvPr/>
        </p:nvSpPr>
        <p:spPr>
          <a:xfrm>
            <a:off x="5137994" y="60667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00" name="Google Shape;1300;p39"/>
          <p:cNvSpPr/>
          <p:nvPr/>
        </p:nvSpPr>
        <p:spPr>
          <a:xfrm>
            <a:off x="9765432" y="57786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01" name="Google Shape;1301;p39"/>
          <p:cNvSpPr/>
          <p:nvPr/>
        </p:nvSpPr>
        <p:spPr>
          <a:xfrm>
            <a:off x="5014868" y="49764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02" name="Google Shape;1302;p39"/>
          <p:cNvSpPr/>
          <p:nvPr/>
        </p:nvSpPr>
        <p:spPr>
          <a:xfrm>
            <a:off x="-86533" y="5599739"/>
            <a:ext cx="12191948" cy="106662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303" name="Google Shape;1303;p39"/>
          <p:cNvSpPr/>
          <p:nvPr/>
        </p:nvSpPr>
        <p:spPr>
          <a:xfrm>
            <a:off x="-86533" y="5900264"/>
            <a:ext cx="12439612" cy="106663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304" name="Google Shape;1304;p39"/>
          <p:cNvGrpSpPr/>
          <p:nvPr/>
        </p:nvGrpSpPr>
        <p:grpSpPr>
          <a:xfrm>
            <a:off x="1501458" y="3234544"/>
            <a:ext cx="2333073" cy="1027912"/>
            <a:chOff x="-1936407" y="2490071"/>
            <a:chExt cx="1749805" cy="770934"/>
          </a:xfrm>
        </p:grpSpPr>
        <p:sp>
          <p:nvSpPr>
            <p:cNvPr id="1305" name="Google Shape;1305;p39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2" name="Google Shape;1312;p39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3" name="Google Shape;1313;p39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4" name="Google Shape;1314;p39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5" name="Google Shape;1315;p39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6" name="Google Shape;1316;p39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7" name="Google Shape;1317;p39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0" name="Google Shape;1320;p39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1" name="Google Shape;1321;p39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0" name="Google Shape;1340;p39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1" name="Google Shape;1341;p39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5" name="Google Shape;1345;p39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6" name="Google Shape;1346;p39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7" name="Google Shape;1347;p39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8" name="Google Shape;1348;p39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9" name="Google Shape;1349;p39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0" name="Google Shape;1350;p39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1" name="Google Shape;1351;p39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2" name="Google Shape;1352;p39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3" name="Google Shape;1353;p39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4" name="Google Shape;1354;p39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867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778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FB7B197-54B6-4514-A5AE-7004CF25DF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56F7DE6-97B4-4F0C-9357-C07FC8B497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06CFFA5-280E-4B79-888C-1523876BD0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5328E6F-309C-43C5-A14E-1F9C7645C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15F3-B87F-4F30-BFAC-670D2B777C3C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AC0697B-C035-4115-ACE2-526621092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7A59BFF-1324-4399-A945-E5A5FA272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4BA2-E24F-4A33-8698-9321078663A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7762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459E95-6077-43E0-AED2-A0E507349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22FD9F0-7E25-4DB1-92F5-D365F27C5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49CDBA9-0554-4770-81D0-607D2F69CD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BB86AE1-2CB4-418C-B765-76900D5159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D3BDF6B-15C1-43C6-BD45-5198A9A523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EB58A2D-644D-4CFC-85B6-7EA5D9859B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15F3-B87F-4F30-BFAC-670D2B777C3C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5C03EDC-F9DE-43D1-A3C7-E8EAEB399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1D3CCE24-5C00-4086-B693-D71603862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4BA2-E24F-4A33-8698-9321078663A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32718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F75728-051A-42FB-B42C-2F49086C53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3DDF764-FA55-4350-9FAB-7BC4A2C94F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15F3-B87F-4F30-BFAC-670D2B777C3C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79B0F793-52FB-416B-B34C-768923A47F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7D13DD4-AA12-49F4-8BC6-212B227241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4BA2-E24F-4A33-8698-9321078663A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130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14A73F1-1FEE-49AC-B30B-02536C9A4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15F3-B87F-4F30-BFAC-670D2B777C3C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477767E2-1141-4010-AA4D-1E1BF69B4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8B17312-DAC6-4A11-ACBA-030A2C5C9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4BA2-E24F-4A33-8698-9321078663A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5992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AE690E3-3909-41CE-B694-2C7745E99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D59B674-9972-4AB1-95B5-A20846A47A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556C260-D6C0-439A-B9E3-5D5F9CAFA7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BED2F5D-A566-425E-8B2E-F9223251C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15F3-B87F-4F30-BFAC-670D2B777C3C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D2D112B-8B3E-4615-9436-D350CF1B7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5E81705-3615-43A8-B495-6F45BFC15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4BA2-E24F-4A33-8698-9321078663A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3329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D72D714-5001-4DF1-A20F-132423C45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15D4308-735C-457E-BDD1-9DADFB9C16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99FE8D6-B2E1-46BB-97AE-420FEBEB5F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0891BAC-58FE-4D76-8842-DB8D4469A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F15F3-B87F-4F30-BFAC-670D2B777C3C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61466800-028C-4BF7-8FEF-E4CAE88CC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74DEDC1-32AA-411C-B63B-7A80CA3C0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C4BA2-E24F-4A33-8698-9321078663A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6537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2506A5D-443E-4628-91FD-7366AF42E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F003476A-06ED-4E26-81FD-8CDECB827A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C70C839-DBF8-425B-8BC6-BBE081303C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FF15F3-B87F-4F30-BFAC-670D2B777C3C}" type="datetimeFigureOut">
              <a:rPr lang="zh-CN" altLang="en-US" smtClean="0"/>
              <a:t>2022/3/27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2FA66A1-5414-4612-BD87-CEFDC9D6ED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B53D3A5-205C-468E-B2DF-A458389947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C4BA2-E24F-4A33-8698-9321078663A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0639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prism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F0F433-17E0-4155-9361-0E7E7C5CB59A}" type="datetimeFigureOut">
              <a:rPr lang="en-US" smtClean="0"/>
              <a:t>3/27/2022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15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rkshire Swash"/>
              <a:buNone/>
              <a:defRPr sz="3000">
                <a:solidFill>
                  <a:schemeClr val="dk1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4164793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08" r:id="rId1"/>
    <p:sldLayoutId id="2147483809" r:id="rId2"/>
    <p:sldLayoutId id="2147483810" r:id="rId3"/>
    <p:sldLayoutId id="2147483811" r:id="rId4"/>
    <p:sldLayoutId id="2147483812" r:id="rId5"/>
    <p:sldLayoutId id="2147483813" r:id="rId6"/>
    <p:sldLayoutId id="2147483814" r:id="rId7"/>
    <p:sldLayoutId id="2147483815" r:id="rId8"/>
    <p:sldLayoutId id="2147483816" r:id="rId9"/>
    <p:sldLayoutId id="2147483817" r:id="rId10"/>
    <p:sldLayoutId id="2147483818" r:id="rId11"/>
    <p:sldLayoutId id="2147483819" r:id="rId12"/>
    <p:sldLayoutId id="2147483820" r:id="rId13"/>
    <p:sldLayoutId id="2147483821" r:id="rId14"/>
    <p:sldLayoutId id="2147483822" r:id="rId15"/>
    <p:sldLayoutId id="2147483823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9.png"/><Relationship Id="rId5" Type="http://schemas.openxmlformats.org/officeDocument/2006/relationships/slide" Target="slide9.xml"/><Relationship Id="rId4" Type="http://schemas.openxmlformats.org/officeDocument/2006/relationships/image" Target="../media/image2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9.png"/><Relationship Id="rId5" Type="http://schemas.openxmlformats.org/officeDocument/2006/relationships/slide" Target="slide9.xml"/><Relationship Id="rId4" Type="http://schemas.openxmlformats.org/officeDocument/2006/relationships/image" Target="../media/image28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9.png"/><Relationship Id="rId5" Type="http://schemas.openxmlformats.org/officeDocument/2006/relationships/slide" Target="slide9.xml"/><Relationship Id="rId4" Type="http://schemas.openxmlformats.org/officeDocument/2006/relationships/image" Target="../media/image28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2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7.png"/><Relationship Id="rId10" Type="http://schemas.openxmlformats.org/officeDocument/2006/relationships/image" Target="../media/image17.png"/><Relationship Id="rId4" Type="http://schemas.openxmlformats.org/officeDocument/2006/relationships/image" Target="../media/image5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audio" Target="file:///C:\Users\thaom\Downloads\Tieng-ting-www_nhacchuongvui_com.mp3" TargetMode="External"/><Relationship Id="rId1" Type="http://schemas.microsoft.com/office/2007/relationships/media" Target="file:///C:\Users\thaom\Downloads\Tieng-ting-www_nhacchuongvui_com.mp3" TargetMode="External"/><Relationship Id="rId6" Type="http://schemas.openxmlformats.org/officeDocument/2006/relationships/image" Target="../media/image16.png"/><Relationship Id="rId11" Type="http://schemas.openxmlformats.org/officeDocument/2006/relationships/image" Target="../media/image22.png"/><Relationship Id="rId5" Type="http://schemas.openxmlformats.org/officeDocument/2006/relationships/image" Target="../media/image19.png"/><Relationship Id="rId10" Type="http://schemas.openxmlformats.org/officeDocument/2006/relationships/image" Target="../media/image21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4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7.png"/><Relationship Id="rId10" Type="http://schemas.openxmlformats.org/officeDocument/2006/relationships/image" Target="../media/image17.png"/><Relationship Id="rId4" Type="http://schemas.openxmlformats.org/officeDocument/2006/relationships/image" Target="../media/image5.png"/><Relationship Id="rId9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Relationship Id="rId5" Type="http://schemas.microsoft.com/office/2007/relationships/hdphoto" Target="../media/hdphoto1.wdp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34.png"/><Relationship Id="rId18" Type="http://schemas.openxmlformats.org/officeDocument/2006/relationships/image" Target="../media/image36.png"/><Relationship Id="rId3" Type="http://schemas.openxmlformats.org/officeDocument/2006/relationships/audio" Target="../media/audio1.wav"/><Relationship Id="rId21" Type="http://schemas.openxmlformats.org/officeDocument/2006/relationships/audio" Target="../media/audio1.wav"/><Relationship Id="rId7" Type="http://schemas.openxmlformats.org/officeDocument/2006/relationships/image" Target="../media/image29.png"/><Relationship Id="rId12" Type="http://schemas.openxmlformats.org/officeDocument/2006/relationships/slide" Target="slide12.xml"/><Relationship Id="rId17" Type="http://schemas.microsoft.com/office/2007/relationships/hdphoto" Target="../media/hdphoto2.wdp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5.png"/><Relationship Id="rId20" Type="http://schemas.openxmlformats.org/officeDocument/2006/relationships/slide" Target="slide13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8.svg"/><Relationship Id="rId11" Type="http://schemas.openxmlformats.org/officeDocument/2006/relationships/image" Target="../media/image33.svg"/><Relationship Id="rId5" Type="http://schemas.openxmlformats.org/officeDocument/2006/relationships/image" Target="../media/image27.png"/><Relationship Id="rId15" Type="http://schemas.openxmlformats.org/officeDocument/2006/relationships/slide" Target="slide10.xml"/><Relationship Id="rId10" Type="http://schemas.openxmlformats.org/officeDocument/2006/relationships/image" Target="../media/image32.png"/><Relationship Id="rId19" Type="http://schemas.openxmlformats.org/officeDocument/2006/relationships/image" Target="../media/image37.svg"/><Relationship Id="rId4" Type="http://schemas.openxmlformats.org/officeDocument/2006/relationships/audio" Target="../media/audio2.wav"/><Relationship Id="rId9" Type="http://schemas.openxmlformats.org/officeDocument/2006/relationships/image" Target="../media/image31.png"/><Relationship Id="rId14" Type="http://schemas.openxmlformats.org/officeDocument/2006/relationships/slide" Target="slide11.xml"/><Relationship Id="rId22" Type="http://schemas.openxmlformats.org/officeDocument/2006/relationships/audio" Target="../media/audio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7F2B4ED1-2049-4386-BF40-E6232C98C29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B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E93A3644-A51A-4B39-B056-448467884B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100" y="2955410"/>
            <a:ext cx="2108200" cy="34754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09278E5-B16E-45BE-B55A-FC45AC6C78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7835"/>
            <a:ext cx="12192000" cy="56556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F8DDFBF9-7689-4EC8-A430-51A20AC15F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28" y="843370"/>
            <a:ext cx="12192000" cy="73302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1B1D3C7-2BDC-422D-A69B-7B3C7BF326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63037" y="0"/>
            <a:ext cx="3128963" cy="27813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1A84B4D-4A2A-4117-B3F4-71FF31586E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97654"/>
            <a:ext cx="12192000" cy="207485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A2ECB36-0D00-474A-954D-696295587D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5747" y="1803400"/>
            <a:ext cx="4496253" cy="52451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B048B1B-F64F-4E1F-9A96-4B9D667BA18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197" y="4515959"/>
            <a:ext cx="3432501" cy="214495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E1E9A17-FAE9-4CE5-8672-C920EC03504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4541" y="4486040"/>
            <a:ext cx="3432501" cy="2144950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57D4375A-F047-4F9A-9416-287A9F618D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39037">
            <a:off x="-529631" y="-797636"/>
            <a:ext cx="4245737" cy="5940463"/>
          </a:xfrm>
          <a:prstGeom prst="rect">
            <a:avLst/>
          </a:prstGeom>
        </p:spPr>
      </p:pic>
      <p:pic>
        <p:nvPicPr>
          <p:cNvPr id="3" name="Picture 2" descr="A picture containing toy, doll&#10;&#10;Description automatically generated">
            <a:extLst>
              <a:ext uri="{FF2B5EF4-FFF2-40B4-BE49-F238E27FC236}">
                <a16:creationId xmlns:a16="http://schemas.microsoft.com/office/drawing/2014/main" id="{646DDE91-E7C7-430E-BF31-CE45DD85243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097714" y="1638759"/>
            <a:ext cx="5022150" cy="5022150"/>
          </a:xfrm>
          <a:prstGeom prst="rect">
            <a:avLst/>
          </a:prstGeom>
        </p:spPr>
      </p:pic>
      <p:pic>
        <p:nvPicPr>
          <p:cNvPr id="16" name="图片 18">
            <a:extLst>
              <a:ext uri="{FF2B5EF4-FFF2-40B4-BE49-F238E27FC236}">
                <a16:creationId xmlns:a16="http://schemas.microsoft.com/office/drawing/2014/main" id="{2EFF3812-C0F3-40A3-BE9D-7F6A9AEEA40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87" t="17223" r="16147" b="32401"/>
          <a:stretch/>
        </p:blipFill>
        <p:spPr>
          <a:xfrm>
            <a:off x="1593237" y="51404"/>
            <a:ext cx="8007963" cy="31696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9208C1-9199-4765-9E91-751AE38F3A8D}"/>
              </a:ext>
            </a:extLst>
          </p:cNvPr>
          <p:cNvSpPr txBox="1"/>
          <p:nvPr/>
        </p:nvSpPr>
        <p:spPr>
          <a:xfrm>
            <a:off x="2723333" y="878235"/>
            <a:ext cx="67644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chemeClr val="accent1">
                    <a:lumMod val="75000"/>
                  </a:schemeClr>
                </a:solidFill>
                <a:latin typeface="#9Slide07 SVNMomento" panose="00000500000000000000" pitchFamily="2" charset="0"/>
              </a:rPr>
              <a:t>Ôn tập về đo thể tích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DBD9AC-4C0E-49B6-BB79-1EF2B9CB3451}"/>
              </a:ext>
            </a:extLst>
          </p:cNvPr>
          <p:cNvSpPr txBox="1"/>
          <p:nvPr/>
        </p:nvSpPr>
        <p:spPr>
          <a:xfrm>
            <a:off x="4402374" y="2202208"/>
            <a:ext cx="2872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EE6D2E"/>
                </a:solidFill>
                <a:latin typeface="#9Slide07 SVNDessert Menu Scrip" panose="00000500000000000000" pitchFamily="2" charset="0"/>
              </a:rPr>
              <a:t>Trang 155</a:t>
            </a:r>
          </a:p>
        </p:txBody>
      </p:sp>
    </p:spTree>
    <p:extLst>
      <p:ext uri="{BB962C8B-B14F-4D97-AF65-F5344CB8AC3E}">
        <p14:creationId xmlns:p14="http://schemas.microsoft.com/office/powerpoint/2010/main" val="1429341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9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9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9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9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9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9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E0A356DC-98BF-4276-B5A6-1E2842E4C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66BDA93-1403-4640-87C1-2D5B07B7D33D}"/>
              </a:ext>
            </a:extLst>
          </p:cNvPr>
          <p:cNvSpPr/>
          <p:nvPr/>
        </p:nvSpPr>
        <p:spPr>
          <a:xfrm>
            <a:off x="710545" y="1181100"/>
            <a:ext cx="10896600" cy="3733800"/>
          </a:xfrm>
          <a:prstGeom prst="roundRect">
            <a:avLst/>
          </a:prstGeom>
          <a:solidFill>
            <a:schemeClr val="bg1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 Box 24">
            <a:extLst>
              <a:ext uri="{FF2B5EF4-FFF2-40B4-BE49-F238E27FC236}">
                <a16:creationId xmlns:a16="http://schemas.microsoft.com/office/drawing/2014/main" id="{79541D0C-52D9-4F49-9D17-FF461FB3F7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8727" y="3020429"/>
            <a:ext cx="8229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44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3716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288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60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4800" b="1" dirty="0">
                <a:latin typeface="#9Slide03 AllRoundGothic" panose="020B0703020202020104" pitchFamily="34" charset="0"/>
              </a:rPr>
              <a:t>0,25m</a:t>
            </a:r>
            <a:r>
              <a:rPr lang="en-US" altLang="en-US" sz="4800" b="1" baseline="30000" dirty="0">
                <a:latin typeface="#9Slide03 AllRoundGothic" panose="020B0703020202020104" pitchFamily="34" charset="0"/>
              </a:rPr>
              <a:t>3 </a:t>
            </a:r>
            <a:r>
              <a:rPr lang="en-US" altLang="en-US" sz="4800" b="1" dirty="0">
                <a:latin typeface="#9Slide03 AllRoundGothic" panose="020B0703020202020104" pitchFamily="34" charset="0"/>
              </a:rPr>
              <a:t>= </a:t>
            </a:r>
            <a:r>
              <a:rPr lang="en-US" altLang="en-US" sz="2800" b="1" dirty="0">
                <a:latin typeface="#9Slide03 AllRoundGothic" panose="020B0703020202020104" pitchFamily="34" charset="0"/>
              </a:rPr>
              <a:t>……..…..</a:t>
            </a:r>
            <a:r>
              <a:rPr lang="en-US" altLang="en-US" sz="4800" b="1" dirty="0">
                <a:latin typeface="#9Slide03 AllRoundGothic" panose="020B0703020202020104" pitchFamily="34" charset="0"/>
              </a:rPr>
              <a:t>dm</a:t>
            </a:r>
            <a:r>
              <a:rPr lang="en-US" altLang="en-US" sz="4800" b="1" baseline="30000" dirty="0">
                <a:latin typeface="#9Slide03 AllRoundGothic" panose="020B0703020202020104" pitchFamily="34" charset="0"/>
              </a:rPr>
              <a:t>3</a:t>
            </a:r>
            <a:endParaRPr lang="en-US" altLang="en-US" sz="4800" b="1" dirty="0">
              <a:latin typeface="#9Slide03 AllRoundGothic" panose="020B0703020202020104" pitchFamily="34" charset="0"/>
            </a:endParaRPr>
          </a:p>
        </p:txBody>
      </p:sp>
      <p:sp>
        <p:nvSpPr>
          <p:cNvPr id="7" name="Text Box 23">
            <a:extLst>
              <a:ext uri="{FF2B5EF4-FFF2-40B4-BE49-F238E27FC236}">
                <a16:creationId xmlns:a16="http://schemas.microsoft.com/office/drawing/2014/main" id="{426DFD36-8178-4B3E-9866-47669B5F4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8163" y="2942401"/>
            <a:ext cx="13716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800" b="1" dirty="0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</a:rPr>
              <a:t>250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9890B9-CAE5-4C38-B1B8-26CAD8239669}"/>
              </a:ext>
            </a:extLst>
          </p:cNvPr>
          <p:cNvSpPr txBox="1"/>
          <p:nvPr/>
        </p:nvSpPr>
        <p:spPr>
          <a:xfrm>
            <a:off x="1739245" y="1709236"/>
            <a:ext cx="883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#9Slide03 AllRoundGothic" panose="020B0703020202020104" pitchFamily="34" charset="0"/>
              </a:rPr>
              <a:t>Câu 1: Điền số thích hợp vào ô trống</a:t>
            </a:r>
          </a:p>
        </p:txBody>
      </p:sp>
      <p:pic>
        <p:nvPicPr>
          <p:cNvPr id="8" name="Graphic 7">
            <a:hlinkClick r:id="rId5" action="ppaction://hlinksldjump"/>
            <a:extLst>
              <a:ext uri="{FF2B5EF4-FFF2-40B4-BE49-F238E27FC236}">
                <a16:creationId xmlns:a16="http://schemas.microsoft.com/office/drawing/2014/main" id="{675A0374-AA8F-48A7-9DD1-AB76D8F517C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04800" y="2915738"/>
            <a:ext cx="1716963" cy="2506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726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ox(in)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4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0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1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ox(in)">
                                          <p:cBhvr>
                                            <p:cTn id="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E0A356DC-98BF-4276-B5A6-1E2842E4C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66BDA93-1403-4640-87C1-2D5B07B7D33D}"/>
              </a:ext>
            </a:extLst>
          </p:cNvPr>
          <p:cNvSpPr/>
          <p:nvPr/>
        </p:nvSpPr>
        <p:spPr>
          <a:xfrm>
            <a:off x="710545" y="1181100"/>
            <a:ext cx="10896600" cy="3733800"/>
          </a:xfrm>
          <a:prstGeom prst="roundRect">
            <a:avLst/>
          </a:prstGeom>
          <a:solidFill>
            <a:schemeClr val="bg1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9890B9-CAE5-4C38-B1B8-26CAD8239669}"/>
              </a:ext>
            </a:extLst>
          </p:cNvPr>
          <p:cNvSpPr txBox="1"/>
          <p:nvPr/>
        </p:nvSpPr>
        <p:spPr>
          <a:xfrm>
            <a:off x="1739245" y="1709236"/>
            <a:ext cx="883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#9Slide03 AllRoundGothic" panose="020B0703020202020104" pitchFamily="34" charset="0"/>
              </a:rPr>
              <a:t>Câu 2: Điền số thích hợp vào ô trống</a:t>
            </a:r>
          </a:p>
        </p:txBody>
      </p:sp>
      <p:sp>
        <p:nvSpPr>
          <p:cNvPr id="8" name="Text Box 17">
            <a:extLst>
              <a:ext uri="{FF2B5EF4-FFF2-40B4-BE49-F238E27FC236}">
                <a16:creationId xmlns:a16="http://schemas.microsoft.com/office/drawing/2014/main" id="{420AAB6F-CDEE-4BE4-B159-B227544BA4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60027" y="3212591"/>
            <a:ext cx="7620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400" b="1" dirty="0">
                <a:solidFill>
                  <a:srgbClr val="FFFF00"/>
                </a:solidFill>
                <a:latin typeface="#9Slide03 AllRoundGothic" panose="020B0703020202020104" pitchFamily="34" charset="0"/>
              </a:rPr>
              <a:t>       </a:t>
            </a:r>
            <a:r>
              <a:rPr lang="en-US" altLang="en-US" sz="4800" b="1" dirty="0">
                <a:latin typeface="#9Slide03 AllRoundGothic" panose="020B0703020202020104" pitchFamily="34" charset="0"/>
              </a:rPr>
              <a:t>3dm</a:t>
            </a:r>
            <a:r>
              <a:rPr lang="en-US" altLang="en-US" sz="4800" b="1" baseline="30000" dirty="0">
                <a:latin typeface="#9Slide03 AllRoundGothic" panose="020B0703020202020104" pitchFamily="34" charset="0"/>
              </a:rPr>
              <a:t>3 </a:t>
            </a:r>
            <a:r>
              <a:rPr lang="en-US" altLang="en-US" sz="4800" b="1" dirty="0">
                <a:latin typeface="#9Slide03 AllRoundGothic" panose="020B0703020202020104" pitchFamily="34" charset="0"/>
              </a:rPr>
              <a:t>7cm</a:t>
            </a:r>
            <a:r>
              <a:rPr lang="en-US" altLang="en-US" sz="4800" b="1" baseline="30000" dirty="0">
                <a:latin typeface="#9Slide03 AllRoundGothic" panose="020B0703020202020104" pitchFamily="34" charset="0"/>
              </a:rPr>
              <a:t>3</a:t>
            </a:r>
            <a:r>
              <a:rPr lang="en-US" altLang="en-US" sz="4800" b="1" dirty="0">
                <a:latin typeface="#9Slide03 AllRoundGothic" panose="020B0703020202020104" pitchFamily="34" charset="0"/>
              </a:rPr>
              <a:t>=</a:t>
            </a:r>
            <a:r>
              <a:rPr lang="en-US" altLang="en-US" sz="2800" b="1" dirty="0">
                <a:latin typeface="#9Slide03 AllRoundGothic" panose="020B0703020202020104" pitchFamily="34" charset="0"/>
              </a:rPr>
              <a:t>……….……</a:t>
            </a:r>
            <a:r>
              <a:rPr lang="en-US" altLang="en-US" sz="4800" b="1" dirty="0">
                <a:latin typeface="#9Slide03 AllRoundGothic" panose="020B0703020202020104" pitchFamily="34" charset="0"/>
              </a:rPr>
              <a:t>cm</a:t>
            </a:r>
            <a:r>
              <a:rPr lang="en-US" altLang="en-US" sz="4800" b="1" baseline="30000" dirty="0">
                <a:latin typeface="#9Slide03 AllRoundGothic" panose="020B0703020202020104" pitchFamily="34" charset="0"/>
              </a:rPr>
              <a:t>3</a:t>
            </a:r>
            <a:endParaRPr lang="en-US" altLang="en-US" sz="4800" b="1" dirty="0">
              <a:latin typeface="#9Slide03 AllRoundGothic" panose="020B0703020202020104" pitchFamily="34" charset="0"/>
            </a:endParaRPr>
          </a:p>
        </p:txBody>
      </p:sp>
      <p:sp>
        <p:nvSpPr>
          <p:cNvPr id="9" name="Text Box 18">
            <a:extLst>
              <a:ext uri="{FF2B5EF4-FFF2-40B4-BE49-F238E27FC236}">
                <a16:creationId xmlns:a16="http://schemas.microsoft.com/office/drawing/2014/main" id="{E70E7ACF-35CE-4FE5-B889-2ACBA136BF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77000" y="3151944"/>
            <a:ext cx="1391606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400" b="1" dirty="0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</a:rPr>
              <a:t>3007</a:t>
            </a:r>
          </a:p>
        </p:txBody>
      </p:sp>
      <p:pic>
        <p:nvPicPr>
          <p:cNvPr id="10" name="Graphic 9">
            <a:hlinkClick r:id="rId5" action="ppaction://hlinksldjump"/>
            <a:extLst>
              <a:ext uri="{FF2B5EF4-FFF2-40B4-BE49-F238E27FC236}">
                <a16:creationId xmlns:a16="http://schemas.microsoft.com/office/drawing/2014/main" id="{8E8E93B2-3258-4E32-81AA-E997483C11F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04800" y="2915738"/>
            <a:ext cx="1716963" cy="2506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286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8" fill="hold" nodeType="withEffect" p14:presetBounceEnd="4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2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3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47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10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" dur="10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-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E0A356DC-98BF-4276-B5A6-1E2842E4C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66BDA93-1403-4640-87C1-2D5B07B7D33D}"/>
              </a:ext>
            </a:extLst>
          </p:cNvPr>
          <p:cNvSpPr/>
          <p:nvPr/>
        </p:nvSpPr>
        <p:spPr>
          <a:xfrm>
            <a:off x="710545" y="1181100"/>
            <a:ext cx="10896600" cy="3733800"/>
          </a:xfrm>
          <a:prstGeom prst="roundRect">
            <a:avLst/>
          </a:prstGeom>
          <a:solidFill>
            <a:schemeClr val="bg1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9890B9-CAE5-4C38-B1B8-26CAD8239669}"/>
              </a:ext>
            </a:extLst>
          </p:cNvPr>
          <p:cNvSpPr txBox="1"/>
          <p:nvPr/>
        </p:nvSpPr>
        <p:spPr>
          <a:xfrm>
            <a:off x="1739245" y="1709236"/>
            <a:ext cx="883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2">
                    <a:lumMod val="25000"/>
                  </a:schemeClr>
                </a:solidFill>
                <a:latin typeface="#9Slide03 AllRoundGothic" panose="020B0703020202020104" pitchFamily="34" charset="0"/>
              </a:rPr>
              <a:t>Câu 3: Điền số thích hợp vào ô trống</a:t>
            </a:r>
          </a:p>
        </p:txBody>
      </p:sp>
      <p:sp>
        <p:nvSpPr>
          <p:cNvPr id="8" name="Text Box 17">
            <a:extLst>
              <a:ext uri="{FF2B5EF4-FFF2-40B4-BE49-F238E27FC236}">
                <a16:creationId xmlns:a16="http://schemas.microsoft.com/office/drawing/2014/main" id="{517FC339-A5B8-416F-BD64-DAE4FBBCEA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3013501"/>
            <a:ext cx="10134247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600" b="1" dirty="0">
                <a:latin typeface="#9Slide03 AllRoundGothic" panose="020B0703020202020104" pitchFamily="34" charset="0"/>
              </a:rPr>
              <a:t>        </a:t>
            </a:r>
            <a:r>
              <a:rPr lang="en-US" altLang="en-US" sz="4800" b="1" dirty="0">
                <a:latin typeface="#9Slide03 AllRoundGothic" panose="020B0703020202020104" pitchFamily="34" charset="0"/>
              </a:rPr>
              <a:t>9dm</a:t>
            </a:r>
            <a:r>
              <a:rPr lang="en-US" altLang="en-US" sz="4800" b="1" baseline="30000" dirty="0">
                <a:latin typeface="#9Slide03 AllRoundGothic" panose="020B0703020202020104" pitchFamily="34" charset="0"/>
              </a:rPr>
              <a:t>3</a:t>
            </a:r>
            <a:r>
              <a:rPr lang="en-US" altLang="en-US" sz="4800" b="1" dirty="0">
                <a:latin typeface="#9Slide03 AllRoundGothic" panose="020B0703020202020104" pitchFamily="34" charset="0"/>
              </a:rPr>
              <a:t> 68cm</a:t>
            </a:r>
            <a:r>
              <a:rPr lang="en-US" altLang="en-US" sz="4800" b="1" baseline="30000" dirty="0">
                <a:latin typeface="#9Slide03 AllRoundGothic" panose="020B0703020202020104" pitchFamily="34" charset="0"/>
              </a:rPr>
              <a:t>3</a:t>
            </a:r>
            <a:r>
              <a:rPr lang="en-US" altLang="en-US" sz="4800" b="1" dirty="0">
                <a:latin typeface="#9Slide03 AllRoundGothic" panose="020B0703020202020104" pitchFamily="34" charset="0"/>
              </a:rPr>
              <a:t>= </a:t>
            </a:r>
            <a:r>
              <a:rPr lang="en-US" altLang="en-US" sz="2800" b="1" dirty="0">
                <a:latin typeface="#9Slide03 AllRoundGothic" panose="020B0703020202020104" pitchFamily="34" charset="0"/>
              </a:rPr>
              <a:t>…………………</a:t>
            </a:r>
            <a:r>
              <a:rPr lang="en-US" altLang="en-US" sz="4800" b="1" dirty="0">
                <a:latin typeface="#9Slide03 AllRoundGothic" panose="020B0703020202020104" pitchFamily="34" charset="0"/>
              </a:rPr>
              <a:t>dm</a:t>
            </a:r>
            <a:r>
              <a:rPr lang="en-US" altLang="en-US" sz="4800" b="1" baseline="30000" dirty="0">
                <a:latin typeface="#9Slide03 AllRoundGothic" panose="020B0703020202020104" pitchFamily="34" charset="0"/>
              </a:rPr>
              <a:t>3</a:t>
            </a:r>
            <a:endParaRPr lang="en-US" altLang="en-US" sz="4800" b="1" dirty="0">
              <a:latin typeface="#9Slide03 AllRoundGothic" panose="020B0703020202020104" pitchFamily="34" charset="0"/>
            </a:endParaRPr>
          </a:p>
        </p:txBody>
      </p:sp>
      <p:sp>
        <p:nvSpPr>
          <p:cNvPr id="9" name="Text Box 19">
            <a:extLst>
              <a:ext uri="{FF2B5EF4-FFF2-40B4-BE49-F238E27FC236}">
                <a16:creationId xmlns:a16="http://schemas.microsoft.com/office/drawing/2014/main" id="{E06D2BA6-F5BC-4E4D-BDB9-D198C0277C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8870" y="2916599"/>
            <a:ext cx="199553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800" b="1" dirty="0">
                <a:solidFill>
                  <a:schemeClr val="accent2">
                    <a:lumMod val="75000"/>
                  </a:schemeClr>
                </a:solidFill>
                <a:latin typeface="#9Slide03 AllRoundGothic" panose="020B0703020202020104" pitchFamily="34" charset="0"/>
              </a:rPr>
              <a:t>9,068 </a:t>
            </a:r>
          </a:p>
        </p:txBody>
      </p:sp>
      <p:pic>
        <p:nvPicPr>
          <p:cNvPr id="10" name="Graphic 9">
            <a:hlinkClick r:id="rId5" action="ppaction://hlinksldjump"/>
            <a:extLst>
              <a:ext uri="{FF2B5EF4-FFF2-40B4-BE49-F238E27FC236}">
                <a16:creationId xmlns:a16="http://schemas.microsoft.com/office/drawing/2014/main" id="{12C9AB98-EABE-473D-A2EC-26846B09F92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04800" y="2915738"/>
            <a:ext cx="1716963" cy="2506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685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lide(fromBottom)">
                                          <p:cBhvr>
                                            <p:cTn id="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4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0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2" presetClass="entr" presetSubtype="4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lide(fromBottom)">
                                          <p:cBhvr>
                                            <p:cTn id="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>
            <a:extLst>
              <a:ext uri="{FF2B5EF4-FFF2-40B4-BE49-F238E27FC236}">
                <a16:creationId xmlns:a16="http://schemas.microsoft.com/office/drawing/2014/main" id="{7F2B4ED1-2049-4386-BF40-E6232C98C29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B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E93A3644-A51A-4B39-B056-448467884B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100" y="2955410"/>
            <a:ext cx="2108200" cy="347547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609278E5-B16E-45BE-B55A-FC45AC6C78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7835"/>
            <a:ext cx="12192000" cy="56556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F8DDFBF9-7689-4EC8-A430-51A20AC15F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80191"/>
            <a:ext cx="12192000" cy="733021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1B1D3C7-2BDC-422D-A69B-7B3C7BF326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86534" y="174110"/>
            <a:ext cx="3128963" cy="278130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B1A84B4D-4A2A-4117-B3F4-71FF31586E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97654"/>
            <a:ext cx="12192000" cy="207485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9A2ECB36-0D00-474A-954D-696295587D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9520" y="2330604"/>
            <a:ext cx="4496253" cy="524510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AB048B1B-F64F-4E1F-9A96-4B9D667BA18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390" y="4706781"/>
            <a:ext cx="3432501" cy="2144950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7E1E9A17-FAE9-4CE5-8672-C920EC03504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606" y="4644535"/>
            <a:ext cx="3432501" cy="2144950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57D4375A-F047-4F9A-9416-287A9F618DB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39037">
            <a:off x="-604186" y="-819013"/>
            <a:ext cx="4245737" cy="5940463"/>
          </a:xfrm>
          <a:prstGeom prst="rect">
            <a:avLst/>
          </a:prstGeom>
        </p:spPr>
      </p:pic>
      <p:pic>
        <p:nvPicPr>
          <p:cNvPr id="14" name="图片 18">
            <a:extLst>
              <a:ext uri="{FF2B5EF4-FFF2-40B4-BE49-F238E27FC236}">
                <a16:creationId xmlns:a16="http://schemas.microsoft.com/office/drawing/2014/main" id="{DFF11100-C2D4-441F-930F-99B02D1AC85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87" t="17223" r="16147" b="32401"/>
          <a:stretch/>
        </p:blipFill>
        <p:spPr>
          <a:xfrm>
            <a:off x="2113290" y="1043267"/>
            <a:ext cx="8053628" cy="400603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969CF13-37B9-41C4-91C5-FC21E37F8D4D}"/>
              </a:ext>
            </a:extLst>
          </p:cNvPr>
          <p:cNvSpPr txBox="1"/>
          <p:nvPr/>
        </p:nvSpPr>
        <p:spPr>
          <a:xfrm>
            <a:off x="343304" y="215777"/>
            <a:ext cx="34325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accent1">
                    <a:lumMod val="75000"/>
                  </a:schemeClr>
                </a:solidFill>
                <a:latin typeface="#9Slide06 SVNKarlita" pitchFamily="2" charset="-128"/>
                <a:ea typeface="#9Slide06 SVNKarlita" pitchFamily="2" charset="-128"/>
                <a:cs typeface="#9Slide06 SVNKarlita" pitchFamily="2" charset="-128"/>
              </a:rPr>
              <a:t>Dặn dò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06B6AB-D987-4297-BF51-0138685867E1}"/>
              </a:ext>
            </a:extLst>
          </p:cNvPr>
          <p:cNvSpPr txBox="1"/>
          <p:nvPr/>
        </p:nvSpPr>
        <p:spPr>
          <a:xfrm>
            <a:off x="2725198" y="1982747"/>
            <a:ext cx="726806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en-US" sz="4000" b="1" dirty="0">
                <a:latin typeface="#9Slide03 AllRoundGothic" panose="020B0703020202020104" pitchFamily="34" charset="0"/>
              </a:rPr>
              <a:t>Chuẩn bị bài: </a:t>
            </a:r>
          </a:p>
          <a:p>
            <a:pPr algn="ctr"/>
            <a:r>
              <a:rPr lang="en-US" altLang="en-US" sz="4000" b="1" dirty="0">
                <a:solidFill>
                  <a:schemeClr val="accent1">
                    <a:lumMod val="75000"/>
                  </a:schemeClr>
                </a:solidFill>
                <a:latin typeface="#9Slide03 AllRoundGothic" panose="020B0703020202020104" pitchFamily="34" charset="0"/>
              </a:rPr>
              <a:t>Ôn tập về đo diện tích và </a:t>
            </a:r>
          </a:p>
          <a:p>
            <a:pPr algn="ctr"/>
            <a:r>
              <a:rPr lang="en-US" altLang="en-US" sz="4000" b="1" dirty="0">
                <a:solidFill>
                  <a:schemeClr val="accent1">
                    <a:lumMod val="75000"/>
                  </a:schemeClr>
                </a:solidFill>
                <a:latin typeface="#9Slide03 AllRoundGothic" panose="020B0703020202020104" pitchFamily="34" charset="0"/>
              </a:rPr>
              <a:t>đo thể tích (tiếp theo)</a:t>
            </a:r>
            <a:endParaRPr lang="en-US" sz="4000" dirty="0">
              <a:solidFill>
                <a:schemeClr val="accent1">
                  <a:lumMod val="75000"/>
                </a:schemeClr>
              </a:solidFill>
              <a:latin typeface="#9Slide03 AllRoundGothic" panose="020B0703020202020104" pitchFamily="34" charset="0"/>
            </a:endParaRPr>
          </a:p>
        </p:txBody>
      </p:sp>
      <p:pic>
        <p:nvPicPr>
          <p:cNvPr id="17" name="图片 16">
            <a:extLst>
              <a:ext uri="{FF2B5EF4-FFF2-40B4-BE49-F238E27FC236}">
                <a16:creationId xmlns:a16="http://schemas.microsoft.com/office/drawing/2014/main" id="{4B14F5E8-28F4-46D6-B39A-1DBB62825AC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3304" y="2737231"/>
            <a:ext cx="1921058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94047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3F0034D2-BEEC-42D3-99A9-9CAF37AB8B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B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8A7B7A40-3402-46BE-9FDA-A77876E66F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7835"/>
            <a:ext cx="12192000" cy="56556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D908AEDD-6B99-4BF6-BD44-0DBA665B98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28" y="843370"/>
            <a:ext cx="12192000" cy="73302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2F47EE9-0D4D-4B09-82CB-C42A8A2A56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97654"/>
            <a:ext cx="12192000" cy="207485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72EE05C-846D-43FA-B8AF-F42C030D76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249" y="673616"/>
            <a:ext cx="3390900" cy="621266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EC52A73-B093-46F8-934D-F15E297CFD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51624" y="4561632"/>
            <a:ext cx="3003087" cy="229312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A8C0CE8-941C-4554-8E0B-1298269A58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438" y="5268323"/>
            <a:ext cx="1055565" cy="161795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1D093A9-6AD1-42AD-93CD-DDFB358C49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944" y="4319059"/>
            <a:ext cx="1418112" cy="2597781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0E73D0C9-98B9-4097-BC70-36FB1F1762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61938" y="340369"/>
            <a:ext cx="828675" cy="96202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A10A7E4-CAB1-4B81-9185-435AE5C24B8A}"/>
              </a:ext>
            </a:extLst>
          </p:cNvPr>
          <p:cNvGrpSpPr/>
          <p:nvPr/>
        </p:nvGrpSpPr>
        <p:grpSpPr>
          <a:xfrm>
            <a:off x="-7924800" y="-594159"/>
            <a:ext cx="9587059" cy="7111790"/>
            <a:chOff x="847340" y="-610877"/>
            <a:chExt cx="9587059" cy="7111790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AF3EF393-2A69-4C09-85DF-ADC1DA34B6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156406" y="-610877"/>
              <a:ext cx="6277993" cy="7111790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CAFAAE1E-BF04-4427-B88F-9C82AFCBFE63}"/>
                </a:ext>
              </a:extLst>
            </p:cNvPr>
            <p:cNvSpPr txBox="1"/>
            <p:nvPr/>
          </p:nvSpPr>
          <p:spPr>
            <a:xfrm>
              <a:off x="1127722" y="1285885"/>
              <a:ext cx="5780701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800" dirty="0">
                  <a:latin typeface="#9Slide07 SVNDessert Menu Scrip" panose="00000500000000000000" pitchFamily="2" charset="0"/>
                </a:rPr>
                <a:t>Khởi động</a:t>
              </a:r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B3C66ECE-EE8F-42AE-AEE9-E50083F73B35}"/>
                </a:ext>
              </a:extLst>
            </p:cNvPr>
            <p:cNvSpPr/>
            <p:nvPr/>
          </p:nvSpPr>
          <p:spPr>
            <a:xfrm>
              <a:off x="847340" y="973882"/>
              <a:ext cx="6289185" cy="1934538"/>
            </a:xfrm>
            <a:custGeom>
              <a:avLst/>
              <a:gdLst>
                <a:gd name="connsiteX0" fmla="*/ 0 w 6289185"/>
                <a:gd name="connsiteY0" fmla="*/ 322429 h 1934538"/>
                <a:gd name="connsiteX1" fmla="*/ 322429 w 6289185"/>
                <a:gd name="connsiteY1" fmla="*/ 0 h 1934538"/>
                <a:gd name="connsiteX2" fmla="*/ 5966756 w 6289185"/>
                <a:gd name="connsiteY2" fmla="*/ 0 h 1934538"/>
                <a:gd name="connsiteX3" fmla="*/ 6289185 w 6289185"/>
                <a:gd name="connsiteY3" fmla="*/ 322429 h 1934538"/>
                <a:gd name="connsiteX4" fmla="*/ 6289185 w 6289185"/>
                <a:gd name="connsiteY4" fmla="*/ 1612109 h 1934538"/>
                <a:gd name="connsiteX5" fmla="*/ 5966756 w 6289185"/>
                <a:gd name="connsiteY5" fmla="*/ 1934538 h 1934538"/>
                <a:gd name="connsiteX6" fmla="*/ 322429 w 6289185"/>
                <a:gd name="connsiteY6" fmla="*/ 1934538 h 1934538"/>
                <a:gd name="connsiteX7" fmla="*/ 0 w 6289185"/>
                <a:gd name="connsiteY7" fmla="*/ 1612109 h 1934538"/>
                <a:gd name="connsiteX8" fmla="*/ 0 w 6289185"/>
                <a:gd name="connsiteY8" fmla="*/ 322429 h 1934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9185" h="1934538" extrusionOk="0">
                  <a:moveTo>
                    <a:pt x="0" y="322429"/>
                  </a:moveTo>
                  <a:cubicBezTo>
                    <a:pt x="6879" y="118764"/>
                    <a:pt x="150754" y="-5720"/>
                    <a:pt x="322429" y="0"/>
                  </a:cubicBezTo>
                  <a:cubicBezTo>
                    <a:pt x="2271456" y="-141492"/>
                    <a:pt x="4595477" y="82077"/>
                    <a:pt x="5966756" y="0"/>
                  </a:cubicBezTo>
                  <a:cubicBezTo>
                    <a:pt x="6150455" y="14942"/>
                    <a:pt x="6298021" y="141682"/>
                    <a:pt x="6289185" y="322429"/>
                  </a:cubicBezTo>
                  <a:cubicBezTo>
                    <a:pt x="6374948" y="624245"/>
                    <a:pt x="6363439" y="1062623"/>
                    <a:pt x="6289185" y="1612109"/>
                  </a:cubicBezTo>
                  <a:cubicBezTo>
                    <a:pt x="6287219" y="1780527"/>
                    <a:pt x="6129841" y="1934212"/>
                    <a:pt x="5966756" y="1934538"/>
                  </a:cubicBezTo>
                  <a:cubicBezTo>
                    <a:pt x="4621729" y="2068437"/>
                    <a:pt x="1846595" y="2079132"/>
                    <a:pt x="322429" y="1934538"/>
                  </a:cubicBezTo>
                  <a:cubicBezTo>
                    <a:pt x="170904" y="1923432"/>
                    <a:pt x="31442" y="1786184"/>
                    <a:pt x="0" y="1612109"/>
                  </a:cubicBezTo>
                  <a:cubicBezTo>
                    <a:pt x="-48830" y="1327706"/>
                    <a:pt x="9146" y="516001"/>
                    <a:pt x="0" y="322429"/>
                  </a:cubicBezTo>
                  <a:close/>
                </a:path>
              </a:pathLst>
            </a:custGeom>
            <a:noFill/>
            <a:ln w="57150">
              <a:extLst>
                <a:ext uri="{C807C97D-BFC1-408E-A445-0C87EB9F89A2}">
                  <ask:lineSketchStyleProps xmlns:ask="http://schemas.microsoft.com/office/drawing/2018/sketchyshapes" sd="89561431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81291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0.91927 0.00533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4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5A2F3B54-76A4-4A22-80AD-49AC0E48CDEF}"/>
              </a:ext>
            </a:extLst>
          </p:cNvPr>
          <p:cNvSpPr txBox="1"/>
          <p:nvPr/>
        </p:nvSpPr>
        <p:spPr>
          <a:xfrm>
            <a:off x="4399794" y="241077"/>
            <a:ext cx="64236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solidFill>
                  <a:srgbClr val="5A9E7D"/>
                </a:solidFill>
                <a:latin typeface="#9Slide05 SVNKitten" pitchFamily="2" charset="0"/>
              </a:rPr>
              <a:t>Hái hoa tặng mẹ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53582C8-51E6-462E-B4E5-88A40DACFD7B}"/>
              </a:ext>
            </a:extLst>
          </p:cNvPr>
          <p:cNvGrpSpPr/>
          <p:nvPr/>
        </p:nvGrpSpPr>
        <p:grpSpPr>
          <a:xfrm>
            <a:off x="3143894" y="1851937"/>
            <a:ext cx="7699375" cy="990600"/>
            <a:chOff x="3143894" y="1851937"/>
            <a:chExt cx="7699375" cy="99060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1DE2AE6C-F1D3-48AD-B578-1CBC4542A8B6}"/>
                </a:ext>
              </a:extLst>
            </p:cNvPr>
            <p:cNvSpPr/>
            <p:nvPr/>
          </p:nvSpPr>
          <p:spPr>
            <a:xfrm>
              <a:off x="3640782" y="1851937"/>
              <a:ext cx="7202487" cy="990600"/>
            </a:xfrm>
            <a:prstGeom prst="roundRect">
              <a:avLst/>
            </a:prstGeom>
            <a:solidFill>
              <a:srgbClr val="F8E351"/>
            </a:solidFill>
            <a:ln w="38100">
              <a:solidFill>
                <a:srgbClr val="BA641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 Box 127">
              <a:extLst>
                <a:ext uri="{FF2B5EF4-FFF2-40B4-BE49-F238E27FC236}">
                  <a16:creationId xmlns:a16="http://schemas.microsoft.com/office/drawing/2014/main" id="{E0F90DAF-8C7F-4052-8662-9BBFC6BC18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43894" y="2025551"/>
              <a:ext cx="7699375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      Câu 1: 0,5 km</a:t>
              </a:r>
              <a:r>
                <a:rPr lang="en-US" altLang="en-US" sz="4000" b="1" baseline="30000"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r>
                <a:rPr lang="en-US" alt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     =     …....    ha</a:t>
              </a:r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904A59E4-C11C-4D8E-B09E-C032BFA23F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38548"/>
            <a:ext cx="12192000" cy="117893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EA33B4B-21F1-426D-B928-B7B8B50C26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86" y="-90615"/>
            <a:ext cx="660400" cy="120976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0DE454CE-E3E3-4548-A523-AE0AE5853DC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75599" y="5374851"/>
            <a:ext cx="1961343" cy="149766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D0AD17B7-D63A-458D-889F-D84204E8CA5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4961" y="5491843"/>
            <a:ext cx="891289" cy="1366157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859E2637-FAB6-4538-9B58-C0D2E522E43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17" y="3090258"/>
            <a:ext cx="3219163" cy="3448130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0B08B2A4-7A2A-480B-A052-C328B0F4B48B}"/>
              </a:ext>
            </a:extLst>
          </p:cNvPr>
          <p:cNvGrpSpPr/>
          <p:nvPr/>
        </p:nvGrpSpPr>
        <p:grpSpPr>
          <a:xfrm>
            <a:off x="3134467" y="3755019"/>
            <a:ext cx="7708802" cy="990600"/>
            <a:chOff x="3134467" y="3755019"/>
            <a:chExt cx="7708802" cy="990600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7A77FC35-FA0E-4C61-A066-BD5852FBB5F6}"/>
                </a:ext>
              </a:extLst>
            </p:cNvPr>
            <p:cNvSpPr/>
            <p:nvPr/>
          </p:nvSpPr>
          <p:spPr>
            <a:xfrm>
              <a:off x="3640782" y="3755019"/>
              <a:ext cx="7202487" cy="990600"/>
            </a:xfrm>
            <a:prstGeom prst="roundRect">
              <a:avLst/>
            </a:prstGeom>
            <a:solidFill>
              <a:srgbClr val="F8E351"/>
            </a:solidFill>
            <a:ln w="38100">
              <a:solidFill>
                <a:srgbClr val="BA641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 Box 119">
              <a:extLst>
                <a:ext uri="{FF2B5EF4-FFF2-40B4-BE49-F238E27FC236}">
                  <a16:creationId xmlns:a16="http://schemas.microsoft.com/office/drawing/2014/main" id="{8E47A7A2-CFD9-40CC-B68C-5F5B46D772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34467" y="3911947"/>
              <a:ext cx="7699375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      Câu 2: 24946 m</a:t>
              </a:r>
              <a:r>
                <a:rPr lang="en-US" altLang="en-US" sz="4000" b="1" baseline="30000" dirty="0">
                  <a:latin typeface="Calibri" panose="020F0502020204030204" pitchFamily="34" charset="0"/>
                  <a:cs typeface="Calibri" panose="020F0502020204030204" pitchFamily="34" charset="0"/>
                </a:rPr>
                <a:t>2  </a:t>
              </a:r>
              <a:r>
                <a:rPr lang="en-US" altLang="en-US" sz="4000" b="1" dirty="0">
                  <a:latin typeface="Calibri" panose="020F0502020204030204" pitchFamily="34" charset="0"/>
                  <a:cs typeface="Calibri" panose="020F0502020204030204" pitchFamily="34" charset="0"/>
                </a:rPr>
                <a:t>=  …......…  ha</a:t>
              </a:r>
              <a:endParaRPr lang="en-US" altLang="en-US" sz="4000" b="1" baseline="30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1" name="Text Box 121">
            <a:extLst>
              <a:ext uri="{FF2B5EF4-FFF2-40B4-BE49-F238E27FC236}">
                <a16:creationId xmlns:a16="http://schemas.microsoft.com/office/drawing/2014/main" id="{50E0E760-6F5A-4686-86FB-02DDD8213A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2355" y="3858472"/>
            <a:ext cx="1782606" cy="707886"/>
          </a:xfrm>
          <a:prstGeom prst="rect">
            <a:avLst/>
          </a:prstGeom>
          <a:solidFill>
            <a:srgbClr val="F8E351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2,4946</a:t>
            </a:r>
          </a:p>
        </p:txBody>
      </p:sp>
      <p:sp>
        <p:nvSpPr>
          <p:cNvPr id="14" name="Text Box 124">
            <a:extLst>
              <a:ext uri="{FF2B5EF4-FFF2-40B4-BE49-F238E27FC236}">
                <a16:creationId xmlns:a16="http://schemas.microsoft.com/office/drawing/2014/main" id="{F0AA5469-12EE-4AEE-9EB9-75548FBDDE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6582" y="1989878"/>
            <a:ext cx="1143000" cy="707886"/>
          </a:xfrm>
          <a:prstGeom prst="rect">
            <a:avLst/>
          </a:prstGeom>
          <a:solidFill>
            <a:srgbClr val="F8E351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106AE0-3624-4388-9C99-D256A634B0E9}"/>
              </a:ext>
            </a:extLst>
          </p:cNvPr>
          <p:cNvSpPr txBox="1"/>
          <p:nvPr/>
        </p:nvSpPr>
        <p:spPr>
          <a:xfrm>
            <a:off x="459915" y="536953"/>
            <a:ext cx="224058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>
                <a:solidFill>
                  <a:schemeClr val="accent1">
                    <a:lumMod val="50000"/>
                  </a:schemeClr>
                </a:solidFill>
                <a:latin typeface="#9Slide06 SVNKarlita" pitchFamily="2" charset="-128"/>
                <a:ea typeface="#9Slide06 SVNKarlita" pitchFamily="2" charset="-128"/>
                <a:cs typeface="#9Slide06 SVNKarlita" pitchFamily="2" charset="-128"/>
              </a:rPr>
              <a:t>Khởi</a:t>
            </a:r>
          </a:p>
          <a:p>
            <a:pPr algn="ctr"/>
            <a:r>
              <a:rPr lang="en-US" sz="6600" dirty="0">
                <a:solidFill>
                  <a:schemeClr val="accent1">
                    <a:lumMod val="50000"/>
                  </a:schemeClr>
                </a:solidFill>
                <a:latin typeface="#9Slide06 SVNKarlita" pitchFamily="2" charset="-128"/>
                <a:ea typeface="#9Slide06 SVNKarlita" pitchFamily="2" charset="-128"/>
                <a:cs typeface="#9Slide06 SVNKarlita" pitchFamily="2" charset="-128"/>
              </a:rPr>
              <a:t>động</a:t>
            </a:r>
          </a:p>
        </p:txBody>
      </p:sp>
      <p:pic>
        <p:nvPicPr>
          <p:cNvPr id="202754" name="Picture 2">
            <a:extLst>
              <a:ext uri="{FF2B5EF4-FFF2-40B4-BE49-F238E27FC236}">
                <a16:creationId xmlns:a16="http://schemas.microsoft.com/office/drawing/2014/main" id="{D9B253FE-93B4-403A-A9F5-5EAB8FCFD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6600" y="1439887"/>
            <a:ext cx="129540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id="{59FC5C1F-EF8D-4213-91D3-6FF92AB0D9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1785" y="3460994"/>
            <a:ext cx="1295400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Tieng-ting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B0274160-5D00-413F-9FAD-315C177A52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251859" y="631782"/>
            <a:ext cx="487363" cy="487363"/>
          </a:xfrm>
          <a:prstGeom prst="rect">
            <a:avLst/>
          </a:prstGeom>
        </p:spPr>
      </p:pic>
      <p:pic>
        <p:nvPicPr>
          <p:cNvPr id="22" name="Tieng-ting-www_nhacchuongvui_com">
            <a:hlinkClick r:id="" action="ppaction://media"/>
            <a:extLst>
              <a:ext uri="{FF2B5EF4-FFF2-40B4-BE49-F238E27FC236}">
                <a16:creationId xmlns:a16="http://schemas.microsoft.com/office/drawing/2014/main" id="{9798F27B-B160-41E5-AC07-4C8A1897AE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link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95540" y="3911947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6778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27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27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2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4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17" grpId="0"/>
      <p:bldP spid="11" grpId="0" animBg="1"/>
      <p:bldP spid="14" grpId="0" animBg="1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3F0034D2-BEEC-42D3-99A9-9CAF37AB8B7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BF3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8A7B7A40-3402-46BE-9FDA-A77876E66F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7835"/>
            <a:ext cx="12192000" cy="56556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D908AEDD-6B99-4BF6-BD44-0DBA665B98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028" y="843370"/>
            <a:ext cx="12192000" cy="73302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F2F47EE9-0D4D-4B09-82CB-C42A8A2A56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97654"/>
            <a:ext cx="12192000" cy="207485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B72EE05C-846D-43FA-B8AF-F42C030D76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249" y="673616"/>
            <a:ext cx="3390900" cy="621266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EC52A73-B093-46F8-934D-F15E297CFD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51624" y="4561632"/>
            <a:ext cx="3003087" cy="2293125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BA8C0CE8-941C-4554-8E0B-1298269A58A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438" y="5268323"/>
            <a:ext cx="1055565" cy="161795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91D093A9-6AD1-42AD-93CD-DDFB358C49F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944" y="4319059"/>
            <a:ext cx="1418112" cy="2597781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0E73D0C9-98B9-4097-BC70-36FB1F1762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61938" y="340369"/>
            <a:ext cx="828675" cy="962025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BA10A7E4-CAB1-4B81-9185-435AE5C24B8A}"/>
              </a:ext>
            </a:extLst>
          </p:cNvPr>
          <p:cNvGrpSpPr/>
          <p:nvPr/>
        </p:nvGrpSpPr>
        <p:grpSpPr>
          <a:xfrm>
            <a:off x="-7924800" y="-594159"/>
            <a:ext cx="9587059" cy="7111790"/>
            <a:chOff x="847340" y="-610877"/>
            <a:chExt cx="9587059" cy="7111790"/>
          </a:xfrm>
        </p:grpSpPr>
        <p:pic>
          <p:nvPicPr>
            <p:cNvPr id="9" name="图片 8">
              <a:extLst>
                <a:ext uri="{FF2B5EF4-FFF2-40B4-BE49-F238E27FC236}">
                  <a16:creationId xmlns:a16="http://schemas.microsoft.com/office/drawing/2014/main" id="{AF3EF393-2A69-4C09-85DF-ADC1DA34B6D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156406" y="-610877"/>
              <a:ext cx="6277993" cy="7111790"/>
            </a:xfrm>
            <a:prstGeom prst="rect">
              <a:avLst/>
            </a:prstGeom>
          </p:spPr>
        </p:pic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CAFAAE1E-BF04-4427-B88F-9C82AFCBFE63}"/>
                </a:ext>
              </a:extLst>
            </p:cNvPr>
            <p:cNvSpPr txBox="1"/>
            <p:nvPr/>
          </p:nvSpPr>
          <p:spPr>
            <a:xfrm>
              <a:off x="1127722" y="1285885"/>
              <a:ext cx="6425218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800" dirty="0">
                  <a:latin typeface="#9Slide07 SVNDessert Menu Scrip" panose="00000500000000000000" pitchFamily="2" charset="0"/>
                </a:rPr>
                <a:t>Thực hành</a:t>
              </a:r>
            </a:p>
          </p:txBody>
        </p:sp>
        <p:sp>
          <p:nvSpPr>
            <p:cNvPr id="3" name="Rectangle: Rounded Corners 2">
              <a:extLst>
                <a:ext uri="{FF2B5EF4-FFF2-40B4-BE49-F238E27FC236}">
                  <a16:creationId xmlns:a16="http://schemas.microsoft.com/office/drawing/2014/main" id="{B3C66ECE-EE8F-42AE-AEE9-E50083F73B35}"/>
                </a:ext>
              </a:extLst>
            </p:cNvPr>
            <p:cNvSpPr/>
            <p:nvPr/>
          </p:nvSpPr>
          <p:spPr>
            <a:xfrm>
              <a:off x="847340" y="973882"/>
              <a:ext cx="6289185" cy="1934538"/>
            </a:xfrm>
            <a:custGeom>
              <a:avLst/>
              <a:gdLst>
                <a:gd name="connsiteX0" fmla="*/ 0 w 6289185"/>
                <a:gd name="connsiteY0" fmla="*/ 322429 h 1934538"/>
                <a:gd name="connsiteX1" fmla="*/ 322429 w 6289185"/>
                <a:gd name="connsiteY1" fmla="*/ 0 h 1934538"/>
                <a:gd name="connsiteX2" fmla="*/ 5966756 w 6289185"/>
                <a:gd name="connsiteY2" fmla="*/ 0 h 1934538"/>
                <a:gd name="connsiteX3" fmla="*/ 6289185 w 6289185"/>
                <a:gd name="connsiteY3" fmla="*/ 322429 h 1934538"/>
                <a:gd name="connsiteX4" fmla="*/ 6289185 w 6289185"/>
                <a:gd name="connsiteY4" fmla="*/ 1612109 h 1934538"/>
                <a:gd name="connsiteX5" fmla="*/ 5966756 w 6289185"/>
                <a:gd name="connsiteY5" fmla="*/ 1934538 h 1934538"/>
                <a:gd name="connsiteX6" fmla="*/ 322429 w 6289185"/>
                <a:gd name="connsiteY6" fmla="*/ 1934538 h 1934538"/>
                <a:gd name="connsiteX7" fmla="*/ 0 w 6289185"/>
                <a:gd name="connsiteY7" fmla="*/ 1612109 h 1934538"/>
                <a:gd name="connsiteX8" fmla="*/ 0 w 6289185"/>
                <a:gd name="connsiteY8" fmla="*/ 322429 h 1934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9185" h="1934538" extrusionOk="0">
                  <a:moveTo>
                    <a:pt x="0" y="322429"/>
                  </a:moveTo>
                  <a:cubicBezTo>
                    <a:pt x="6879" y="118764"/>
                    <a:pt x="150754" y="-5720"/>
                    <a:pt x="322429" y="0"/>
                  </a:cubicBezTo>
                  <a:cubicBezTo>
                    <a:pt x="2271456" y="-141492"/>
                    <a:pt x="4595477" y="82077"/>
                    <a:pt x="5966756" y="0"/>
                  </a:cubicBezTo>
                  <a:cubicBezTo>
                    <a:pt x="6150455" y="14942"/>
                    <a:pt x="6298021" y="141682"/>
                    <a:pt x="6289185" y="322429"/>
                  </a:cubicBezTo>
                  <a:cubicBezTo>
                    <a:pt x="6374948" y="624245"/>
                    <a:pt x="6363439" y="1062623"/>
                    <a:pt x="6289185" y="1612109"/>
                  </a:cubicBezTo>
                  <a:cubicBezTo>
                    <a:pt x="6287219" y="1780527"/>
                    <a:pt x="6129841" y="1934212"/>
                    <a:pt x="5966756" y="1934538"/>
                  </a:cubicBezTo>
                  <a:cubicBezTo>
                    <a:pt x="4621729" y="2068437"/>
                    <a:pt x="1846595" y="2079132"/>
                    <a:pt x="322429" y="1934538"/>
                  </a:cubicBezTo>
                  <a:cubicBezTo>
                    <a:pt x="170904" y="1923432"/>
                    <a:pt x="31442" y="1786184"/>
                    <a:pt x="0" y="1612109"/>
                  </a:cubicBezTo>
                  <a:cubicBezTo>
                    <a:pt x="-48830" y="1327706"/>
                    <a:pt x="9146" y="516001"/>
                    <a:pt x="0" y="322429"/>
                  </a:cubicBezTo>
                  <a:close/>
                </a:path>
              </a:pathLst>
            </a:custGeom>
            <a:noFill/>
            <a:ln w="57150">
              <a:extLst>
                <a:ext uri="{C807C97D-BFC1-408E-A445-0C87EB9F89A2}">
                  <ask:lineSketchStyleProps xmlns:ask="http://schemas.microsoft.com/office/drawing/2018/sketchyshapes" sd="895614311">
                    <a:prstGeom prst="roundRect">
                      <a:avLst/>
                    </a:prstGeom>
                    <ask:type>
                      <ask:lineSketchCurve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650890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4.44444E-6 L 0.91927 0.00533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4" y="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04A59E4-C11C-4D8E-B09E-C032BFA23F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86" y="6041156"/>
            <a:ext cx="12192000" cy="117893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EA33B4B-21F1-426D-B928-B7B8B50C26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86" y="-90615"/>
            <a:ext cx="660400" cy="120976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0DE454CE-E3E3-4548-A523-AE0AE5853D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75599" y="5374851"/>
            <a:ext cx="1961343" cy="149766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D0AD17B7-D63A-458D-889F-D84204E8CA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4961" y="5491843"/>
            <a:ext cx="891289" cy="1366157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15F91B6-CC00-4CB1-894D-5A2E7716F801}"/>
              </a:ext>
            </a:extLst>
          </p:cNvPr>
          <p:cNvGrpSpPr/>
          <p:nvPr/>
        </p:nvGrpSpPr>
        <p:grpSpPr>
          <a:xfrm>
            <a:off x="495187" y="-99851"/>
            <a:ext cx="2504963" cy="1368440"/>
            <a:chOff x="536243" y="3160"/>
            <a:chExt cx="2504963" cy="1368440"/>
          </a:xfrm>
        </p:grpSpPr>
        <p:sp>
          <p:nvSpPr>
            <p:cNvPr id="2" name="Rectangle: Rounded Corners 1">
              <a:extLst>
                <a:ext uri="{FF2B5EF4-FFF2-40B4-BE49-F238E27FC236}">
                  <a16:creationId xmlns:a16="http://schemas.microsoft.com/office/drawing/2014/main" id="{EF193D4C-1F03-4A10-8236-C5EF738CFF2A}"/>
                </a:ext>
              </a:extLst>
            </p:cNvPr>
            <p:cNvSpPr/>
            <p:nvPr/>
          </p:nvSpPr>
          <p:spPr>
            <a:xfrm>
              <a:off x="1219200" y="391789"/>
              <a:ext cx="1739015" cy="979811"/>
            </a:xfrm>
            <a:custGeom>
              <a:avLst/>
              <a:gdLst>
                <a:gd name="connsiteX0" fmla="*/ 0 w 1739015"/>
                <a:gd name="connsiteY0" fmla="*/ 163305 h 979811"/>
                <a:gd name="connsiteX1" fmla="*/ 163305 w 1739015"/>
                <a:gd name="connsiteY1" fmla="*/ 0 h 979811"/>
                <a:gd name="connsiteX2" fmla="*/ 591735 w 1739015"/>
                <a:gd name="connsiteY2" fmla="*/ 0 h 979811"/>
                <a:gd name="connsiteX3" fmla="*/ 1048412 w 1739015"/>
                <a:gd name="connsiteY3" fmla="*/ 0 h 979811"/>
                <a:gd name="connsiteX4" fmla="*/ 1575710 w 1739015"/>
                <a:gd name="connsiteY4" fmla="*/ 0 h 979811"/>
                <a:gd name="connsiteX5" fmla="*/ 1739015 w 1739015"/>
                <a:gd name="connsiteY5" fmla="*/ 163305 h 979811"/>
                <a:gd name="connsiteX6" fmla="*/ 1739015 w 1739015"/>
                <a:gd name="connsiteY6" fmla="*/ 816506 h 979811"/>
                <a:gd name="connsiteX7" fmla="*/ 1575710 w 1739015"/>
                <a:gd name="connsiteY7" fmla="*/ 979811 h 979811"/>
                <a:gd name="connsiteX8" fmla="*/ 1133156 w 1739015"/>
                <a:gd name="connsiteY8" fmla="*/ 979811 h 979811"/>
                <a:gd name="connsiteX9" fmla="*/ 648231 w 1739015"/>
                <a:gd name="connsiteY9" fmla="*/ 979811 h 979811"/>
                <a:gd name="connsiteX10" fmla="*/ 163305 w 1739015"/>
                <a:gd name="connsiteY10" fmla="*/ 979811 h 979811"/>
                <a:gd name="connsiteX11" fmla="*/ 0 w 1739015"/>
                <a:gd name="connsiteY11" fmla="*/ 816506 h 979811"/>
                <a:gd name="connsiteX12" fmla="*/ 0 w 1739015"/>
                <a:gd name="connsiteY12" fmla="*/ 163305 h 979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39015" h="979811" extrusionOk="0">
                  <a:moveTo>
                    <a:pt x="0" y="163305"/>
                  </a:moveTo>
                  <a:cubicBezTo>
                    <a:pt x="3558" y="75612"/>
                    <a:pt x="69459" y="-4614"/>
                    <a:pt x="163305" y="0"/>
                  </a:cubicBezTo>
                  <a:cubicBezTo>
                    <a:pt x="314070" y="-16312"/>
                    <a:pt x="450218" y="-17013"/>
                    <a:pt x="591735" y="0"/>
                  </a:cubicBezTo>
                  <a:cubicBezTo>
                    <a:pt x="733252" y="17013"/>
                    <a:pt x="820618" y="13434"/>
                    <a:pt x="1048412" y="0"/>
                  </a:cubicBezTo>
                  <a:cubicBezTo>
                    <a:pt x="1276206" y="-13434"/>
                    <a:pt x="1389144" y="-1418"/>
                    <a:pt x="1575710" y="0"/>
                  </a:cubicBezTo>
                  <a:cubicBezTo>
                    <a:pt x="1675821" y="13311"/>
                    <a:pt x="1730325" y="64336"/>
                    <a:pt x="1739015" y="163305"/>
                  </a:cubicBezTo>
                  <a:cubicBezTo>
                    <a:pt x="1724585" y="442976"/>
                    <a:pt x="1765750" y="518124"/>
                    <a:pt x="1739015" y="816506"/>
                  </a:cubicBezTo>
                  <a:cubicBezTo>
                    <a:pt x="1758942" y="909519"/>
                    <a:pt x="1664097" y="978142"/>
                    <a:pt x="1575710" y="979811"/>
                  </a:cubicBezTo>
                  <a:cubicBezTo>
                    <a:pt x="1399742" y="976651"/>
                    <a:pt x="1285594" y="982983"/>
                    <a:pt x="1133156" y="979811"/>
                  </a:cubicBezTo>
                  <a:cubicBezTo>
                    <a:pt x="980718" y="976639"/>
                    <a:pt x="830248" y="989610"/>
                    <a:pt x="648231" y="979811"/>
                  </a:cubicBezTo>
                  <a:cubicBezTo>
                    <a:pt x="466214" y="970012"/>
                    <a:pt x="301898" y="990603"/>
                    <a:pt x="163305" y="979811"/>
                  </a:cubicBezTo>
                  <a:cubicBezTo>
                    <a:pt x="85497" y="990181"/>
                    <a:pt x="-2025" y="898083"/>
                    <a:pt x="0" y="816506"/>
                  </a:cubicBezTo>
                  <a:cubicBezTo>
                    <a:pt x="-10854" y="543140"/>
                    <a:pt x="-25466" y="357917"/>
                    <a:pt x="0" y="163305"/>
                  </a:cubicBezTo>
                  <a:close/>
                </a:path>
              </a:pathLst>
            </a:custGeom>
            <a:noFill/>
            <a:ln w="38100">
              <a:solidFill>
                <a:srgbClr val="BA6415"/>
              </a:solidFill>
              <a:prstDash val="lgDash"/>
              <a:extLst>
                <a:ext uri="{C807C97D-BFC1-408E-A445-0C87EB9F89A2}">
                  <ask:lineSketchStyleProps xmlns:ask="http://schemas.microsoft.com/office/drawing/2018/sketchyshapes" sd="391918039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图片 25">
              <a:extLst>
                <a:ext uri="{FF2B5EF4-FFF2-40B4-BE49-F238E27FC236}">
                  <a16:creationId xmlns:a16="http://schemas.microsoft.com/office/drawing/2014/main" id="{C37AC59E-4BF5-4721-AE19-221AAE92821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163956">
              <a:off x="536243" y="3160"/>
              <a:ext cx="1448907" cy="1022205"/>
            </a:xfrm>
            <a:prstGeom prst="rect">
              <a:avLst/>
            </a:prstGeom>
          </p:spPr>
        </p:pic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93DC0386-3409-45BC-8FB4-3CFF7B8EFAAC}"/>
                </a:ext>
              </a:extLst>
            </p:cNvPr>
            <p:cNvSpPr txBox="1"/>
            <p:nvPr/>
          </p:nvSpPr>
          <p:spPr>
            <a:xfrm>
              <a:off x="1503621" y="514264"/>
              <a:ext cx="153758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>
                  <a:solidFill>
                    <a:schemeClr val="accent1">
                      <a:lumMod val="75000"/>
                    </a:schemeClr>
                  </a:solidFill>
                  <a:latin typeface="#9Slide05 SVNKitten" pitchFamily="2" charset="0"/>
                </a:rPr>
                <a:t>Bài 1</a:t>
              </a:r>
            </a:p>
          </p:txBody>
        </p:sp>
      </p:grpSp>
      <p:sp>
        <p:nvSpPr>
          <p:cNvPr id="26" name="Text Box 4">
            <a:extLst>
              <a:ext uri="{FF2B5EF4-FFF2-40B4-BE49-F238E27FC236}">
                <a16:creationId xmlns:a16="http://schemas.microsoft.com/office/drawing/2014/main" id="{F6957648-2526-4BD1-8539-153A77F617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0786" y="482442"/>
            <a:ext cx="71628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a. Viết số thích hợp vào chỗ chấm</a:t>
            </a:r>
          </a:p>
        </p:txBody>
      </p:sp>
      <p:graphicFrame>
        <p:nvGraphicFramePr>
          <p:cNvPr id="27" name="Group 191">
            <a:extLst>
              <a:ext uri="{FF2B5EF4-FFF2-40B4-BE49-F238E27FC236}">
                <a16:creationId xmlns:a16="http://schemas.microsoft.com/office/drawing/2014/main" id="{99B4BFB5-B4F1-4331-A785-39D6332C8662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37291493"/>
              </p:ext>
            </p:extLst>
          </p:nvPr>
        </p:nvGraphicFramePr>
        <p:xfrm>
          <a:off x="680975" y="1573162"/>
          <a:ext cx="11472812" cy="2477325"/>
        </p:xfrm>
        <a:graphic>
          <a:graphicData uri="http://schemas.openxmlformats.org/drawingml/2006/table">
            <a:tbl>
              <a:tblPr/>
              <a:tblGrid>
                <a:gridCol w="2574366">
                  <a:extLst>
                    <a:ext uri="{9D8B030D-6E8A-4147-A177-3AD203B41FA5}">
                      <a16:colId xmlns:a16="http://schemas.microsoft.com/office/drawing/2014/main" val="2942532324"/>
                    </a:ext>
                  </a:extLst>
                </a:gridCol>
                <a:gridCol w="1822230">
                  <a:extLst>
                    <a:ext uri="{9D8B030D-6E8A-4147-A177-3AD203B41FA5}">
                      <a16:colId xmlns:a16="http://schemas.microsoft.com/office/drawing/2014/main" val="2048111087"/>
                    </a:ext>
                  </a:extLst>
                </a:gridCol>
                <a:gridCol w="7076216">
                  <a:extLst>
                    <a:ext uri="{9D8B030D-6E8A-4147-A177-3AD203B41FA5}">
                      <a16:colId xmlns:a16="http://schemas.microsoft.com/office/drawing/2014/main" val="75175647"/>
                    </a:ext>
                  </a:extLst>
                </a:gridCol>
              </a:tblGrid>
              <a:tr h="57399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TÊN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CA4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KÝ HIỆU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CA4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QUAN HỆ GIỮA CÁC ĐƠN VỊ ĐO LIỀN NHAU</a:t>
                      </a:r>
                    </a:p>
                  </a:txBody>
                  <a:tcPr horzOverflow="overflow">
                    <a:lnL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CA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500718"/>
                  </a:ext>
                </a:extLst>
              </a:tr>
              <a:tr h="65171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CA4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1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CA4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CA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7091910"/>
                  </a:ext>
                </a:extLst>
              </a:tr>
              <a:tr h="67762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CA4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1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CA4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CA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2715863"/>
                  </a:ext>
                </a:extLst>
              </a:tr>
              <a:tr h="57399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CA4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1" u="none" strike="noStrike" cap="none" normalizeH="0" baseline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CA4E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horzOverflow="overflow">
                    <a:lnL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DBF3F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CCA4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4844004"/>
                  </a:ext>
                </a:extLst>
              </a:tr>
            </a:tbl>
          </a:graphicData>
        </a:graphic>
      </p:graphicFrame>
      <p:sp>
        <p:nvSpPr>
          <p:cNvPr id="29" name="Text Box 113">
            <a:extLst>
              <a:ext uri="{FF2B5EF4-FFF2-40B4-BE49-F238E27FC236}">
                <a16:creationId xmlns:a16="http://schemas.microsoft.com/office/drawing/2014/main" id="{9969BA22-EC3C-4E98-AF8D-A0C6A489C0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78144" y="2194286"/>
            <a:ext cx="250159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Mét khối</a:t>
            </a:r>
          </a:p>
        </p:txBody>
      </p:sp>
      <p:sp>
        <p:nvSpPr>
          <p:cNvPr id="30" name="Text Box 114">
            <a:extLst>
              <a:ext uri="{FF2B5EF4-FFF2-40B4-BE49-F238E27FC236}">
                <a16:creationId xmlns:a16="http://schemas.microsoft.com/office/drawing/2014/main" id="{694816EB-D508-4F18-BD5B-E7098AF48A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370" y="2180244"/>
            <a:ext cx="914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altLang="en-US" sz="28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31" name="Text Box 116">
            <a:extLst>
              <a:ext uri="{FF2B5EF4-FFF2-40B4-BE49-F238E27FC236}">
                <a16:creationId xmlns:a16="http://schemas.microsoft.com/office/drawing/2014/main" id="{D60152CD-C8B0-40A3-9E95-05F8AE9B35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500" y="2186865"/>
            <a:ext cx="6268255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1m</a:t>
            </a:r>
            <a:r>
              <a:rPr lang="en-US" altLang="en-US" sz="28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     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=  ……..  dm</a:t>
            </a:r>
            <a:r>
              <a:rPr lang="en-US" altLang="en-US" sz="28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=  …..……….….. cm</a:t>
            </a:r>
            <a:r>
              <a:rPr lang="en-US" altLang="en-US" sz="28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  <a:p>
            <a:pPr>
              <a:spcBef>
                <a:spcPct val="50000"/>
              </a:spcBef>
            </a:pP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1dm</a:t>
            </a:r>
            <a:r>
              <a:rPr lang="en-US" altLang="en-US" sz="28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=   ……..    cm</a:t>
            </a:r>
            <a:r>
              <a:rPr lang="en-US" altLang="en-US" sz="28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;  1dm</a:t>
            </a:r>
            <a:r>
              <a:rPr lang="en-US" altLang="en-US" sz="28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=    </a:t>
            </a: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…..     m</a:t>
            </a:r>
            <a:r>
              <a:rPr lang="en-US" altLang="en-US" sz="28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  <a:p>
            <a:pPr>
              <a:spcBef>
                <a:spcPct val="50000"/>
              </a:spcBef>
            </a:pP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1cm</a:t>
            </a:r>
            <a:r>
              <a:rPr lang="en-US" altLang="en-US" sz="28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   =   …….   dm</a:t>
            </a:r>
            <a:r>
              <a:rPr lang="en-US" altLang="en-US" sz="28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33" name="Text Box 118">
            <a:extLst>
              <a:ext uri="{FF2B5EF4-FFF2-40B4-BE49-F238E27FC236}">
                <a16:creationId xmlns:a16="http://schemas.microsoft.com/office/drawing/2014/main" id="{C3507F10-DC0A-4538-AF48-75CC06A081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7004" y="2181573"/>
            <a:ext cx="929845" cy="523220"/>
          </a:xfrm>
          <a:prstGeom prst="rect">
            <a:avLst/>
          </a:prstGeom>
          <a:solidFill>
            <a:srgbClr val="FCCA4E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1000</a:t>
            </a:r>
          </a:p>
        </p:txBody>
      </p:sp>
      <p:sp>
        <p:nvSpPr>
          <p:cNvPr id="34" name="Text Box 119">
            <a:extLst>
              <a:ext uri="{FF2B5EF4-FFF2-40B4-BE49-F238E27FC236}">
                <a16:creationId xmlns:a16="http://schemas.microsoft.com/office/drawing/2014/main" id="{79147A10-EC5E-4946-82EE-11376F8C1F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7807" y="2181573"/>
            <a:ext cx="1733030" cy="523220"/>
          </a:xfrm>
          <a:prstGeom prst="rect">
            <a:avLst/>
          </a:prstGeom>
          <a:solidFill>
            <a:srgbClr val="FCCA4E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1 000 000</a:t>
            </a:r>
          </a:p>
        </p:txBody>
      </p:sp>
      <p:sp>
        <p:nvSpPr>
          <p:cNvPr id="35" name="Text Box 121">
            <a:extLst>
              <a:ext uri="{FF2B5EF4-FFF2-40B4-BE49-F238E27FC236}">
                <a16:creationId xmlns:a16="http://schemas.microsoft.com/office/drawing/2014/main" id="{87D68C42-DE1F-461E-AE4A-462EB571AE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8225" y="2837534"/>
            <a:ext cx="1066800" cy="523220"/>
          </a:xfrm>
          <a:prstGeom prst="rect">
            <a:avLst/>
          </a:prstGeom>
          <a:solidFill>
            <a:srgbClr val="FCCA4E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1000</a:t>
            </a:r>
          </a:p>
        </p:txBody>
      </p:sp>
      <p:sp>
        <p:nvSpPr>
          <p:cNvPr id="36" name="Text Box 122">
            <a:extLst>
              <a:ext uri="{FF2B5EF4-FFF2-40B4-BE49-F238E27FC236}">
                <a16:creationId xmlns:a16="http://schemas.microsoft.com/office/drawing/2014/main" id="{96014CBB-82FE-40DB-B55E-1300F838DA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68225" y="3493495"/>
            <a:ext cx="1066800" cy="523220"/>
          </a:xfrm>
          <a:prstGeom prst="rect">
            <a:avLst/>
          </a:prstGeom>
          <a:solidFill>
            <a:srgbClr val="FCCA4E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0,001</a:t>
            </a:r>
          </a:p>
        </p:txBody>
      </p:sp>
      <p:sp>
        <p:nvSpPr>
          <p:cNvPr id="37" name="Text Box 123">
            <a:extLst>
              <a:ext uri="{FF2B5EF4-FFF2-40B4-BE49-F238E27FC236}">
                <a16:creationId xmlns:a16="http://schemas.microsoft.com/office/drawing/2014/main" id="{62E0AF2B-2920-4409-BF0F-1E53FD74E9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67437" y="2811825"/>
            <a:ext cx="1066800" cy="523220"/>
          </a:xfrm>
          <a:prstGeom prst="rect">
            <a:avLst/>
          </a:prstGeom>
          <a:solidFill>
            <a:srgbClr val="FCCA4E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0,001</a:t>
            </a:r>
          </a:p>
        </p:txBody>
      </p:sp>
      <p:sp>
        <p:nvSpPr>
          <p:cNvPr id="38" name="Text Box 167">
            <a:extLst>
              <a:ext uri="{FF2B5EF4-FFF2-40B4-BE49-F238E27FC236}">
                <a16:creationId xmlns:a16="http://schemas.microsoft.com/office/drawing/2014/main" id="{2B048B2B-CC3B-4EED-8897-8A1E086CB9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623" y="2869792"/>
            <a:ext cx="274082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Đề-xi-mét-khối</a:t>
            </a:r>
          </a:p>
        </p:txBody>
      </p:sp>
      <p:sp>
        <p:nvSpPr>
          <p:cNvPr id="39" name="Text Box 168">
            <a:extLst>
              <a:ext uri="{FF2B5EF4-FFF2-40B4-BE49-F238E27FC236}">
                <a16:creationId xmlns:a16="http://schemas.microsoft.com/office/drawing/2014/main" id="{ACD054CD-22A9-4407-9ECB-6ACFEC5FCD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0975" y="3475990"/>
            <a:ext cx="28321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Xăng-ti-mét-khối</a:t>
            </a:r>
          </a:p>
        </p:txBody>
      </p:sp>
      <p:sp>
        <p:nvSpPr>
          <p:cNvPr id="40" name="Text Box 170">
            <a:extLst>
              <a:ext uri="{FF2B5EF4-FFF2-40B4-BE49-F238E27FC236}">
                <a16:creationId xmlns:a16="http://schemas.microsoft.com/office/drawing/2014/main" id="{73B26359-5385-4BF1-BC19-5DAA416B50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0318" y="2862532"/>
            <a:ext cx="914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dm</a:t>
            </a:r>
            <a:r>
              <a:rPr lang="en-US" altLang="en-US" sz="28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41" name="Text Box 171">
            <a:extLst>
              <a:ext uri="{FF2B5EF4-FFF2-40B4-BE49-F238E27FC236}">
                <a16:creationId xmlns:a16="http://schemas.microsoft.com/office/drawing/2014/main" id="{280C5F69-5E80-48A8-B1AE-F21E8487F3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1413" y="3493495"/>
            <a:ext cx="9144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en-US" sz="2800" dirty="0">
                <a:latin typeface="Calibri" panose="020F0502020204030204" pitchFamily="34" charset="0"/>
                <a:cs typeface="Calibri" panose="020F0502020204030204" pitchFamily="34" charset="0"/>
              </a:rPr>
              <a:t>cm</a:t>
            </a:r>
            <a:r>
              <a:rPr lang="en-US" altLang="en-US" sz="28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32" name="Text Box 117">
            <a:extLst>
              <a:ext uri="{FF2B5EF4-FFF2-40B4-BE49-F238E27FC236}">
                <a16:creationId xmlns:a16="http://schemas.microsoft.com/office/drawing/2014/main" id="{46113ECD-F397-4571-A802-DACE06261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426" y="4263571"/>
            <a:ext cx="832565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b. Trong các đơn vị đo thể tích: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9BC5B82-960E-409E-8A42-6DB4C02C0528}"/>
                  </a:ext>
                </a:extLst>
              </p:cNvPr>
              <p:cNvSpPr txBox="1"/>
              <p:nvPr/>
            </p:nvSpPr>
            <p:spPr>
              <a:xfrm>
                <a:off x="2761837" y="4703633"/>
                <a:ext cx="7772400" cy="16991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-</a:t>
                </a:r>
                <a:r>
                  <a:rPr lang="vi-VN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Đơn vị lớn gấp 1000 lần đơn vị bé liền sau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-</a:t>
                </a:r>
                <a:r>
                  <a:rPr lang="vi-VN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Đơn vị bé bằng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1000</m:t>
                        </m:r>
                      </m:den>
                    </m:f>
                  </m:oMath>
                </a14:m>
                <a:r>
                  <a:rPr lang="en-US" sz="32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lang="vi-VN" sz="28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đơn vị liền trước </a:t>
                </a: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9BC5B82-960E-409E-8A42-6DB4C02C05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1837" y="4703633"/>
                <a:ext cx="7772400" cy="1699119"/>
              </a:xfrm>
              <a:prstGeom prst="rect">
                <a:avLst/>
              </a:prstGeom>
              <a:blipFill>
                <a:blip r:embed="rId8"/>
                <a:stretch>
                  <a:fillRect l="-1569" b="-28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4598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1" grpId="0"/>
      <p:bldP spid="33" grpId="0" animBg="1"/>
      <p:bldP spid="34" grpId="0" animBg="1"/>
      <p:bldP spid="35" grpId="0" animBg="1"/>
      <p:bldP spid="36" grpId="0" animBg="1"/>
      <p:bldP spid="37" grpId="0" animBg="1"/>
      <p:bldP spid="38" grpId="0"/>
      <p:bldP spid="39" grpId="0"/>
      <p:bldP spid="40" grpId="0"/>
      <p:bldP spid="41" grpId="0"/>
      <p:bldP spid="32" grpId="0"/>
      <p:bldP spid="4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2A4186C-FCFE-4E87-B9DC-41C27F007D70}"/>
              </a:ext>
            </a:extLst>
          </p:cNvPr>
          <p:cNvSpPr/>
          <p:nvPr/>
        </p:nvSpPr>
        <p:spPr>
          <a:xfrm>
            <a:off x="762000" y="2125140"/>
            <a:ext cx="11049000" cy="3553928"/>
          </a:xfrm>
          <a:custGeom>
            <a:avLst/>
            <a:gdLst>
              <a:gd name="connsiteX0" fmla="*/ 0 w 11049000"/>
              <a:gd name="connsiteY0" fmla="*/ 592333 h 3553928"/>
              <a:gd name="connsiteX1" fmla="*/ 592333 w 11049000"/>
              <a:gd name="connsiteY1" fmla="*/ 0 h 3553928"/>
              <a:gd name="connsiteX2" fmla="*/ 1052669 w 11049000"/>
              <a:gd name="connsiteY2" fmla="*/ 0 h 3553928"/>
              <a:gd name="connsiteX3" fmla="*/ 1414361 w 11049000"/>
              <a:gd name="connsiteY3" fmla="*/ 0 h 3553928"/>
              <a:gd name="connsiteX4" fmla="*/ 1776053 w 11049000"/>
              <a:gd name="connsiteY4" fmla="*/ 0 h 3553928"/>
              <a:gd name="connsiteX5" fmla="*/ 2236389 w 11049000"/>
              <a:gd name="connsiteY5" fmla="*/ 0 h 3553928"/>
              <a:gd name="connsiteX6" fmla="*/ 2795368 w 11049000"/>
              <a:gd name="connsiteY6" fmla="*/ 0 h 3553928"/>
              <a:gd name="connsiteX7" fmla="*/ 3650277 w 11049000"/>
              <a:gd name="connsiteY7" fmla="*/ 0 h 3553928"/>
              <a:gd name="connsiteX8" fmla="*/ 4406542 w 11049000"/>
              <a:gd name="connsiteY8" fmla="*/ 0 h 3553928"/>
              <a:gd name="connsiteX9" fmla="*/ 4965521 w 11049000"/>
              <a:gd name="connsiteY9" fmla="*/ 0 h 3553928"/>
              <a:gd name="connsiteX10" fmla="*/ 5524500 w 11049000"/>
              <a:gd name="connsiteY10" fmla="*/ 0 h 3553928"/>
              <a:gd name="connsiteX11" fmla="*/ 6083479 w 11049000"/>
              <a:gd name="connsiteY11" fmla="*/ 0 h 3553928"/>
              <a:gd name="connsiteX12" fmla="*/ 6839745 w 11049000"/>
              <a:gd name="connsiteY12" fmla="*/ 0 h 3553928"/>
              <a:gd name="connsiteX13" fmla="*/ 7596010 w 11049000"/>
              <a:gd name="connsiteY13" fmla="*/ 0 h 3553928"/>
              <a:gd name="connsiteX14" fmla="*/ 8352276 w 11049000"/>
              <a:gd name="connsiteY14" fmla="*/ 0 h 3553928"/>
              <a:gd name="connsiteX15" fmla="*/ 8713968 w 11049000"/>
              <a:gd name="connsiteY15" fmla="*/ 0 h 3553928"/>
              <a:gd name="connsiteX16" fmla="*/ 9272947 w 11049000"/>
              <a:gd name="connsiteY16" fmla="*/ 0 h 3553928"/>
              <a:gd name="connsiteX17" fmla="*/ 9831926 w 11049000"/>
              <a:gd name="connsiteY17" fmla="*/ 0 h 3553928"/>
              <a:gd name="connsiteX18" fmla="*/ 10456667 w 11049000"/>
              <a:gd name="connsiteY18" fmla="*/ 0 h 3553928"/>
              <a:gd name="connsiteX19" fmla="*/ 11049000 w 11049000"/>
              <a:gd name="connsiteY19" fmla="*/ 592333 h 3553928"/>
              <a:gd name="connsiteX20" fmla="*/ 11049000 w 11049000"/>
              <a:gd name="connsiteY20" fmla="*/ 1232034 h 3553928"/>
              <a:gd name="connsiteX21" fmla="*/ 11049000 w 11049000"/>
              <a:gd name="connsiteY21" fmla="*/ 1848042 h 3553928"/>
              <a:gd name="connsiteX22" fmla="*/ 11049000 w 11049000"/>
              <a:gd name="connsiteY22" fmla="*/ 2961595 h 3553928"/>
              <a:gd name="connsiteX23" fmla="*/ 10456667 w 11049000"/>
              <a:gd name="connsiteY23" fmla="*/ 3553928 h 3553928"/>
              <a:gd name="connsiteX24" fmla="*/ 9996331 w 11049000"/>
              <a:gd name="connsiteY24" fmla="*/ 3553928 h 3553928"/>
              <a:gd name="connsiteX25" fmla="*/ 9535996 w 11049000"/>
              <a:gd name="connsiteY25" fmla="*/ 3553928 h 3553928"/>
              <a:gd name="connsiteX26" fmla="*/ 8779730 w 11049000"/>
              <a:gd name="connsiteY26" fmla="*/ 3553928 h 3553928"/>
              <a:gd name="connsiteX27" fmla="*/ 8220751 w 11049000"/>
              <a:gd name="connsiteY27" fmla="*/ 3553928 h 3553928"/>
              <a:gd name="connsiteX28" fmla="*/ 7563129 w 11049000"/>
              <a:gd name="connsiteY28" fmla="*/ 3553928 h 3553928"/>
              <a:gd name="connsiteX29" fmla="*/ 6905507 w 11049000"/>
              <a:gd name="connsiteY29" fmla="*/ 3553928 h 3553928"/>
              <a:gd name="connsiteX30" fmla="*/ 6346528 w 11049000"/>
              <a:gd name="connsiteY30" fmla="*/ 3553928 h 3553928"/>
              <a:gd name="connsiteX31" fmla="*/ 5787549 w 11049000"/>
              <a:gd name="connsiteY31" fmla="*/ 3553928 h 3553928"/>
              <a:gd name="connsiteX32" fmla="*/ 5228570 w 11049000"/>
              <a:gd name="connsiteY32" fmla="*/ 3553928 h 3553928"/>
              <a:gd name="connsiteX33" fmla="*/ 4472304 w 11049000"/>
              <a:gd name="connsiteY33" fmla="*/ 3553928 h 3553928"/>
              <a:gd name="connsiteX34" fmla="*/ 3617395 w 11049000"/>
              <a:gd name="connsiteY34" fmla="*/ 3553928 h 3553928"/>
              <a:gd name="connsiteX35" fmla="*/ 3255703 w 11049000"/>
              <a:gd name="connsiteY35" fmla="*/ 3553928 h 3553928"/>
              <a:gd name="connsiteX36" fmla="*/ 2696724 w 11049000"/>
              <a:gd name="connsiteY36" fmla="*/ 3553928 h 3553928"/>
              <a:gd name="connsiteX37" fmla="*/ 2236389 w 11049000"/>
              <a:gd name="connsiteY37" fmla="*/ 3553928 h 3553928"/>
              <a:gd name="connsiteX38" fmla="*/ 1677410 w 11049000"/>
              <a:gd name="connsiteY38" fmla="*/ 3553928 h 3553928"/>
              <a:gd name="connsiteX39" fmla="*/ 1217074 w 11049000"/>
              <a:gd name="connsiteY39" fmla="*/ 3553928 h 3553928"/>
              <a:gd name="connsiteX40" fmla="*/ 592333 w 11049000"/>
              <a:gd name="connsiteY40" fmla="*/ 3553928 h 3553928"/>
              <a:gd name="connsiteX41" fmla="*/ 0 w 11049000"/>
              <a:gd name="connsiteY41" fmla="*/ 2961595 h 3553928"/>
              <a:gd name="connsiteX42" fmla="*/ 0 w 11049000"/>
              <a:gd name="connsiteY42" fmla="*/ 2345587 h 3553928"/>
              <a:gd name="connsiteX43" fmla="*/ 0 w 11049000"/>
              <a:gd name="connsiteY43" fmla="*/ 1753271 h 3553928"/>
              <a:gd name="connsiteX44" fmla="*/ 0 w 11049000"/>
              <a:gd name="connsiteY44" fmla="*/ 1232034 h 3553928"/>
              <a:gd name="connsiteX45" fmla="*/ 0 w 11049000"/>
              <a:gd name="connsiteY45" fmla="*/ 592333 h 3553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1049000" h="3553928" fill="none" extrusionOk="0">
                <a:moveTo>
                  <a:pt x="0" y="592333"/>
                </a:moveTo>
                <a:cubicBezTo>
                  <a:pt x="-13630" y="281098"/>
                  <a:pt x="268631" y="6683"/>
                  <a:pt x="592333" y="0"/>
                </a:cubicBezTo>
                <a:cubicBezTo>
                  <a:pt x="728369" y="-19826"/>
                  <a:pt x="946291" y="3705"/>
                  <a:pt x="1052669" y="0"/>
                </a:cubicBezTo>
                <a:cubicBezTo>
                  <a:pt x="1159047" y="-3705"/>
                  <a:pt x="1286221" y="-14212"/>
                  <a:pt x="1414361" y="0"/>
                </a:cubicBezTo>
                <a:cubicBezTo>
                  <a:pt x="1542501" y="14212"/>
                  <a:pt x="1686704" y="12949"/>
                  <a:pt x="1776053" y="0"/>
                </a:cubicBezTo>
                <a:cubicBezTo>
                  <a:pt x="1865402" y="-12949"/>
                  <a:pt x="2080607" y="-1866"/>
                  <a:pt x="2236389" y="0"/>
                </a:cubicBezTo>
                <a:cubicBezTo>
                  <a:pt x="2392171" y="1866"/>
                  <a:pt x="2665990" y="10886"/>
                  <a:pt x="2795368" y="0"/>
                </a:cubicBezTo>
                <a:cubicBezTo>
                  <a:pt x="2924746" y="-10886"/>
                  <a:pt x="3244799" y="22119"/>
                  <a:pt x="3650277" y="0"/>
                </a:cubicBezTo>
                <a:cubicBezTo>
                  <a:pt x="4055755" y="-22119"/>
                  <a:pt x="4164665" y="11984"/>
                  <a:pt x="4406542" y="0"/>
                </a:cubicBezTo>
                <a:cubicBezTo>
                  <a:pt x="4648420" y="-11984"/>
                  <a:pt x="4745846" y="6565"/>
                  <a:pt x="4965521" y="0"/>
                </a:cubicBezTo>
                <a:cubicBezTo>
                  <a:pt x="5185196" y="-6565"/>
                  <a:pt x="5391161" y="-10108"/>
                  <a:pt x="5524500" y="0"/>
                </a:cubicBezTo>
                <a:cubicBezTo>
                  <a:pt x="5657839" y="10108"/>
                  <a:pt x="5870685" y="-3322"/>
                  <a:pt x="6083479" y="0"/>
                </a:cubicBezTo>
                <a:cubicBezTo>
                  <a:pt x="6296273" y="3322"/>
                  <a:pt x="6576724" y="-2377"/>
                  <a:pt x="6839745" y="0"/>
                </a:cubicBezTo>
                <a:cubicBezTo>
                  <a:pt x="7102766" y="2377"/>
                  <a:pt x="7254097" y="-18081"/>
                  <a:pt x="7596010" y="0"/>
                </a:cubicBezTo>
                <a:cubicBezTo>
                  <a:pt x="7937924" y="18081"/>
                  <a:pt x="8120360" y="24671"/>
                  <a:pt x="8352276" y="0"/>
                </a:cubicBezTo>
                <a:cubicBezTo>
                  <a:pt x="8584192" y="-24671"/>
                  <a:pt x="8572727" y="-12186"/>
                  <a:pt x="8713968" y="0"/>
                </a:cubicBezTo>
                <a:cubicBezTo>
                  <a:pt x="8855209" y="12186"/>
                  <a:pt x="9056184" y="12154"/>
                  <a:pt x="9272947" y="0"/>
                </a:cubicBezTo>
                <a:cubicBezTo>
                  <a:pt x="9489710" y="-12154"/>
                  <a:pt x="9629504" y="-1061"/>
                  <a:pt x="9831926" y="0"/>
                </a:cubicBezTo>
                <a:cubicBezTo>
                  <a:pt x="10034348" y="1061"/>
                  <a:pt x="10295637" y="-1539"/>
                  <a:pt x="10456667" y="0"/>
                </a:cubicBezTo>
                <a:cubicBezTo>
                  <a:pt x="10762586" y="48125"/>
                  <a:pt x="10988056" y="229096"/>
                  <a:pt x="11049000" y="592333"/>
                </a:cubicBezTo>
                <a:cubicBezTo>
                  <a:pt x="11079568" y="811061"/>
                  <a:pt x="11050724" y="1094219"/>
                  <a:pt x="11049000" y="1232034"/>
                </a:cubicBezTo>
                <a:cubicBezTo>
                  <a:pt x="11047276" y="1369849"/>
                  <a:pt x="11051309" y="1654847"/>
                  <a:pt x="11049000" y="1848042"/>
                </a:cubicBezTo>
                <a:cubicBezTo>
                  <a:pt x="11046691" y="2041237"/>
                  <a:pt x="11011510" y="2457185"/>
                  <a:pt x="11049000" y="2961595"/>
                </a:cubicBezTo>
                <a:cubicBezTo>
                  <a:pt x="10996387" y="3237158"/>
                  <a:pt x="10818837" y="3522571"/>
                  <a:pt x="10456667" y="3553928"/>
                </a:cubicBezTo>
                <a:cubicBezTo>
                  <a:pt x="10260505" y="3574251"/>
                  <a:pt x="10157221" y="3531616"/>
                  <a:pt x="9996331" y="3553928"/>
                </a:cubicBezTo>
                <a:cubicBezTo>
                  <a:pt x="9835441" y="3576240"/>
                  <a:pt x="9747106" y="3533895"/>
                  <a:pt x="9535996" y="3553928"/>
                </a:cubicBezTo>
                <a:cubicBezTo>
                  <a:pt x="9324886" y="3573961"/>
                  <a:pt x="9001720" y="3521395"/>
                  <a:pt x="8779730" y="3553928"/>
                </a:cubicBezTo>
                <a:cubicBezTo>
                  <a:pt x="8557740" y="3586461"/>
                  <a:pt x="8451336" y="3548972"/>
                  <a:pt x="8220751" y="3553928"/>
                </a:cubicBezTo>
                <a:cubicBezTo>
                  <a:pt x="7990166" y="3558884"/>
                  <a:pt x="7714715" y="3576617"/>
                  <a:pt x="7563129" y="3553928"/>
                </a:cubicBezTo>
                <a:cubicBezTo>
                  <a:pt x="7411543" y="3531239"/>
                  <a:pt x="7186196" y="3560518"/>
                  <a:pt x="6905507" y="3553928"/>
                </a:cubicBezTo>
                <a:cubicBezTo>
                  <a:pt x="6624818" y="3547338"/>
                  <a:pt x="6524252" y="3567631"/>
                  <a:pt x="6346528" y="3553928"/>
                </a:cubicBezTo>
                <a:cubicBezTo>
                  <a:pt x="6168804" y="3540225"/>
                  <a:pt x="5940772" y="3567949"/>
                  <a:pt x="5787549" y="3553928"/>
                </a:cubicBezTo>
                <a:cubicBezTo>
                  <a:pt x="5634326" y="3539907"/>
                  <a:pt x="5408938" y="3577689"/>
                  <a:pt x="5228570" y="3553928"/>
                </a:cubicBezTo>
                <a:cubicBezTo>
                  <a:pt x="5048202" y="3530167"/>
                  <a:pt x="4677358" y="3525743"/>
                  <a:pt x="4472304" y="3553928"/>
                </a:cubicBezTo>
                <a:cubicBezTo>
                  <a:pt x="4267250" y="3582113"/>
                  <a:pt x="3907476" y="3523078"/>
                  <a:pt x="3617395" y="3553928"/>
                </a:cubicBezTo>
                <a:cubicBezTo>
                  <a:pt x="3327314" y="3584778"/>
                  <a:pt x="3338588" y="3563946"/>
                  <a:pt x="3255703" y="3553928"/>
                </a:cubicBezTo>
                <a:cubicBezTo>
                  <a:pt x="3172818" y="3543910"/>
                  <a:pt x="2852954" y="3543398"/>
                  <a:pt x="2696724" y="3553928"/>
                </a:cubicBezTo>
                <a:cubicBezTo>
                  <a:pt x="2540494" y="3564458"/>
                  <a:pt x="2431550" y="3573760"/>
                  <a:pt x="2236389" y="3553928"/>
                </a:cubicBezTo>
                <a:cubicBezTo>
                  <a:pt x="2041229" y="3534096"/>
                  <a:pt x="1936421" y="3542535"/>
                  <a:pt x="1677410" y="3553928"/>
                </a:cubicBezTo>
                <a:cubicBezTo>
                  <a:pt x="1418399" y="3565321"/>
                  <a:pt x="1438664" y="3568892"/>
                  <a:pt x="1217074" y="3553928"/>
                </a:cubicBezTo>
                <a:cubicBezTo>
                  <a:pt x="995484" y="3538964"/>
                  <a:pt x="785157" y="3578014"/>
                  <a:pt x="592333" y="3553928"/>
                </a:cubicBezTo>
                <a:cubicBezTo>
                  <a:pt x="314034" y="3601697"/>
                  <a:pt x="-12818" y="3213843"/>
                  <a:pt x="0" y="2961595"/>
                </a:cubicBezTo>
                <a:cubicBezTo>
                  <a:pt x="-16325" y="2768593"/>
                  <a:pt x="-12557" y="2588035"/>
                  <a:pt x="0" y="2345587"/>
                </a:cubicBezTo>
                <a:cubicBezTo>
                  <a:pt x="12557" y="2103139"/>
                  <a:pt x="-22086" y="1999418"/>
                  <a:pt x="0" y="1753271"/>
                </a:cubicBezTo>
                <a:cubicBezTo>
                  <a:pt x="22086" y="1507124"/>
                  <a:pt x="-3005" y="1454345"/>
                  <a:pt x="0" y="1232034"/>
                </a:cubicBezTo>
                <a:cubicBezTo>
                  <a:pt x="3005" y="1009723"/>
                  <a:pt x="-29557" y="843937"/>
                  <a:pt x="0" y="592333"/>
                </a:cubicBezTo>
                <a:close/>
              </a:path>
              <a:path w="11049000" h="3553928" stroke="0" extrusionOk="0">
                <a:moveTo>
                  <a:pt x="0" y="592333"/>
                </a:moveTo>
                <a:cubicBezTo>
                  <a:pt x="-41428" y="219926"/>
                  <a:pt x="247288" y="751"/>
                  <a:pt x="592333" y="0"/>
                </a:cubicBezTo>
                <a:cubicBezTo>
                  <a:pt x="730437" y="9021"/>
                  <a:pt x="867554" y="10205"/>
                  <a:pt x="1052669" y="0"/>
                </a:cubicBezTo>
                <a:cubicBezTo>
                  <a:pt x="1237784" y="-10205"/>
                  <a:pt x="1297299" y="-15367"/>
                  <a:pt x="1414361" y="0"/>
                </a:cubicBezTo>
                <a:cubicBezTo>
                  <a:pt x="1531423" y="15367"/>
                  <a:pt x="1844492" y="34904"/>
                  <a:pt x="2269270" y="0"/>
                </a:cubicBezTo>
                <a:cubicBezTo>
                  <a:pt x="2694048" y="-34904"/>
                  <a:pt x="2750559" y="-16658"/>
                  <a:pt x="3025535" y="0"/>
                </a:cubicBezTo>
                <a:cubicBezTo>
                  <a:pt x="3300511" y="16658"/>
                  <a:pt x="3367770" y="-1357"/>
                  <a:pt x="3485871" y="0"/>
                </a:cubicBezTo>
                <a:cubicBezTo>
                  <a:pt x="3603972" y="1357"/>
                  <a:pt x="4112502" y="35849"/>
                  <a:pt x="4340780" y="0"/>
                </a:cubicBezTo>
                <a:cubicBezTo>
                  <a:pt x="4569058" y="-35849"/>
                  <a:pt x="4793097" y="-10839"/>
                  <a:pt x="5195689" y="0"/>
                </a:cubicBezTo>
                <a:cubicBezTo>
                  <a:pt x="5598281" y="10839"/>
                  <a:pt x="5709797" y="5910"/>
                  <a:pt x="5853311" y="0"/>
                </a:cubicBezTo>
                <a:cubicBezTo>
                  <a:pt x="5996825" y="-5910"/>
                  <a:pt x="6268383" y="-35760"/>
                  <a:pt x="6609577" y="0"/>
                </a:cubicBezTo>
                <a:cubicBezTo>
                  <a:pt x="6950771" y="35760"/>
                  <a:pt x="7219621" y="8913"/>
                  <a:pt x="7464486" y="0"/>
                </a:cubicBezTo>
                <a:cubicBezTo>
                  <a:pt x="7709351" y="-8913"/>
                  <a:pt x="8092664" y="33431"/>
                  <a:pt x="8319395" y="0"/>
                </a:cubicBezTo>
                <a:cubicBezTo>
                  <a:pt x="8546126" y="-33431"/>
                  <a:pt x="8565418" y="18869"/>
                  <a:pt x="8779730" y="0"/>
                </a:cubicBezTo>
                <a:cubicBezTo>
                  <a:pt x="8994043" y="-18869"/>
                  <a:pt x="9165121" y="-24287"/>
                  <a:pt x="9338709" y="0"/>
                </a:cubicBezTo>
                <a:cubicBezTo>
                  <a:pt x="9512297" y="24287"/>
                  <a:pt x="9598531" y="-13499"/>
                  <a:pt x="9799045" y="0"/>
                </a:cubicBezTo>
                <a:cubicBezTo>
                  <a:pt x="9999559" y="13499"/>
                  <a:pt x="10227061" y="21035"/>
                  <a:pt x="10456667" y="0"/>
                </a:cubicBezTo>
                <a:cubicBezTo>
                  <a:pt x="10813924" y="-4921"/>
                  <a:pt x="11106802" y="247086"/>
                  <a:pt x="11049000" y="592333"/>
                </a:cubicBezTo>
                <a:cubicBezTo>
                  <a:pt x="11041146" y="857638"/>
                  <a:pt x="11051278" y="949854"/>
                  <a:pt x="11049000" y="1160956"/>
                </a:cubicBezTo>
                <a:cubicBezTo>
                  <a:pt x="11046722" y="1372058"/>
                  <a:pt x="11048747" y="1593032"/>
                  <a:pt x="11049000" y="1753271"/>
                </a:cubicBezTo>
                <a:cubicBezTo>
                  <a:pt x="11049253" y="1913510"/>
                  <a:pt x="11036300" y="2209651"/>
                  <a:pt x="11049000" y="2369280"/>
                </a:cubicBezTo>
                <a:cubicBezTo>
                  <a:pt x="11061700" y="2528909"/>
                  <a:pt x="11022964" y="2721057"/>
                  <a:pt x="11049000" y="2961595"/>
                </a:cubicBezTo>
                <a:cubicBezTo>
                  <a:pt x="11118714" y="3262183"/>
                  <a:pt x="10843951" y="3589117"/>
                  <a:pt x="10456667" y="3553928"/>
                </a:cubicBezTo>
                <a:cubicBezTo>
                  <a:pt x="10114839" y="3517347"/>
                  <a:pt x="10032838" y="3518363"/>
                  <a:pt x="9700401" y="3553928"/>
                </a:cubicBezTo>
                <a:cubicBezTo>
                  <a:pt x="9367964" y="3589493"/>
                  <a:pt x="9405036" y="3537248"/>
                  <a:pt x="9141422" y="3553928"/>
                </a:cubicBezTo>
                <a:cubicBezTo>
                  <a:pt x="8877808" y="3570608"/>
                  <a:pt x="8898441" y="3555003"/>
                  <a:pt x="8681087" y="3553928"/>
                </a:cubicBezTo>
                <a:cubicBezTo>
                  <a:pt x="8463734" y="3552853"/>
                  <a:pt x="8450891" y="3546921"/>
                  <a:pt x="8319395" y="3553928"/>
                </a:cubicBezTo>
                <a:cubicBezTo>
                  <a:pt x="8187899" y="3560935"/>
                  <a:pt x="7862706" y="3537324"/>
                  <a:pt x="7661772" y="3553928"/>
                </a:cubicBezTo>
                <a:cubicBezTo>
                  <a:pt x="7460838" y="3570532"/>
                  <a:pt x="7141660" y="3584254"/>
                  <a:pt x="7004150" y="3553928"/>
                </a:cubicBezTo>
                <a:cubicBezTo>
                  <a:pt x="6866640" y="3523602"/>
                  <a:pt x="6686432" y="3574725"/>
                  <a:pt x="6543815" y="3553928"/>
                </a:cubicBezTo>
                <a:cubicBezTo>
                  <a:pt x="6401198" y="3533131"/>
                  <a:pt x="6222239" y="3556291"/>
                  <a:pt x="5984836" y="3553928"/>
                </a:cubicBezTo>
                <a:cubicBezTo>
                  <a:pt x="5747433" y="3551565"/>
                  <a:pt x="5795930" y="3559136"/>
                  <a:pt x="5623143" y="3553928"/>
                </a:cubicBezTo>
                <a:cubicBezTo>
                  <a:pt x="5450356" y="3548720"/>
                  <a:pt x="5398541" y="3560899"/>
                  <a:pt x="5261451" y="3553928"/>
                </a:cubicBezTo>
                <a:cubicBezTo>
                  <a:pt x="5124361" y="3546957"/>
                  <a:pt x="4968413" y="3532176"/>
                  <a:pt x="4801116" y="3553928"/>
                </a:cubicBezTo>
                <a:cubicBezTo>
                  <a:pt x="4633819" y="3575680"/>
                  <a:pt x="4267951" y="3541442"/>
                  <a:pt x="3946207" y="3553928"/>
                </a:cubicBezTo>
                <a:cubicBezTo>
                  <a:pt x="3624463" y="3566414"/>
                  <a:pt x="3385307" y="3564299"/>
                  <a:pt x="3091298" y="3553928"/>
                </a:cubicBezTo>
                <a:cubicBezTo>
                  <a:pt x="2797289" y="3543557"/>
                  <a:pt x="2909909" y="3549125"/>
                  <a:pt x="2729605" y="3553928"/>
                </a:cubicBezTo>
                <a:cubicBezTo>
                  <a:pt x="2549301" y="3558731"/>
                  <a:pt x="2508351" y="3552154"/>
                  <a:pt x="2367913" y="3553928"/>
                </a:cubicBezTo>
                <a:cubicBezTo>
                  <a:pt x="2227475" y="3555702"/>
                  <a:pt x="2087634" y="3534398"/>
                  <a:pt x="1808934" y="3553928"/>
                </a:cubicBezTo>
                <a:cubicBezTo>
                  <a:pt x="1530234" y="3573458"/>
                  <a:pt x="1359653" y="3545791"/>
                  <a:pt x="1151312" y="3553928"/>
                </a:cubicBezTo>
                <a:cubicBezTo>
                  <a:pt x="942971" y="3562065"/>
                  <a:pt x="870069" y="3579846"/>
                  <a:pt x="592333" y="3553928"/>
                </a:cubicBezTo>
                <a:cubicBezTo>
                  <a:pt x="238279" y="3615208"/>
                  <a:pt x="4274" y="3300526"/>
                  <a:pt x="0" y="2961595"/>
                </a:cubicBezTo>
                <a:cubicBezTo>
                  <a:pt x="-6052" y="2703157"/>
                  <a:pt x="-20883" y="2569777"/>
                  <a:pt x="0" y="2392972"/>
                </a:cubicBezTo>
                <a:cubicBezTo>
                  <a:pt x="20883" y="2216167"/>
                  <a:pt x="7588" y="2004056"/>
                  <a:pt x="0" y="1824349"/>
                </a:cubicBezTo>
                <a:cubicBezTo>
                  <a:pt x="-7588" y="1644642"/>
                  <a:pt x="11329" y="1492527"/>
                  <a:pt x="0" y="1279419"/>
                </a:cubicBezTo>
                <a:cubicBezTo>
                  <a:pt x="-11329" y="1066311"/>
                  <a:pt x="6" y="820539"/>
                  <a:pt x="0" y="592333"/>
                </a:cubicBezTo>
                <a:close/>
              </a:path>
            </a:pathLst>
          </a:custGeom>
          <a:solidFill>
            <a:schemeClr val="bg1">
              <a:alpha val="64000"/>
            </a:schemeClr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239612311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904A59E4-C11C-4D8E-B09E-C032BFA23F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38548"/>
            <a:ext cx="12192000" cy="117893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EA33B4B-21F1-426D-B928-B7B8B50C26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86" y="-90615"/>
            <a:ext cx="660400" cy="120976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0DE454CE-E3E3-4548-A523-AE0AE5853D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75599" y="5374851"/>
            <a:ext cx="1961343" cy="149766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D0AD17B7-D63A-458D-889F-D84204E8CA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4961" y="5491843"/>
            <a:ext cx="891289" cy="1366157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F12040B1-D438-4E2A-9938-2F5D274F6AA0}"/>
              </a:ext>
            </a:extLst>
          </p:cNvPr>
          <p:cNvGrpSpPr/>
          <p:nvPr/>
        </p:nvGrpSpPr>
        <p:grpSpPr>
          <a:xfrm>
            <a:off x="654514" y="214402"/>
            <a:ext cx="2504963" cy="1368440"/>
            <a:chOff x="536243" y="3160"/>
            <a:chExt cx="2504963" cy="1368440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1D12EF54-2CAC-4AAB-B8B7-1D6DF071A792}"/>
                </a:ext>
              </a:extLst>
            </p:cNvPr>
            <p:cNvSpPr/>
            <p:nvPr/>
          </p:nvSpPr>
          <p:spPr>
            <a:xfrm>
              <a:off x="1219200" y="391789"/>
              <a:ext cx="1739015" cy="979811"/>
            </a:xfrm>
            <a:custGeom>
              <a:avLst/>
              <a:gdLst>
                <a:gd name="connsiteX0" fmla="*/ 0 w 1739015"/>
                <a:gd name="connsiteY0" fmla="*/ 163305 h 979811"/>
                <a:gd name="connsiteX1" fmla="*/ 163305 w 1739015"/>
                <a:gd name="connsiteY1" fmla="*/ 0 h 979811"/>
                <a:gd name="connsiteX2" fmla="*/ 591735 w 1739015"/>
                <a:gd name="connsiteY2" fmla="*/ 0 h 979811"/>
                <a:gd name="connsiteX3" fmla="*/ 1048412 w 1739015"/>
                <a:gd name="connsiteY3" fmla="*/ 0 h 979811"/>
                <a:gd name="connsiteX4" fmla="*/ 1575710 w 1739015"/>
                <a:gd name="connsiteY4" fmla="*/ 0 h 979811"/>
                <a:gd name="connsiteX5" fmla="*/ 1739015 w 1739015"/>
                <a:gd name="connsiteY5" fmla="*/ 163305 h 979811"/>
                <a:gd name="connsiteX6" fmla="*/ 1739015 w 1739015"/>
                <a:gd name="connsiteY6" fmla="*/ 816506 h 979811"/>
                <a:gd name="connsiteX7" fmla="*/ 1575710 w 1739015"/>
                <a:gd name="connsiteY7" fmla="*/ 979811 h 979811"/>
                <a:gd name="connsiteX8" fmla="*/ 1133156 w 1739015"/>
                <a:gd name="connsiteY8" fmla="*/ 979811 h 979811"/>
                <a:gd name="connsiteX9" fmla="*/ 648231 w 1739015"/>
                <a:gd name="connsiteY9" fmla="*/ 979811 h 979811"/>
                <a:gd name="connsiteX10" fmla="*/ 163305 w 1739015"/>
                <a:gd name="connsiteY10" fmla="*/ 979811 h 979811"/>
                <a:gd name="connsiteX11" fmla="*/ 0 w 1739015"/>
                <a:gd name="connsiteY11" fmla="*/ 816506 h 979811"/>
                <a:gd name="connsiteX12" fmla="*/ 0 w 1739015"/>
                <a:gd name="connsiteY12" fmla="*/ 163305 h 979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39015" h="979811" extrusionOk="0">
                  <a:moveTo>
                    <a:pt x="0" y="163305"/>
                  </a:moveTo>
                  <a:cubicBezTo>
                    <a:pt x="3558" y="75612"/>
                    <a:pt x="69459" y="-4614"/>
                    <a:pt x="163305" y="0"/>
                  </a:cubicBezTo>
                  <a:cubicBezTo>
                    <a:pt x="314070" y="-16312"/>
                    <a:pt x="450218" y="-17013"/>
                    <a:pt x="591735" y="0"/>
                  </a:cubicBezTo>
                  <a:cubicBezTo>
                    <a:pt x="733252" y="17013"/>
                    <a:pt x="820618" y="13434"/>
                    <a:pt x="1048412" y="0"/>
                  </a:cubicBezTo>
                  <a:cubicBezTo>
                    <a:pt x="1276206" y="-13434"/>
                    <a:pt x="1389144" y="-1418"/>
                    <a:pt x="1575710" y="0"/>
                  </a:cubicBezTo>
                  <a:cubicBezTo>
                    <a:pt x="1675821" y="13311"/>
                    <a:pt x="1730325" y="64336"/>
                    <a:pt x="1739015" y="163305"/>
                  </a:cubicBezTo>
                  <a:cubicBezTo>
                    <a:pt x="1724585" y="442976"/>
                    <a:pt x="1765750" y="518124"/>
                    <a:pt x="1739015" y="816506"/>
                  </a:cubicBezTo>
                  <a:cubicBezTo>
                    <a:pt x="1758942" y="909519"/>
                    <a:pt x="1664097" y="978142"/>
                    <a:pt x="1575710" y="979811"/>
                  </a:cubicBezTo>
                  <a:cubicBezTo>
                    <a:pt x="1399742" y="976651"/>
                    <a:pt x="1285594" y="982983"/>
                    <a:pt x="1133156" y="979811"/>
                  </a:cubicBezTo>
                  <a:cubicBezTo>
                    <a:pt x="980718" y="976639"/>
                    <a:pt x="830248" y="989610"/>
                    <a:pt x="648231" y="979811"/>
                  </a:cubicBezTo>
                  <a:cubicBezTo>
                    <a:pt x="466214" y="970012"/>
                    <a:pt x="301898" y="990603"/>
                    <a:pt x="163305" y="979811"/>
                  </a:cubicBezTo>
                  <a:cubicBezTo>
                    <a:pt x="85497" y="990181"/>
                    <a:pt x="-2025" y="898083"/>
                    <a:pt x="0" y="816506"/>
                  </a:cubicBezTo>
                  <a:cubicBezTo>
                    <a:pt x="-10854" y="543140"/>
                    <a:pt x="-25466" y="357917"/>
                    <a:pt x="0" y="163305"/>
                  </a:cubicBezTo>
                  <a:close/>
                </a:path>
              </a:pathLst>
            </a:custGeom>
            <a:noFill/>
            <a:ln w="38100">
              <a:solidFill>
                <a:srgbClr val="BA6415"/>
              </a:solidFill>
              <a:prstDash val="lgDash"/>
              <a:extLst>
                <a:ext uri="{C807C97D-BFC1-408E-A445-0C87EB9F89A2}">
                  <ask:lineSketchStyleProps xmlns:ask="http://schemas.microsoft.com/office/drawing/2018/sketchyshapes" sd="391918039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图片 25">
              <a:extLst>
                <a:ext uri="{FF2B5EF4-FFF2-40B4-BE49-F238E27FC236}">
                  <a16:creationId xmlns:a16="http://schemas.microsoft.com/office/drawing/2014/main" id="{BAF03D8E-2A15-4EC6-A1FA-CFF6AE3155B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163956">
              <a:off x="536243" y="3160"/>
              <a:ext cx="1448907" cy="1022205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E276D43-1259-4AB2-A883-D1421313FCD3}"/>
                </a:ext>
              </a:extLst>
            </p:cNvPr>
            <p:cNvSpPr txBox="1"/>
            <p:nvPr/>
          </p:nvSpPr>
          <p:spPr>
            <a:xfrm>
              <a:off x="1503621" y="514264"/>
              <a:ext cx="153758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>
                  <a:solidFill>
                    <a:schemeClr val="accent1">
                      <a:lumMod val="75000"/>
                    </a:schemeClr>
                  </a:solidFill>
                  <a:latin typeface="#9Slide05 SVNKitten" pitchFamily="2" charset="0"/>
                </a:rPr>
                <a:t>Bài 2</a:t>
              </a:r>
            </a:p>
          </p:txBody>
        </p:sp>
      </p:grpSp>
      <p:sp>
        <p:nvSpPr>
          <p:cNvPr id="26" name="Text Box 2">
            <a:extLst>
              <a:ext uri="{FF2B5EF4-FFF2-40B4-BE49-F238E27FC236}">
                <a16:creationId xmlns:a16="http://schemas.microsoft.com/office/drawing/2014/main" id="{AE130233-0978-4027-AA12-DCE8ED408C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0350" y="725504"/>
            <a:ext cx="71628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0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 số thích hợp vào chỗ chấm:</a:t>
            </a:r>
          </a:p>
        </p:txBody>
      </p:sp>
      <p:sp>
        <p:nvSpPr>
          <p:cNvPr id="27" name="Text Box 44">
            <a:extLst>
              <a:ext uri="{FF2B5EF4-FFF2-40B4-BE49-F238E27FC236}">
                <a16:creationId xmlns:a16="http://schemas.microsoft.com/office/drawing/2014/main" id="{7531874F-FE31-4FD5-8506-4A8135C14F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03388" y="2644237"/>
            <a:ext cx="10369086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1 m</a:t>
            </a:r>
            <a:r>
              <a:rPr lang="en-US" altLang="en-US" sz="32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         =  ………… dm</a:t>
            </a:r>
            <a:r>
              <a:rPr lang="en-US" altLang="en-US" sz="32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                              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1 dm</a:t>
            </a:r>
            <a:r>
              <a:rPr lang="en-US" altLang="en-US" sz="32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     =  …..……… cm</a:t>
            </a:r>
            <a:r>
              <a:rPr lang="en-US" altLang="en-US" sz="32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alt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7,268 m</a:t>
            </a:r>
            <a:r>
              <a:rPr lang="en-US" altLang="en-US" sz="32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 =  ………… dm</a:t>
            </a:r>
            <a:r>
              <a:rPr lang="en-US" altLang="en-US" sz="32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                       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4,351 dm</a:t>
            </a:r>
            <a:r>
              <a:rPr lang="en-US" altLang="en-US" sz="32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  =  …..……… cm</a:t>
            </a:r>
            <a:r>
              <a:rPr lang="en-US" altLang="en-US" sz="32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alt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0,5 m</a:t>
            </a:r>
            <a:r>
              <a:rPr lang="en-US" altLang="en-US" sz="32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     =  ………… dm</a:t>
            </a:r>
            <a:r>
              <a:rPr lang="en-US" altLang="en-US" sz="32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                               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0,2 dm</a:t>
            </a:r>
            <a:r>
              <a:rPr lang="en-US" altLang="en-US" sz="32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  =  …..……… cm</a:t>
            </a:r>
            <a:r>
              <a:rPr lang="en-US" altLang="en-US" sz="32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alt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50000"/>
              </a:spcBef>
            </a:pP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3m</a:t>
            </a:r>
            <a:r>
              <a:rPr lang="en-US" altLang="en-US" sz="32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2dm</a:t>
            </a:r>
            <a:r>
              <a:rPr lang="en-US" altLang="en-US" sz="32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=  ………… dm</a:t>
            </a:r>
            <a:r>
              <a:rPr lang="en-US" altLang="en-US" sz="32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             1 dm</a:t>
            </a:r>
            <a:r>
              <a:rPr lang="en-US" altLang="en-US" sz="32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9 cm</a:t>
            </a:r>
            <a:r>
              <a:rPr lang="en-US" altLang="en-US" sz="32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alt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  =  ………….. cm</a:t>
            </a:r>
            <a:r>
              <a:rPr lang="en-US" altLang="en-US" sz="3200" b="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endParaRPr lang="en-US" alt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Text Box 45">
            <a:extLst>
              <a:ext uri="{FF2B5EF4-FFF2-40B4-BE49-F238E27FC236}">
                <a16:creationId xmlns:a16="http://schemas.microsoft.com/office/drawing/2014/main" id="{56BF1D0D-CB40-49DC-B23C-06F7F96059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9000" y="4015031"/>
            <a:ext cx="1371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rgbClr val="BA641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500</a:t>
            </a:r>
            <a:endParaRPr lang="en-US" altLang="en-US" sz="2800" b="1" dirty="0">
              <a:solidFill>
                <a:srgbClr val="BA641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Text Box 46">
            <a:extLst>
              <a:ext uri="{FF2B5EF4-FFF2-40B4-BE49-F238E27FC236}">
                <a16:creationId xmlns:a16="http://schemas.microsoft.com/office/drawing/2014/main" id="{0B54A05B-ECD0-4663-94A0-2A7DB7DBDB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4805" y="4015031"/>
            <a:ext cx="1371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rgbClr val="BA641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200</a:t>
            </a:r>
            <a:endParaRPr lang="en-US" altLang="en-US" sz="2800" b="1" dirty="0">
              <a:solidFill>
                <a:srgbClr val="BA641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Text Box 47">
            <a:extLst>
              <a:ext uri="{FF2B5EF4-FFF2-40B4-BE49-F238E27FC236}">
                <a16:creationId xmlns:a16="http://schemas.microsoft.com/office/drawing/2014/main" id="{DE420FA2-8C50-4B55-88AC-80102A9F3D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9727" y="4759286"/>
            <a:ext cx="1371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rgbClr val="BA641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3002</a:t>
            </a:r>
            <a:endParaRPr lang="en-US" altLang="en-US" sz="2800" b="1" dirty="0">
              <a:solidFill>
                <a:srgbClr val="BA641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Text Box 48">
            <a:extLst>
              <a:ext uri="{FF2B5EF4-FFF2-40B4-BE49-F238E27FC236}">
                <a16:creationId xmlns:a16="http://schemas.microsoft.com/office/drawing/2014/main" id="{7D1EBC41-FD29-4C13-AA8F-BAE005E758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20055" y="4760377"/>
            <a:ext cx="1371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rgbClr val="BA641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1009</a:t>
            </a:r>
            <a:endParaRPr lang="en-US" altLang="en-US" sz="2800" b="1" dirty="0">
              <a:solidFill>
                <a:srgbClr val="BA641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 Box 45">
            <a:extLst>
              <a:ext uri="{FF2B5EF4-FFF2-40B4-BE49-F238E27FC236}">
                <a16:creationId xmlns:a16="http://schemas.microsoft.com/office/drawing/2014/main" id="{2AF538B3-4900-41CA-86AF-080570403C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9727" y="2585058"/>
            <a:ext cx="1371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rgbClr val="BA641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1000</a:t>
            </a:r>
            <a:endParaRPr lang="en-US" altLang="en-US" sz="2800" b="1" dirty="0">
              <a:solidFill>
                <a:srgbClr val="BA641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Text Box 45">
            <a:extLst>
              <a:ext uri="{FF2B5EF4-FFF2-40B4-BE49-F238E27FC236}">
                <a16:creationId xmlns:a16="http://schemas.microsoft.com/office/drawing/2014/main" id="{226EC58C-CDBA-4E43-B820-0E74D20CFA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64469" y="2569360"/>
            <a:ext cx="1371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rgbClr val="BA641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1000</a:t>
            </a:r>
            <a:endParaRPr lang="en-US" altLang="en-US" sz="2800" b="1" dirty="0">
              <a:solidFill>
                <a:srgbClr val="BA641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 Box 45">
            <a:extLst>
              <a:ext uri="{FF2B5EF4-FFF2-40B4-BE49-F238E27FC236}">
                <a16:creationId xmlns:a16="http://schemas.microsoft.com/office/drawing/2014/main" id="{49231AE8-F707-4139-9EC8-2B3CF0E69D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87436" y="3299699"/>
            <a:ext cx="1371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rgbClr val="BA641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7268</a:t>
            </a:r>
            <a:endParaRPr lang="en-US" altLang="en-US" sz="2800" b="1" dirty="0">
              <a:solidFill>
                <a:srgbClr val="BA641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 Box 45">
            <a:extLst>
              <a:ext uri="{FF2B5EF4-FFF2-40B4-BE49-F238E27FC236}">
                <a16:creationId xmlns:a16="http://schemas.microsoft.com/office/drawing/2014/main" id="{448F4250-0BA4-4B08-879E-559AD7019E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64469" y="3299699"/>
            <a:ext cx="1371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b="1" dirty="0">
                <a:solidFill>
                  <a:srgbClr val="BA6415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4351</a:t>
            </a:r>
            <a:endParaRPr lang="en-US" altLang="en-US" sz="2800" b="1" dirty="0">
              <a:solidFill>
                <a:srgbClr val="BA6415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27939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18" grpId="0"/>
      <p:bldP spid="19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F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904A59E4-C11C-4D8E-B09E-C032BFA23F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38548"/>
            <a:ext cx="12192000" cy="117893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4EA33B4B-21F1-426D-B928-B7B8B50C26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86" y="-90615"/>
            <a:ext cx="660400" cy="1209760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0DE454CE-E3E3-4548-A523-AE0AE5853DC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75599" y="5374851"/>
            <a:ext cx="1961343" cy="149766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D0AD17B7-D63A-458D-889F-D84204E8CA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4961" y="5491843"/>
            <a:ext cx="891289" cy="1366157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C60320B3-016D-4713-A7D8-2C60B71C880E}"/>
              </a:ext>
            </a:extLst>
          </p:cNvPr>
          <p:cNvGrpSpPr/>
          <p:nvPr/>
        </p:nvGrpSpPr>
        <p:grpSpPr>
          <a:xfrm>
            <a:off x="457200" y="214402"/>
            <a:ext cx="2504963" cy="1368440"/>
            <a:chOff x="536243" y="3160"/>
            <a:chExt cx="2504963" cy="1368440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729C04F3-F846-4D6F-B90F-537AC3389C42}"/>
                </a:ext>
              </a:extLst>
            </p:cNvPr>
            <p:cNvSpPr/>
            <p:nvPr/>
          </p:nvSpPr>
          <p:spPr>
            <a:xfrm>
              <a:off x="1219200" y="391789"/>
              <a:ext cx="1739015" cy="979811"/>
            </a:xfrm>
            <a:custGeom>
              <a:avLst/>
              <a:gdLst>
                <a:gd name="connsiteX0" fmla="*/ 0 w 1739015"/>
                <a:gd name="connsiteY0" fmla="*/ 163305 h 979811"/>
                <a:gd name="connsiteX1" fmla="*/ 163305 w 1739015"/>
                <a:gd name="connsiteY1" fmla="*/ 0 h 979811"/>
                <a:gd name="connsiteX2" fmla="*/ 591735 w 1739015"/>
                <a:gd name="connsiteY2" fmla="*/ 0 h 979811"/>
                <a:gd name="connsiteX3" fmla="*/ 1048412 w 1739015"/>
                <a:gd name="connsiteY3" fmla="*/ 0 h 979811"/>
                <a:gd name="connsiteX4" fmla="*/ 1575710 w 1739015"/>
                <a:gd name="connsiteY4" fmla="*/ 0 h 979811"/>
                <a:gd name="connsiteX5" fmla="*/ 1739015 w 1739015"/>
                <a:gd name="connsiteY5" fmla="*/ 163305 h 979811"/>
                <a:gd name="connsiteX6" fmla="*/ 1739015 w 1739015"/>
                <a:gd name="connsiteY6" fmla="*/ 816506 h 979811"/>
                <a:gd name="connsiteX7" fmla="*/ 1575710 w 1739015"/>
                <a:gd name="connsiteY7" fmla="*/ 979811 h 979811"/>
                <a:gd name="connsiteX8" fmla="*/ 1133156 w 1739015"/>
                <a:gd name="connsiteY8" fmla="*/ 979811 h 979811"/>
                <a:gd name="connsiteX9" fmla="*/ 648231 w 1739015"/>
                <a:gd name="connsiteY9" fmla="*/ 979811 h 979811"/>
                <a:gd name="connsiteX10" fmla="*/ 163305 w 1739015"/>
                <a:gd name="connsiteY10" fmla="*/ 979811 h 979811"/>
                <a:gd name="connsiteX11" fmla="*/ 0 w 1739015"/>
                <a:gd name="connsiteY11" fmla="*/ 816506 h 979811"/>
                <a:gd name="connsiteX12" fmla="*/ 0 w 1739015"/>
                <a:gd name="connsiteY12" fmla="*/ 163305 h 979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739015" h="979811" extrusionOk="0">
                  <a:moveTo>
                    <a:pt x="0" y="163305"/>
                  </a:moveTo>
                  <a:cubicBezTo>
                    <a:pt x="3558" y="75612"/>
                    <a:pt x="69459" y="-4614"/>
                    <a:pt x="163305" y="0"/>
                  </a:cubicBezTo>
                  <a:cubicBezTo>
                    <a:pt x="314070" y="-16312"/>
                    <a:pt x="450218" y="-17013"/>
                    <a:pt x="591735" y="0"/>
                  </a:cubicBezTo>
                  <a:cubicBezTo>
                    <a:pt x="733252" y="17013"/>
                    <a:pt x="820618" y="13434"/>
                    <a:pt x="1048412" y="0"/>
                  </a:cubicBezTo>
                  <a:cubicBezTo>
                    <a:pt x="1276206" y="-13434"/>
                    <a:pt x="1389144" y="-1418"/>
                    <a:pt x="1575710" y="0"/>
                  </a:cubicBezTo>
                  <a:cubicBezTo>
                    <a:pt x="1675821" y="13311"/>
                    <a:pt x="1730325" y="64336"/>
                    <a:pt x="1739015" y="163305"/>
                  </a:cubicBezTo>
                  <a:cubicBezTo>
                    <a:pt x="1724585" y="442976"/>
                    <a:pt x="1765750" y="518124"/>
                    <a:pt x="1739015" y="816506"/>
                  </a:cubicBezTo>
                  <a:cubicBezTo>
                    <a:pt x="1758942" y="909519"/>
                    <a:pt x="1664097" y="978142"/>
                    <a:pt x="1575710" y="979811"/>
                  </a:cubicBezTo>
                  <a:cubicBezTo>
                    <a:pt x="1399742" y="976651"/>
                    <a:pt x="1285594" y="982983"/>
                    <a:pt x="1133156" y="979811"/>
                  </a:cubicBezTo>
                  <a:cubicBezTo>
                    <a:pt x="980718" y="976639"/>
                    <a:pt x="830248" y="989610"/>
                    <a:pt x="648231" y="979811"/>
                  </a:cubicBezTo>
                  <a:cubicBezTo>
                    <a:pt x="466214" y="970012"/>
                    <a:pt x="301898" y="990603"/>
                    <a:pt x="163305" y="979811"/>
                  </a:cubicBezTo>
                  <a:cubicBezTo>
                    <a:pt x="85497" y="990181"/>
                    <a:pt x="-2025" y="898083"/>
                    <a:pt x="0" y="816506"/>
                  </a:cubicBezTo>
                  <a:cubicBezTo>
                    <a:pt x="-10854" y="543140"/>
                    <a:pt x="-25466" y="357917"/>
                    <a:pt x="0" y="163305"/>
                  </a:cubicBezTo>
                  <a:close/>
                </a:path>
              </a:pathLst>
            </a:custGeom>
            <a:noFill/>
            <a:ln w="38100">
              <a:solidFill>
                <a:srgbClr val="BA6415"/>
              </a:solidFill>
              <a:prstDash val="lgDash"/>
              <a:extLst>
                <a:ext uri="{C807C97D-BFC1-408E-A445-0C87EB9F89A2}">
                  <ask:lineSketchStyleProps xmlns:ask="http://schemas.microsoft.com/office/drawing/2018/sketchyshapes" sd="3919180398">
                    <a:prstGeom prst="round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图片 25">
              <a:extLst>
                <a:ext uri="{FF2B5EF4-FFF2-40B4-BE49-F238E27FC236}">
                  <a16:creationId xmlns:a16="http://schemas.microsoft.com/office/drawing/2014/main" id="{AF3B34CB-8BF7-48DF-90AA-D839F9420C2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163956">
              <a:off x="536243" y="3160"/>
              <a:ext cx="1448907" cy="1022205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C78B264-8704-4200-8FFE-413E0CCCBEFF}"/>
                </a:ext>
              </a:extLst>
            </p:cNvPr>
            <p:cNvSpPr txBox="1"/>
            <p:nvPr/>
          </p:nvSpPr>
          <p:spPr>
            <a:xfrm>
              <a:off x="1503621" y="514264"/>
              <a:ext cx="1537585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>
                  <a:latin typeface="#9Slide05 SVNKitten" pitchFamily="2" charset="0"/>
                </a:rPr>
                <a:t>Bài 3</a:t>
              </a:r>
            </a:p>
          </p:txBody>
        </p:sp>
      </p:grpSp>
      <p:sp>
        <p:nvSpPr>
          <p:cNvPr id="11" name="Text Box 14">
            <a:extLst>
              <a:ext uri="{FF2B5EF4-FFF2-40B4-BE49-F238E27FC236}">
                <a16:creationId xmlns:a16="http://schemas.microsoft.com/office/drawing/2014/main" id="{CB7CC31F-B341-4DA5-96F9-C7676030A0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1969888"/>
            <a:ext cx="6248400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a/  6 m</a:t>
            </a:r>
            <a:r>
              <a:rPr lang="en-US" altLang="en-US" sz="32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272 dm</a:t>
            </a:r>
            <a:r>
              <a:rPr lang="en-US" altLang="en-US" sz="32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  =  ………..… m</a:t>
            </a:r>
            <a:r>
              <a:rPr lang="en-US" altLang="en-US" sz="32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                        </a:t>
            </a:r>
          </a:p>
          <a:p>
            <a:pPr>
              <a:spcBef>
                <a:spcPct val="50000"/>
              </a:spcBef>
            </a:pPr>
            <a:r>
              <a:rPr lang="en-US" altLang="en-US" sz="32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2105 dm</a:t>
            </a:r>
            <a:r>
              <a:rPr lang="en-US" altLang="en-US" sz="32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       =  …..……… m</a:t>
            </a:r>
            <a:r>
              <a:rPr lang="en-US" altLang="en-US" sz="32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  <a:p>
            <a:pPr>
              <a:spcBef>
                <a:spcPct val="50000"/>
              </a:spcBef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    3 m</a:t>
            </a:r>
            <a:r>
              <a:rPr lang="en-US" altLang="en-US" sz="32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82 dm</a:t>
            </a:r>
            <a:r>
              <a:rPr lang="en-US" altLang="en-US" sz="32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    =  ………..… m</a:t>
            </a:r>
            <a:r>
              <a:rPr lang="en-US" altLang="en-US" sz="32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       </a:t>
            </a:r>
            <a:endParaRPr lang="en-US" alt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 Box 15">
            <a:extLst>
              <a:ext uri="{FF2B5EF4-FFF2-40B4-BE49-F238E27FC236}">
                <a16:creationId xmlns:a16="http://schemas.microsoft.com/office/drawing/2014/main" id="{A3DB2807-8FEC-426D-AF7C-85587EB532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4170332"/>
            <a:ext cx="6333994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b/  8 dm</a:t>
            </a:r>
            <a:r>
              <a:rPr lang="en-US" altLang="en-US" sz="32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439 cm</a:t>
            </a:r>
            <a:r>
              <a:rPr lang="en-US" altLang="en-US" sz="32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 =  ………..… dm</a:t>
            </a:r>
            <a:r>
              <a:rPr lang="en-US" altLang="en-US" sz="32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                        </a:t>
            </a:r>
          </a:p>
          <a:p>
            <a:pPr>
              <a:spcBef>
                <a:spcPct val="50000"/>
              </a:spcBef>
            </a:pPr>
            <a:r>
              <a:rPr lang="en-US" altLang="en-US" sz="32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         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3670 cm</a:t>
            </a:r>
            <a:r>
              <a:rPr lang="en-US" altLang="en-US" sz="32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        =  …..……… dm</a:t>
            </a:r>
            <a:r>
              <a:rPr lang="en-US" altLang="en-US" sz="32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  <a:p>
            <a:pPr>
              <a:spcBef>
                <a:spcPct val="50000"/>
              </a:spcBef>
            </a:pP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    5 dm</a:t>
            </a:r>
            <a:r>
              <a:rPr lang="en-US" altLang="en-US" sz="32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 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77 cm</a:t>
            </a:r>
            <a:r>
              <a:rPr lang="en-US" altLang="en-US" sz="32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  =  ………..… dm</a:t>
            </a:r>
            <a:r>
              <a:rPr lang="en-US" altLang="en-US" sz="3200" baseline="30000" dirty="0"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en-US" alt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       </a:t>
            </a:r>
            <a:endParaRPr lang="en-US" alt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xt Box 16">
            <a:extLst>
              <a:ext uri="{FF2B5EF4-FFF2-40B4-BE49-F238E27FC236}">
                <a16:creationId xmlns:a16="http://schemas.microsoft.com/office/drawing/2014/main" id="{5FAF5785-4B5E-4630-A013-4ED060469E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1899487"/>
            <a:ext cx="162629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6,272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endParaRPr lang="en-US" altLang="en-US" sz="3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Box 17">
            <a:extLst>
              <a:ext uri="{FF2B5EF4-FFF2-40B4-BE49-F238E27FC236}">
                <a16:creationId xmlns:a16="http://schemas.microsoft.com/office/drawing/2014/main" id="{99AE1656-A977-484C-A82D-2F1555EC93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9215" y="2635997"/>
            <a:ext cx="162629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2,105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endParaRPr lang="en-US" altLang="en-US" sz="3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 Box 18">
            <a:extLst>
              <a:ext uri="{FF2B5EF4-FFF2-40B4-BE49-F238E27FC236}">
                <a16:creationId xmlns:a16="http://schemas.microsoft.com/office/drawing/2014/main" id="{068275B7-A00A-4CC1-B67B-20C731B99B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3672" y="3342233"/>
            <a:ext cx="162629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3,082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endParaRPr lang="en-US" altLang="en-US" sz="3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Text Box 19">
            <a:extLst>
              <a:ext uri="{FF2B5EF4-FFF2-40B4-BE49-F238E27FC236}">
                <a16:creationId xmlns:a16="http://schemas.microsoft.com/office/drawing/2014/main" id="{BF9A7DC5-A5DF-4233-AAAA-44985E4B9B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0600" y="4078743"/>
            <a:ext cx="162629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8,439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endParaRPr lang="en-US" altLang="en-US" sz="3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Text Box 20">
            <a:extLst>
              <a:ext uri="{FF2B5EF4-FFF2-40B4-BE49-F238E27FC236}">
                <a16:creationId xmlns:a16="http://schemas.microsoft.com/office/drawing/2014/main" id="{300EC1BC-5DC7-4F7C-9435-C926FC901C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3672" y="4878702"/>
            <a:ext cx="162629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3,670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endParaRPr lang="en-US" altLang="en-US" sz="3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Text Box 21">
            <a:extLst>
              <a:ext uri="{FF2B5EF4-FFF2-40B4-BE49-F238E27FC236}">
                <a16:creationId xmlns:a16="http://schemas.microsoft.com/office/drawing/2014/main" id="{6E3B4570-CE2B-440B-BDAE-C13E68C22B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0600" y="5601818"/>
            <a:ext cx="162629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32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5,077</a:t>
            </a:r>
            <a:r>
              <a:rPr lang="en-US" altLang="en-US" sz="32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endParaRPr lang="en-US" altLang="en-US" sz="3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Text Box 25">
            <a:extLst>
              <a:ext uri="{FF2B5EF4-FFF2-40B4-BE49-F238E27FC236}">
                <a16:creationId xmlns:a16="http://schemas.microsoft.com/office/drawing/2014/main" id="{C64080DE-1583-451D-82B3-93620E3A60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2163" y="625565"/>
            <a:ext cx="8772637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en-US" altLang="en-US" sz="1200" b="1" i="1" dirty="0"/>
          </a:p>
          <a:p>
            <a:r>
              <a:rPr lang="en-US" altLang="en-US" sz="3200" b="1" dirty="0">
                <a:latin typeface="#9Slide03 AllRoundGothic" panose="020B0703020202020104" pitchFamily="34" charset="0"/>
              </a:rPr>
              <a:t>Viết các số đo sau dưới dạng số thập phân:</a:t>
            </a:r>
          </a:p>
        </p:txBody>
      </p:sp>
    </p:spTree>
    <p:extLst>
      <p:ext uri="{BB962C8B-B14F-4D97-AF65-F5344CB8AC3E}">
        <p14:creationId xmlns:p14="http://schemas.microsoft.com/office/powerpoint/2010/main" val="6387824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5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691" y="4224292"/>
            <a:ext cx="2289109" cy="1965517"/>
          </a:xfrm>
          <a:prstGeom prst="rect">
            <a:avLst/>
          </a:prstGeom>
        </p:spPr>
      </p:pic>
      <p:pic>
        <p:nvPicPr>
          <p:cNvPr id="5" name="Picture 2" descr="Hình ảnh đã tải lên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69649" y1="7846" x2="72684" y2="14023"/>
                        <a14:foregroundMark x1="49521" y1="30217" x2="49521" y2="30217"/>
                        <a14:foregroundMark x1="2556" y1="26711" x2="2556" y2="267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185" y="2674785"/>
            <a:ext cx="3658958" cy="3501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098765" y="849445"/>
            <a:ext cx="799446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>
                <a:ln w="38100">
                  <a:solidFill>
                    <a:srgbClr val="FF6600"/>
                  </a:solidFill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#9Slide05 Pattaya" panose="00000500000000000000" pitchFamily="2" charset="-34"/>
                <a:ea typeface="+mn-ea"/>
                <a:cs typeface="#9Slide05 Pattaya" panose="00000500000000000000" pitchFamily="2" charset="-34"/>
              </a:rPr>
              <a:t>Thu </a:t>
            </a:r>
            <a:r>
              <a:rPr kumimoji="0" lang="en-US" sz="8800" b="0" i="0" u="none" strike="noStrike" kern="1200" cap="none" spc="0" normalizeH="0" baseline="0" noProof="0" dirty="0" err="1">
                <a:ln w="38100">
                  <a:solidFill>
                    <a:srgbClr val="FF6600"/>
                  </a:solidFill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#9Slide05 Pattaya" panose="00000500000000000000" pitchFamily="2" charset="-34"/>
                <a:ea typeface="+mn-ea"/>
                <a:cs typeface="#9Slide05 Pattaya" panose="00000500000000000000" pitchFamily="2" charset="-34"/>
              </a:rPr>
              <a:t>hoạch</a:t>
            </a:r>
            <a:r>
              <a:rPr kumimoji="0" lang="en-US" sz="8800" b="0" i="0" u="none" strike="noStrike" kern="1200" cap="none" spc="0" normalizeH="0" baseline="0" noProof="0" dirty="0">
                <a:ln w="38100">
                  <a:solidFill>
                    <a:srgbClr val="FF6600"/>
                  </a:solidFill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#9Slide05 Pattaya" panose="00000500000000000000" pitchFamily="2" charset="-34"/>
                <a:ea typeface="+mn-ea"/>
                <a:cs typeface="#9Slide05 Pattaya" panose="00000500000000000000" pitchFamily="2" charset="-34"/>
              </a:rPr>
              <a:t> </a:t>
            </a:r>
            <a:r>
              <a:rPr kumimoji="0" lang="en-US" sz="8800" b="0" i="0" u="none" strike="noStrike" kern="1200" cap="none" spc="0" normalizeH="0" baseline="0" noProof="0" dirty="0" err="1">
                <a:ln w="38100">
                  <a:solidFill>
                    <a:srgbClr val="FF6600"/>
                  </a:solidFill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#9Slide05 Pattaya" panose="00000500000000000000" pitchFamily="2" charset="-34"/>
                <a:ea typeface="+mn-ea"/>
                <a:cs typeface="#9Slide05 Pattaya" panose="00000500000000000000" pitchFamily="2" charset="-34"/>
              </a:rPr>
              <a:t>bí</a:t>
            </a:r>
            <a:r>
              <a:rPr kumimoji="0" lang="en-US" sz="8800" b="0" i="0" u="none" strike="noStrike" kern="1200" cap="none" spc="0" normalizeH="0" baseline="0" noProof="0" dirty="0">
                <a:ln w="38100">
                  <a:solidFill>
                    <a:srgbClr val="FF6600"/>
                  </a:solidFill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#9Slide05 Pattaya" panose="00000500000000000000" pitchFamily="2" charset="-34"/>
                <a:ea typeface="+mn-ea"/>
                <a:cs typeface="#9Slide05 Pattaya" panose="00000500000000000000" pitchFamily="2" charset="-34"/>
              </a:rPr>
              <a:t> </a:t>
            </a:r>
            <a:r>
              <a:rPr kumimoji="0" lang="en-US" sz="8800" b="0" i="0" u="none" strike="noStrike" kern="1200" cap="none" spc="0" normalizeH="0" baseline="0" noProof="0" dirty="0" err="1">
                <a:ln w="38100">
                  <a:solidFill>
                    <a:srgbClr val="FF6600"/>
                  </a:solidFill>
                </a:ln>
                <a:solidFill>
                  <a:srgbClr val="FFC000">
                    <a:lumMod val="40000"/>
                    <a:lumOff val="60000"/>
                  </a:srgbClr>
                </a:solidFill>
                <a:effectLst/>
                <a:uLnTx/>
                <a:uFillTx/>
                <a:latin typeface="#9Slide05 Pattaya" panose="00000500000000000000" pitchFamily="2" charset="-34"/>
                <a:ea typeface="+mn-ea"/>
                <a:cs typeface="#9Slide05 Pattaya" panose="00000500000000000000" pitchFamily="2" charset="-34"/>
              </a:rPr>
              <a:t>đỏ</a:t>
            </a:r>
            <a:endParaRPr kumimoji="0" lang="en-US" sz="8800" b="0" i="0" u="none" strike="noStrike" kern="1200" cap="none" spc="0" normalizeH="0" baseline="0" noProof="0" dirty="0">
              <a:ln w="38100">
                <a:solidFill>
                  <a:srgbClr val="FF6600"/>
                </a:solidFill>
              </a:ln>
              <a:solidFill>
                <a:srgbClr val="FFC000">
                  <a:lumMod val="40000"/>
                  <a:lumOff val="60000"/>
                </a:srgbClr>
              </a:solidFill>
              <a:effectLst/>
              <a:uLnTx/>
              <a:uFillTx/>
              <a:latin typeface="#9Slide05 Pattaya" panose="00000500000000000000" pitchFamily="2" charset="-34"/>
              <a:ea typeface="+mn-ea"/>
              <a:cs typeface="#9Slide05 Pattaya" panose="00000500000000000000" pitchFamily="2" charset="-34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0519" y="4224292"/>
            <a:ext cx="2289109" cy="1965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8422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BE9CB1FE-4BBB-4B47-B2D8-ABE2473BC7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75046C47-1F4B-41E0-AD6E-6016BBDE281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0" y="2287445"/>
            <a:ext cx="1716963" cy="2506516"/>
          </a:xfrm>
          <a:prstGeom prst="rect">
            <a:avLst/>
          </a:prstGeom>
        </p:spPr>
      </p:pic>
      <p:pic>
        <p:nvPicPr>
          <p:cNvPr id="37" name="Picture 36" descr="A picture containing box, container, indoor, bed&#10;&#10;Description automatically generated">
            <a:extLst>
              <a:ext uri="{FF2B5EF4-FFF2-40B4-BE49-F238E27FC236}">
                <a16:creationId xmlns:a16="http://schemas.microsoft.com/office/drawing/2014/main" id="{EC2E1E4A-B6EB-472E-A784-19C004FD74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3932" y="4318960"/>
            <a:ext cx="2928547" cy="1240001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6DDBFAAE-D929-416C-BB76-6ABEB4A835D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7162021" y="4872035"/>
            <a:ext cx="2870937" cy="656728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6A43FD47-E2A5-4AC0-A435-D9B173E723E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5354396" y="4872035"/>
            <a:ext cx="2870937" cy="656728"/>
          </a:xfrm>
          <a:prstGeom prst="rect">
            <a:avLst/>
          </a:prstGeom>
        </p:spPr>
      </p:pic>
      <p:pic>
        <p:nvPicPr>
          <p:cNvPr id="45" name="Picture 44">
            <a:hlinkClick r:id="rId12" action="ppaction://hlinksldjump"/>
            <a:extLst>
              <a:ext uri="{FF2B5EF4-FFF2-40B4-BE49-F238E27FC236}">
                <a16:creationId xmlns:a16="http://schemas.microsoft.com/office/drawing/2014/main" id="{9FE6F222-3A02-438E-A815-9DA4A123599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340" y="4162878"/>
            <a:ext cx="1590752" cy="1365881"/>
          </a:xfrm>
          <a:prstGeom prst="rect">
            <a:avLst/>
          </a:prstGeom>
        </p:spPr>
      </p:pic>
      <p:pic>
        <p:nvPicPr>
          <p:cNvPr id="46" name="Picture 45">
            <a:hlinkClick r:id="rId14" action="ppaction://hlinksldjump"/>
            <a:extLst>
              <a:ext uri="{FF2B5EF4-FFF2-40B4-BE49-F238E27FC236}">
                <a16:creationId xmlns:a16="http://schemas.microsoft.com/office/drawing/2014/main" id="{B6253EC8-3137-458A-A436-F436693E925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5699" y="4162873"/>
            <a:ext cx="1590752" cy="1365881"/>
          </a:xfrm>
          <a:prstGeom prst="rect">
            <a:avLst/>
          </a:prstGeom>
        </p:spPr>
      </p:pic>
      <p:pic>
        <p:nvPicPr>
          <p:cNvPr id="47" name="Picture 46">
            <a:hlinkClick r:id="rId15" action="ppaction://hlinksldjump"/>
            <a:extLst>
              <a:ext uri="{FF2B5EF4-FFF2-40B4-BE49-F238E27FC236}">
                <a16:creationId xmlns:a16="http://schemas.microsoft.com/office/drawing/2014/main" id="{84049C41-442E-4AC0-8B6D-BDAFED59733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448" y="4136661"/>
            <a:ext cx="1590752" cy="1365881"/>
          </a:xfrm>
          <a:prstGeom prst="rect">
            <a:avLst/>
          </a:prstGeom>
        </p:spPr>
      </p:pic>
      <p:pic>
        <p:nvPicPr>
          <p:cNvPr id="38" name="Picture 37" descr="A picture containing box, container, indoor, bed&#10;&#10;Description automatically generated">
            <a:extLst>
              <a:ext uri="{FF2B5EF4-FFF2-40B4-BE49-F238E27FC236}">
                <a16:creationId xmlns:a16="http://schemas.microsoft.com/office/drawing/2014/main" id="{3D07D2BA-121B-4434-8D32-A3E8E30390F3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1388" b="95685" l="200" r="97600">
                        <a14:foregroundMark x1="17900" y1="31144" x2="17900" y2="31144"/>
                        <a14:foregroundMark x1="12900" y1="31332" x2="12900" y2="31332"/>
                        <a14:foregroundMark x1="8000" y1="30206" x2="55700" y2="32083"/>
                        <a14:foregroundMark x1="5100" y1="28893" x2="6300" y2="92871"/>
                        <a14:foregroundMark x1="9300" y1="92683" x2="94800" y2="87054"/>
                        <a14:foregroundMark x1="97400" y1="95685" x2="700" y2="92683"/>
                        <a14:foregroundMark x1="61700" y1="27580" x2="97600" y2="34522"/>
                        <a14:foregroundMark x1="40914" y1="79354" x2="5800" y2="78987"/>
                        <a14:foregroundMark x1="95500" y1="79925" x2="49383" y2="79443"/>
                        <a14:foregroundMark x1="97400" y1="21388" x2="200" y2="24015"/>
                        <a14:backgroundMark x1="12100" y1="74672" x2="17300" y2="74484"/>
                        <a14:backgroundMark x1="14500" y1="75422" x2="50500" y2="76173"/>
                        <a14:backgroundMark x1="50100" y1="75235" x2="89200" y2="74296"/>
                      </a14:backgroundRemoval>
                    </a14:imgEffect>
                  </a14:imgLayer>
                </a14:imgProps>
              </a:ext>
            </a:extLst>
          </a:blip>
          <a:srcRect t="19202"/>
          <a:stretch/>
        </p:blipFill>
        <p:spPr>
          <a:xfrm>
            <a:off x="498047" y="4526848"/>
            <a:ext cx="2928547" cy="1001897"/>
          </a:xfrm>
          <a:prstGeom prst="rect">
            <a:avLst/>
          </a:prstGeom>
        </p:spPr>
      </p:pic>
      <p:sp>
        <p:nvSpPr>
          <p:cNvPr id="52" name="16 sau">
            <a:extLst>
              <a:ext uri="{FF2B5EF4-FFF2-40B4-BE49-F238E27FC236}">
                <a16:creationId xmlns:a16="http://schemas.microsoft.com/office/drawing/2014/main" id="{7A9228DB-2355-4E25-9664-B7A72D624116}"/>
              </a:ext>
            </a:extLst>
          </p:cNvPr>
          <p:cNvSpPr/>
          <p:nvPr/>
        </p:nvSpPr>
        <p:spPr>
          <a:xfrm>
            <a:off x="6373756" y="4980439"/>
            <a:ext cx="721789" cy="649912"/>
          </a:xfrm>
          <a:prstGeom prst="ellipse">
            <a:avLst/>
          </a:prstGeom>
          <a:solidFill>
            <a:srgbClr val="FFC000"/>
          </a:solidFill>
          <a:ln w="28575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…</a:t>
            </a:r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10AA2F0-44BC-4FD3-BBEA-CE3F3B2581DD}"/>
              </a:ext>
            </a:extLst>
          </p:cNvPr>
          <p:cNvGrpSpPr/>
          <p:nvPr/>
        </p:nvGrpSpPr>
        <p:grpSpPr>
          <a:xfrm>
            <a:off x="6362733" y="4956154"/>
            <a:ext cx="774240" cy="671424"/>
            <a:chOff x="5443860" y="3702580"/>
            <a:chExt cx="580680" cy="503568"/>
          </a:xfrm>
        </p:grpSpPr>
        <p:sp>
          <p:nvSpPr>
            <p:cNvPr id="54" name="Rounded Rectangle 13">
              <a:extLst>
                <a:ext uri="{FF2B5EF4-FFF2-40B4-BE49-F238E27FC236}">
                  <a16:creationId xmlns:a16="http://schemas.microsoft.com/office/drawing/2014/main" id="{AA71ED93-6E6D-4C21-9E9D-ADF1E6107D02}"/>
                </a:ext>
              </a:extLst>
            </p:cNvPr>
            <p:cNvSpPr/>
            <p:nvPr/>
          </p:nvSpPr>
          <p:spPr>
            <a:xfrm>
              <a:off x="5443860" y="3718714"/>
              <a:ext cx="541342" cy="487434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dk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0B73526E-59EF-43C7-AE35-80E4BC28E550}"/>
                </a:ext>
              </a:extLst>
            </p:cNvPr>
            <p:cNvSpPr txBox="1"/>
            <p:nvPr/>
          </p:nvSpPr>
          <p:spPr>
            <a:xfrm>
              <a:off x="5468006" y="3702580"/>
              <a:ext cx="556534" cy="500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733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01</a:t>
              </a:r>
            </a:p>
          </p:txBody>
        </p:sp>
      </p:grpSp>
      <p:sp>
        <p:nvSpPr>
          <p:cNvPr id="61" name="10 sau">
            <a:extLst>
              <a:ext uri="{FF2B5EF4-FFF2-40B4-BE49-F238E27FC236}">
                <a16:creationId xmlns:a16="http://schemas.microsoft.com/office/drawing/2014/main" id="{25FA31C9-7779-4B1C-B791-D4929DDF2654}"/>
              </a:ext>
            </a:extLst>
          </p:cNvPr>
          <p:cNvSpPr/>
          <p:nvPr/>
        </p:nvSpPr>
        <p:spPr>
          <a:xfrm>
            <a:off x="8514576" y="4980439"/>
            <a:ext cx="721789" cy="649912"/>
          </a:xfrm>
          <a:prstGeom prst="ellipse">
            <a:avLst/>
          </a:prstGeom>
          <a:solidFill>
            <a:srgbClr val="FFC000"/>
          </a:solidFill>
          <a:ln w="28575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…</a:t>
            </a:r>
          </a:p>
        </p:txBody>
      </p:sp>
      <p:sp>
        <p:nvSpPr>
          <p:cNvPr id="62" name="14 sau">
            <a:extLst>
              <a:ext uri="{FF2B5EF4-FFF2-40B4-BE49-F238E27FC236}">
                <a16:creationId xmlns:a16="http://schemas.microsoft.com/office/drawing/2014/main" id="{8DC12402-0616-45CF-A06E-ED43F83FD5B1}"/>
              </a:ext>
            </a:extLst>
          </p:cNvPr>
          <p:cNvSpPr/>
          <p:nvPr/>
        </p:nvSpPr>
        <p:spPr>
          <a:xfrm>
            <a:off x="7457176" y="4979732"/>
            <a:ext cx="721789" cy="649912"/>
          </a:xfrm>
          <a:prstGeom prst="ellipse">
            <a:avLst/>
          </a:prstGeom>
          <a:solidFill>
            <a:srgbClr val="FFC000"/>
          </a:solidFill>
          <a:ln w="28575"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>
                <a:solidFill>
                  <a:schemeClr val="dk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733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rPr>
              <a:t>…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7EC3A7EB-321D-4AD1-AF99-F28AA689D413}"/>
              </a:ext>
            </a:extLst>
          </p:cNvPr>
          <p:cNvGrpSpPr/>
          <p:nvPr/>
        </p:nvGrpSpPr>
        <p:grpSpPr>
          <a:xfrm>
            <a:off x="8509159" y="4973609"/>
            <a:ext cx="788112" cy="673286"/>
            <a:chOff x="5443860" y="3718714"/>
            <a:chExt cx="591084" cy="504965"/>
          </a:xfrm>
        </p:grpSpPr>
        <p:sp>
          <p:nvSpPr>
            <p:cNvPr id="64" name="Rounded Rectangle 13">
              <a:extLst>
                <a:ext uri="{FF2B5EF4-FFF2-40B4-BE49-F238E27FC236}">
                  <a16:creationId xmlns:a16="http://schemas.microsoft.com/office/drawing/2014/main" id="{47034D7B-1992-44F5-ABA1-BD23DD7DBDA7}"/>
                </a:ext>
              </a:extLst>
            </p:cNvPr>
            <p:cNvSpPr/>
            <p:nvPr/>
          </p:nvSpPr>
          <p:spPr>
            <a:xfrm>
              <a:off x="5443860" y="3718714"/>
              <a:ext cx="541342" cy="487434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dk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947A02A-A868-4961-9130-8A5955FF46F7}"/>
                </a:ext>
              </a:extLst>
            </p:cNvPr>
            <p:cNvSpPr txBox="1"/>
            <p:nvPr/>
          </p:nvSpPr>
          <p:spPr>
            <a:xfrm>
              <a:off x="5478410" y="3723590"/>
              <a:ext cx="556534" cy="500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733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03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743B7270-091C-44E8-8462-E4B18499132C}"/>
              </a:ext>
            </a:extLst>
          </p:cNvPr>
          <p:cNvGrpSpPr/>
          <p:nvPr/>
        </p:nvGrpSpPr>
        <p:grpSpPr>
          <a:xfrm>
            <a:off x="7457887" y="4977628"/>
            <a:ext cx="793200" cy="666785"/>
            <a:chOff x="5443860" y="3716851"/>
            <a:chExt cx="594900" cy="500089"/>
          </a:xfrm>
        </p:grpSpPr>
        <p:sp>
          <p:nvSpPr>
            <p:cNvPr id="67" name="Rounded Rectangle 13">
              <a:extLst>
                <a:ext uri="{FF2B5EF4-FFF2-40B4-BE49-F238E27FC236}">
                  <a16:creationId xmlns:a16="http://schemas.microsoft.com/office/drawing/2014/main" id="{0FF58325-2739-48F9-96AD-B749BC9257EE}"/>
                </a:ext>
              </a:extLst>
            </p:cNvPr>
            <p:cNvSpPr/>
            <p:nvPr/>
          </p:nvSpPr>
          <p:spPr>
            <a:xfrm>
              <a:off x="5443860" y="3718714"/>
              <a:ext cx="541342" cy="487434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en-US">
                  <a:solidFill>
                    <a:schemeClr val="dk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BAD0A984-FDF7-4D3C-B77B-DFB03FC1CFAC}"/>
                </a:ext>
              </a:extLst>
            </p:cNvPr>
            <p:cNvSpPr txBox="1"/>
            <p:nvPr/>
          </p:nvSpPr>
          <p:spPr>
            <a:xfrm>
              <a:off x="5482226" y="3716851"/>
              <a:ext cx="556534" cy="5000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3733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  <a:sym typeface="Arial"/>
                </a:rPr>
                <a:t>02</a:t>
              </a:r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BA31DB30-F154-4EA2-9958-A5DA7F7E1EBA}"/>
              </a:ext>
            </a:extLst>
          </p:cNvPr>
          <p:cNvGrpSpPr/>
          <p:nvPr/>
        </p:nvGrpSpPr>
        <p:grpSpPr>
          <a:xfrm>
            <a:off x="6828823" y="358783"/>
            <a:ext cx="5076252" cy="2077236"/>
            <a:chOff x="4935619" y="-334057"/>
            <a:chExt cx="3322124" cy="1557927"/>
          </a:xfrm>
        </p:grpSpPr>
        <p:pic>
          <p:nvPicPr>
            <p:cNvPr id="91" name="Graphic 90">
              <a:extLst>
                <a:ext uri="{FF2B5EF4-FFF2-40B4-BE49-F238E27FC236}">
                  <a16:creationId xmlns:a16="http://schemas.microsoft.com/office/drawing/2014/main" id="{24CB5920-446D-4800-B2E7-3E5F1B35DD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 t="7063"/>
            <a:stretch/>
          </p:blipFill>
          <p:spPr>
            <a:xfrm>
              <a:off x="5011766" y="-334057"/>
              <a:ext cx="3218331" cy="1557927"/>
            </a:xfrm>
            <a:prstGeom prst="rect">
              <a:avLst/>
            </a:prstGeom>
          </p:spPr>
        </p:pic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B2509B2F-8E72-4999-AF42-2C9D0F8E3AF4}"/>
                </a:ext>
              </a:extLst>
            </p:cNvPr>
            <p:cNvSpPr txBox="1"/>
            <p:nvPr/>
          </p:nvSpPr>
          <p:spPr>
            <a:xfrm>
              <a:off x="4935619" y="432893"/>
              <a:ext cx="3322124" cy="6232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0" cap="none" spc="0" normalizeH="0" baseline="0" noProof="0" dirty="0">
                  <a:ln>
                    <a:noFill/>
                  </a:ln>
                  <a:solidFill>
                    <a:srgbClr val="3D7D40">
                      <a:lumMod val="75000"/>
                    </a:srgbClr>
                  </a:solidFill>
                  <a:effectLst/>
                  <a:uLnTx/>
                  <a:uFillTx/>
                  <a:latin typeface="#9Slide07 SVNAdeline" panose="02000500000000000000" pitchFamily="2" charset="0"/>
                  <a:ea typeface="+mn-ea"/>
                  <a:cs typeface="Calibri" panose="020F0502020204030204" pitchFamily="34" charset="0"/>
                  <a:sym typeface="Arial"/>
                </a:rPr>
                <a:t>THU HOẠCH BÍ ĐỎ</a:t>
              </a:r>
            </a:p>
          </p:txBody>
        </p:sp>
      </p:grpSp>
      <p:pic>
        <p:nvPicPr>
          <p:cNvPr id="93" name="Graphic 92">
            <a:extLst>
              <a:ext uri="{FF2B5EF4-FFF2-40B4-BE49-F238E27FC236}">
                <a16:creationId xmlns:a16="http://schemas.microsoft.com/office/drawing/2014/main" id="{93727C59-CDFF-4DA7-A1B2-101B48F7F3EA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b="68228"/>
          <a:stretch/>
        </p:blipFill>
        <p:spPr>
          <a:xfrm>
            <a:off x="6945176" y="-114418"/>
            <a:ext cx="4917655" cy="710137"/>
          </a:xfrm>
          <a:prstGeom prst="rect">
            <a:avLst/>
          </a:prstGeom>
        </p:spPr>
      </p:pic>
      <p:sp>
        <p:nvSpPr>
          <p:cNvPr id="2" name="Arrow: Right 1">
            <a:hlinkClick r:id="rId20" action="ppaction://hlinksldjump"/>
            <a:extLst>
              <a:ext uri="{FF2B5EF4-FFF2-40B4-BE49-F238E27FC236}">
                <a16:creationId xmlns:a16="http://schemas.microsoft.com/office/drawing/2014/main" id="{08E5E3D3-0B6D-4CDB-8966-12E4CE02E31C}"/>
              </a:ext>
            </a:extLst>
          </p:cNvPr>
          <p:cNvSpPr/>
          <p:nvPr/>
        </p:nvSpPr>
        <p:spPr>
          <a:xfrm>
            <a:off x="10527792" y="5875618"/>
            <a:ext cx="1664208" cy="9823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#9Slide03 AllRoundGothic" panose="020B0703020202020104" pitchFamily="34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859755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4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0" dur="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1" dur="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12" restart="whenNotActive" fill="hold" evtFilter="cancelBubble" nodeType="interactiveSeq">
                    <p:stCondLst>
                      <p:cond evt="onClick" delay="0">
                        <p:tgtEl>
                          <p:spTgt spid="6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3" fill="hold">
                          <p:stCondLst>
                            <p:cond delay="0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" presetClass="exit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2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0209 -0.00185 L -0.00209 -0.00185 C -0.0033 -0.06049 3.33333E-6 -0.04938 -0.00573 -0.08241 C -0.00643 -0.08673 -0.00677 -0.09136 -0.00816 -0.09506 C -0.01059 -0.10216 -0.02014 -0.12222 -0.02483 -0.12901 C -0.03004 -0.13642 -0.03594 -0.1429 -0.0415 -0.15 C -0.04514 -0.15494 -0.04827 -0.1608 -0.05209 -0.16481 C -0.06493 -0.17839 -0.0658 -0.18025 -0.08073 -0.19228 C -0.09497 -0.20401 -0.10868 -0.2179 -0.12361 -0.22623 C -0.15087 -0.24167 -0.15261 -0.24321 -0.18542 -0.25802 C -0.19584 -0.26265 -0.20591 -0.2679 -0.2165 -0.27068 C -0.22952 -0.27407 -0.24271 -0.27438 -0.25573 -0.27685 C -0.26841 -0.27932 -0.28108 -0.28241 -0.29375 -0.28549 C -0.30695 -0.28858 -0.31997 -0.29321 -0.33316 -0.29599 C -0.34341 -0.29815 -0.35382 -0.29846 -0.36407 -0.30031 C -0.37118 -0.30154 -0.3783 -0.30308 -0.38542 -0.30432 C -0.40486 -0.30154 -0.42466 -0.30216 -0.44375 -0.29599 C -0.46407 -0.2895 -0.48438 -0.28055 -0.5033 -0.26636 L -0.54028 -0.23889 C -0.5441 -0.23611 -0.54809 -0.23271 -0.55209 -0.23055 L -0.5592 -0.22623 C -0.57223 -0.20308 -0.55261 -0.23796 -0.57361 -0.20308 C -0.58143 -0.18981 -0.58143 -0.1892 -0.58785 -0.17531 C -0.58907 -0.16975 -0.59063 -0.1645 -0.5915 -0.15864 C -0.59219 -0.15308 -0.59219 -0.14722 -0.59254 -0.14167 C -0.59375 -0.12685 -0.59445 -0.11173 -0.59618 -0.09722 C -0.59879 -0.07469 -0.59792 -0.10092 -0.60087 -0.08241 C -0.60139 -0.07963 -0.60087 -0.07685 -0.60087 -0.07407 L -0.59618 -0.07808 " pathEditMode="relative" ptsTypes="AAAAAAAAAAAAAAAAAAAAAAAAAAAAA">
                                          <p:cBhvr>
                                            <p:cTn id="23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1"/>
                      </p:tgtEl>
                    </p:cond>
                  </p:nextCondLst>
                </p:seq>
                <p:seq concurrent="1" nextAc="seek">
                  <p:cTn id="24" restart="whenNotActive" fill="hold" evtFilter="cancelBubble" nodeType="interactiveSeq">
                    <p:stCondLst>
                      <p:cond evt="onClick" delay="0">
                        <p:tgtEl>
                          <p:spTgt spid="6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5" fill="hold">
                          <p:stCondLst>
                            <p:cond delay="0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" presetClass="exit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4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0017 0.00587 L -0.00017 0.00617 C 0.00035 -0.00494 0.00243 -0.01759 -0.00017 -0.02808 C -0.00364 -0.0429 -0.00295 -0.03518 -0.00937 -0.04722 C -0.01232 -0.05216 -0.01423 -0.05957 -0.01771 -0.0642 C -0.03906 -0.09167 -0.04045 -0.08858 -0.05937 -0.1037 C -0.07291 -0.1145 -0.07708 -0.12037 -0.09201 -0.12716 C -0.09878 -0.12963 -0.10573 -0.13086 -0.11267 -0.13333 C -0.11823 -0.13734 -0.12344 -0.1429 -0.12899 -0.14568 C -0.13698 -0.15062 -0.14739 -0.15062 -0.15573 -0.15216 C -0.18871 -0.15988 -0.15069 -0.15339 -0.18368 -0.15802 C -0.21684 -0.1571 -0.25034 -0.1571 -0.28333 -0.15432 C -0.29496 -0.15308 -0.31059 -0.14413 -0.32066 -0.13549 L -0.34496 -0.1142 C -0.3467 -0.11296 -0.34791 -0.1108 -0.34965 -0.11018 C -0.35399 -0.10802 -0.35573 -0.10771 -0.36024 -0.1037 C -0.36284 -0.10123 -0.36545 -0.09753 -0.36823 -0.09537 C -0.39045 -0.07901 -0.36666 -0.10123 -0.38455 -0.08673 C -0.38889 -0.08364 -0.39531 -0.07839 -0.39948 -0.07222 C -0.40173 -0.06944 -0.40347 -0.06636 -0.40538 -0.0642 C -0.40781 -0.0608 -0.41007 -0.05833 -0.41232 -0.05555 C -0.41441 -0.05278 -0.41614 -0.04969 -0.41823 -0.04722 C -0.41962 -0.04506 -0.42135 -0.04413 -0.42274 -0.04259 C -0.42448 -0.04136 -0.4276 -0.03734 -0.42864 -0.03457 C -0.42986 -0.03117 -0.43142 -0.02376 -0.43212 -0.01975 C -0.43264 -0.01543 -0.43264 -0.01111 -0.43333 -0.0071 C -0.43385 -0.00432 -0.43472 -0.00123 -0.43559 0.00124 C -0.4368 0.0213 -0.43437 0.01574 -0.43767 0.02284 L -0.4368 0.01389 " pathEditMode="relative" rAng="0" ptsTypes="AAAAAAAAAAAAAAAAAAAAAAAAAAAAA">
                                          <p:cBhvr>
                                            <p:cTn id="3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1823" y="-7346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2"/>
                      </p:tgtEl>
                    </p:cond>
                  </p:nextCondLst>
                </p:seq>
                <p:seq concurrent="1" nextAc="seek">
                  <p:cTn id="36" restart="whenNotActive" fill="hold" evtFilter="cancelBubble" nodeType="interactiveSeq">
                    <p:stCondLst>
                      <p:cond evt="onClick" delay="0">
                        <p:tgtEl>
                          <p:spTgt spid="5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7" fill="hold">
                          <p:stCondLst>
                            <p:cond delay="0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" presetClass="exit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6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.55556E-7 0.00895 L 5.55556E-7 0.00926 C 0.00052 -0.00185 0.00226 -0.01482 5.55556E-7 -0.02562 C -0.00347 -0.04074 -0.00295 -0.03303 -0.0092 -0.04506 C -0.01181 -0.05031 -0.01372 -0.05803 -0.01701 -0.06235 C -0.03785 -0.09043 -0.03924 -0.08766 -0.05764 -0.10309 C -0.07049 -0.1142 -0.07483 -0.12006 -0.08906 -0.12685 C -0.09566 -0.12963 -0.1026 -0.13118 -0.10938 -0.13334 C -0.11458 -0.13766 -0.11962 -0.1429 -0.12517 -0.14599 C -0.13281 -0.15093 -0.14288 -0.15093 -0.15104 -0.15247 C -0.18299 -0.1605 -0.14635 -0.15401 -0.17813 -0.15864 C -0.21042 -0.15772 -0.24271 -0.15772 -0.27483 -0.15494 C -0.28594 -0.15371 -0.30122 -0.14445 -0.31094 -0.13519 L -0.33455 -0.11358 C -0.33611 -0.11235 -0.3375 -0.1105 -0.33906 -0.10988 C -0.34323 -0.10741 -0.34497 -0.1071 -0.34931 -0.10309 C -0.35191 -0.10062 -0.35434 -0.09661 -0.35712 -0.09445 C -0.37865 -0.07809 -0.35538 -0.10062 -0.37292 -0.08611 C -0.37726 -0.08241 -0.38333 -0.07716 -0.38767 -0.07068 C -0.38941 -0.0679 -0.39132 -0.06482 -0.39306 -0.06235 C -0.39549 -0.05926 -0.39774 -0.05648 -0.4 -0.05371 C -0.40174 -0.05093 -0.40365 -0.04753 -0.40556 -0.04506 C -0.40694 -0.04321 -0.40851 -0.04229 -0.41007 -0.04043 C -0.41181 -0.03889 -0.41458 -0.03519 -0.4158 -0.0321 C -0.41684 -0.02871 -0.41858 -0.0213 -0.4191 -0.01698 C -0.41962 -0.01266 -0.41962 -0.00834 -0.42031 -0.00432 C -0.42066 -0.00093 -0.4217 0.00185 -0.42257 0.00463 C -0.42379 0.025 -0.42118 0.01913 -0.42448 0.02654 L -0.42379 0.01759 " pathEditMode="relative" rAng="0" ptsTypes="AAAAAAAAAAAAAAAAAAAAAAAAAAAAA">
                                          <p:cBhvr>
                                            <p:cTn id="47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1181" y="-750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2"/>
                      </p:tgtEl>
                    </p:cond>
                  </p:nextCondLst>
                </p:seq>
              </p:childTnLst>
            </p:cTn>
          </p:par>
        </p:tnLst>
        <p:bldLst>
          <p:bldP spid="52" grpId="0" animBg="1"/>
          <p:bldP spid="61" grpId="0" animBg="1"/>
          <p:bldP spid="62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7" dur="5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1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12" restart="whenNotActive" fill="hold" evtFilter="cancelBubble" nodeType="interactiveSeq">
                    <p:stCondLst>
                      <p:cond evt="onClick" delay="0">
                        <p:tgtEl>
                          <p:spTgt spid="6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3" fill="hold">
                          <p:stCondLst>
                            <p:cond delay="0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7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6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6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1" presetClass="exit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22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0209 -0.00185 L -0.00209 -0.00185 C -0.0033 -0.06049 3.33333E-6 -0.04938 -0.00573 -0.08241 C -0.00643 -0.08673 -0.00677 -0.09136 -0.00816 -0.09506 C -0.01059 -0.10216 -0.02014 -0.12222 -0.02483 -0.12901 C -0.03004 -0.13642 -0.03594 -0.1429 -0.0415 -0.15 C -0.04514 -0.15494 -0.04827 -0.1608 -0.05209 -0.16481 C -0.06493 -0.17839 -0.0658 -0.18025 -0.08073 -0.19228 C -0.09497 -0.20401 -0.10868 -0.2179 -0.12361 -0.22623 C -0.15087 -0.24167 -0.15261 -0.24321 -0.18542 -0.25802 C -0.19584 -0.26265 -0.20591 -0.2679 -0.2165 -0.27068 C -0.22952 -0.27407 -0.24271 -0.27438 -0.25573 -0.27685 C -0.26841 -0.27932 -0.28108 -0.28241 -0.29375 -0.28549 C -0.30695 -0.28858 -0.31997 -0.29321 -0.33316 -0.29599 C -0.34341 -0.29815 -0.35382 -0.29846 -0.36407 -0.30031 C -0.37118 -0.30154 -0.3783 -0.30308 -0.38542 -0.30432 C -0.40486 -0.30154 -0.42466 -0.30216 -0.44375 -0.29599 C -0.46407 -0.2895 -0.48438 -0.28055 -0.5033 -0.26636 L -0.54028 -0.23889 C -0.5441 -0.23611 -0.54809 -0.23271 -0.55209 -0.23055 L -0.5592 -0.22623 C -0.57223 -0.20308 -0.55261 -0.23796 -0.57361 -0.20308 C -0.58143 -0.18981 -0.58143 -0.1892 -0.58785 -0.17531 C -0.58907 -0.16975 -0.59063 -0.1645 -0.5915 -0.15864 C -0.59219 -0.15308 -0.59219 -0.14722 -0.59254 -0.14167 C -0.59375 -0.12685 -0.59445 -0.11173 -0.59618 -0.09722 C -0.59879 -0.07469 -0.59792 -0.10092 -0.60087 -0.08241 C -0.60139 -0.07963 -0.60087 -0.07685 -0.60087 -0.07407 L -0.59618 -0.07808 " pathEditMode="relative" ptsTypes="AAAAAAAAAAAAAAAAAAAAAAAAAAAAA">
                                          <p:cBhvr>
                                            <p:cTn id="23" dur="2000" fill="hold"/>
                                            <p:tgtEl>
                                              <p:spTgt spid="45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2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2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1"/>
                      </p:tgtEl>
                    </p:cond>
                  </p:nextCondLst>
                </p:seq>
                <p:seq concurrent="1" nextAc="seek">
                  <p:cTn id="24" restart="whenNotActive" fill="hold" evtFilter="cancelBubble" nodeType="interactiveSeq">
                    <p:stCondLst>
                      <p:cond evt="onClick" delay="0">
                        <p:tgtEl>
                          <p:spTgt spid="6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5" fill="hold">
                          <p:stCondLst>
                            <p:cond delay="0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6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6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" presetClass="exit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4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0.00017 0.00587 L -0.00017 0.00617 C 0.00035 -0.00494 0.00243 -0.01759 -0.00017 -0.02808 C -0.00364 -0.0429 -0.00295 -0.03518 -0.00937 -0.04722 C -0.01232 -0.05216 -0.01423 -0.05957 -0.01771 -0.0642 C -0.03906 -0.09167 -0.04045 -0.08858 -0.05937 -0.1037 C -0.07291 -0.1145 -0.07708 -0.12037 -0.09201 -0.12716 C -0.09878 -0.12963 -0.10573 -0.13086 -0.11267 -0.13333 C -0.11823 -0.13734 -0.12344 -0.1429 -0.12899 -0.14568 C -0.13698 -0.15062 -0.14739 -0.15062 -0.15573 -0.15216 C -0.18871 -0.15988 -0.15069 -0.15339 -0.18368 -0.15802 C -0.21684 -0.1571 -0.25034 -0.1571 -0.28333 -0.15432 C -0.29496 -0.15308 -0.31059 -0.14413 -0.32066 -0.13549 L -0.34496 -0.1142 C -0.3467 -0.11296 -0.34791 -0.1108 -0.34965 -0.11018 C -0.35399 -0.10802 -0.35573 -0.10771 -0.36024 -0.1037 C -0.36284 -0.10123 -0.36545 -0.09753 -0.36823 -0.09537 C -0.39045 -0.07901 -0.36666 -0.10123 -0.38455 -0.08673 C -0.38889 -0.08364 -0.39531 -0.07839 -0.39948 -0.07222 C -0.40173 -0.06944 -0.40347 -0.06636 -0.40538 -0.0642 C -0.40781 -0.0608 -0.41007 -0.05833 -0.41232 -0.05555 C -0.41441 -0.05278 -0.41614 -0.04969 -0.41823 -0.04722 C -0.41962 -0.04506 -0.42135 -0.04413 -0.42274 -0.04259 C -0.42448 -0.04136 -0.4276 -0.03734 -0.42864 -0.03457 C -0.42986 -0.03117 -0.43142 -0.02376 -0.43212 -0.01975 C -0.43264 -0.01543 -0.43264 -0.01111 -0.43333 -0.0071 C -0.43385 -0.00432 -0.43472 -0.00123 -0.43559 0.00124 C -0.4368 0.0213 -0.43437 0.01574 -0.43767 0.02284 L -0.4368 0.01389 " pathEditMode="relative" rAng="0" ptsTypes="AAAAAAAAAAAAAAAAAAAAAAAAAAAAA">
                                          <p:cBhvr>
                                            <p:cTn id="35" dur="200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1823" y="-7346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2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2"/>
                      </p:tgtEl>
                    </p:cond>
                  </p:nextCondLst>
                </p:seq>
                <p:seq concurrent="1" nextAc="seek">
                  <p:cTn id="36" restart="whenNotActive" fill="hold" evtFilter="cancelBubble" nodeType="interactiveSeq">
                    <p:stCondLst>
                      <p:cond evt="onClick" delay="0">
                        <p:tgtEl>
                          <p:spTgt spid="5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7" fill="hold">
                          <p:stCondLst>
                            <p:cond delay="0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1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5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5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4" presetID="1" presetClass="exit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46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5.55556E-7 0.00895 L 5.55556E-7 0.00926 C 0.00052 -0.00185 0.00226 -0.01482 5.55556E-7 -0.02562 C -0.00347 -0.04074 -0.00295 -0.03303 -0.0092 -0.04506 C -0.01181 -0.05031 -0.01372 -0.05803 -0.01701 -0.06235 C -0.03785 -0.09043 -0.03924 -0.08766 -0.05764 -0.10309 C -0.07049 -0.1142 -0.07483 -0.12006 -0.08906 -0.12685 C -0.09566 -0.12963 -0.1026 -0.13118 -0.10938 -0.13334 C -0.11458 -0.13766 -0.11962 -0.1429 -0.12517 -0.14599 C -0.13281 -0.15093 -0.14288 -0.15093 -0.15104 -0.15247 C -0.18299 -0.1605 -0.14635 -0.15401 -0.17813 -0.15864 C -0.21042 -0.15772 -0.24271 -0.15772 -0.27483 -0.15494 C -0.28594 -0.15371 -0.30122 -0.14445 -0.31094 -0.13519 L -0.33455 -0.11358 C -0.33611 -0.11235 -0.3375 -0.1105 -0.33906 -0.10988 C -0.34323 -0.10741 -0.34497 -0.1071 -0.34931 -0.10309 C -0.35191 -0.10062 -0.35434 -0.09661 -0.35712 -0.09445 C -0.37865 -0.07809 -0.35538 -0.10062 -0.37292 -0.08611 C -0.37726 -0.08241 -0.38333 -0.07716 -0.38767 -0.07068 C -0.38941 -0.0679 -0.39132 -0.06482 -0.39306 -0.06235 C -0.39549 -0.05926 -0.39774 -0.05648 -0.4 -0.05371 C -0.40174 -0.05093 -0.40365 -0.04753 -0.40556 -0.04506 C -0.40694 -0.04321 -0.40851 -0.04229 -0.41007 -0.04043 C -0.41181 -0.03889 -0.41458 -0.03519 -0.4158 -0.0321 C -0.41684 -0.02871 -0.41858 -0.0213 -0.4191 -0.01698 C -0.41962 -0.01266 -0.41962 -0.00834 -0.42031 -0.00432 C -0.42066 -0.00093 -0.4217 0.00185 -0.42257 0.00463 C -0.42379 0.025 -0.42118 0.01913 -0.42448 0.02654 L -0.42379 0.01759 " pathEditMode="relative" rAng="0" ptsTypes="AAAAAAAAAAAAAAAAAAAAAAAAAAAAA">
                                          <p:cBhvr>
                                            <p:cTn id="47" dur="2000" fill="hold"/>
                                            <p:tgtEl>
                                              <p:spTgt spid="47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1181" y="-750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2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52"/>
                      </p:tgtEl>
                    </p:cond>
                  </p:nextCondLst>
                </p:seq>
                <p:seq concurrent="1" nextAc="seek">
                  <p:cTn id="48" restart="whenNotActive" fill="hold" evtFilter="cancelBubble" nodeType="interactiveSeq">
                    <p:stCondLst>
                      <p:cond evt="onClick" delay="0">
                        <p:tgtEl>
                          <p:spTgt spid="69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9" fill="hold">
                          <p:stCondLst>
                            <p:cond delay="0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7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5" dur="500"/>
                                            <p:tgtEl>
                                              <p:spTgt spid="7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6" presetID="1" presetClass="exit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58" presetID="0" presetClass="path" presetSubtype="0" accel="50000" de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72966E-17 -2.46914E-6 L 3.72966E-17 0.00062 C -0.04479 -0.06759 0.04497 0.07068 -0.01858 -0.04105 C -0.02674 -0.05555 -0.03524 -0.07006 -0.04566 -0.07778 C -0.07066 -0.09722 -0.09687 -0.11111 -0.12344 -0.12129 C -0.17865 -0.1429 -0.23437 -0.16203 -0.2908 -0.17345 C -0.38924 -0.19352 -0.34826 -0.1858 -0.41406 -0.19691 C -0.43889 -0.1929 -0.46424 -0.19228 -0.48906 -0.18426 C -0.50677 -0.17901 -0.53976 -0.1608 -0.5592 -0.1429 C -0.56632 -0.13642 -0.57274 -0.12778 -0.58021 -0.12129 C -0.58229 -0.11975 -0.58889 -0.1142 -0.59132 -0.11049 C -0.59531 -0.10432 -0.59931 -0.09845 -0.60243 -0.09074 C -0.60677 -0.08086 -0.60469 -0.08487 -0.60816 -0.07778 L -0.60816 -0.07747 " pathEditMode="relative" rAng="0" ptsTypes="AAAAAAAAAAAAAA">
                                          <p:cBhvr>
                                            <p:cTn id="59" dur="2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30156" y="-963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8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22" name="whoosh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69"/>
                      </p:tgtEl>
                    </p:cond>
                  </p:nextCondLst>
                </p:seq>
              </p:childTnLst>
            </p:cTn>
          </p:par>
        </p:tnLst>
        <p:bldLst>
          <p:bldP spid="52" grpId="0" animBg="1"/>
          <p:bldP spid="61" grpId="0" animBg="1"/>
          <p:bldP spid="62" grpId="0" animBg="1"/>
          <p:bldP spid="69" grpId="0" animBg="1"/>
        </p:bldLst>
      </p:timing>
    </mc:Fallback>
  </mc:AlternateContent>
</p:sld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Weltkindertag! by Slidego">
  <a:themeElements>
    <a:clrScheme name="Simple Light">
      <a:dk1>
        <a:srgbClr val="000000"/>
      </a:dk1>
      <a:lt1>
        <a:srgbClr val="FFFFFF"/>
      </a:lt1>
      <a:dk2>
        <a:srgbClr val="A3EEFF"/>
      </a:dk2>
      <a:lt2>
        <a:srgbClr val="FFC600"/>
      </a:lt2>
      <a:accent1>
        <a:srgbClr val="FF8C00"/>
      </a:accent1>
      <a:accent2>
        <a:srgbClr val="F7727B"/>
      </a:accent2>
      <a:accent3>
        <a:srgbClr val="621B21"/>
      </a:accent3>
      <a:accent4>
        <a:srgbClr val="CEDE86"/>
      </a:accent4>
      <a:accent5>
        <a:srgbClr val="9DCA55"/>
      </a:accent5>
      <a:accent6>
        <a:srgbClr val="3D7D4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Balloons</Template>
  <TotalTime>1935</TotalTime>
  <Words>397</Words>
  <Application>Microsoft Office PowerPoint</Application>
  <PresentationFormat>Widescreen</PresentationFormat>
  <Paragraphs>92</Paragraphs>
  <Slides>13</Slides>
  <Notes>12</Notes>
  <HiddenSlides>0</HiddenSlides>
  <MMClips>2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37" baseType="lpstr">
      <vt:lpstr>#9Slide06 SVNKarlita</vt:lpstr>
      <vt:lpstr>等线</vt:lpstr>
      <vt:lpstr>等线 Light</vt:lpstr>
      <vt:lpstr>#9Slide03 AllRoundGothic</vt:lpstr>
      <vt:lpstr>#9Slide05 Pattaya</vt:lpstr>
      <vt:lpstr>#9Slide05 SVNKitten</vt:lpstr>
      <vt:lpstr>#9Slide07 SVNAdeline</vt:lpstr>
      <vt:lpstr>#9Slide07 SVNDessert Menu Scrip</vt:lpstr>
      <vt:lpstr>#9Slide07 SVNMomento</vt:lpstr>
      <vt:lpstr>Arial</vt:lpstr>
      <vt:lpstr>Berkshire Swash</vt:lpstr>
      <vt:lpstr>Calibri</vt:lpstr>
      <vt:lpstr>Calibri Light</vt:lpstr>
      <vt:lpstr>Cambria Math</vt:lpstr>
      <vt:lpstr>Lato</vt:lpstr>
      <vt:lpstr>Livvic</vt:lpstr>
      <vt:lpstr>Open Sans</vt:lpstr>
      <vt:lpstr>Patrick Hand</vt:lpstr>
      <vt:lpstr>Roboto</vt:lpstr>
      <vt:lpstr>Roboto Condensed Light</vt:lpstr>
      <vt:lpstr>Times New Roman</vt:lpstr>
      <vt:lpstr>1_Office 主题​​</vt:lpstr>
      <vt:lpstr>Office Theme</vt:lpstr>
      <vt:lpstr>Weltkindertag! by Slidego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e929_f372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DU TRA</dc:creator>
  <cp:lastModifiedBy>LE TUAN CUONG 20175968</cp:lastModifiedBy>
  <cp:revision>89</cp:revision>
  <dcterms:created xsi:type="dcterms:W3CDTF">2007-02-28T03:11:48Z</dcterms:created>
  <dcterms:modified xsi:type="dcterms:W3CDTF">2022-03-27T12:10:09Z</dcterms:modified>
</cp:coreProperties>
</file>