
<file path=[Content_Types].xml><?xml version="1.0" encoding="utf-8"?>
<Types xmlns="http://schemas.openxmlformats.org/package/2006/content-types">
  <Default Extension="png" ContentType="image/png"/>
  <Default Extension="mp3" ContentType="audio/mpeg"/>
  <Default Extension="svg" ContentType="image/svg+xml"/>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4.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5.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6.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7.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8.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9.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64" r:id="rId3"/>
    <p:sldMasterId id="2147483668" r:id="rId4"/>
    <p:sldMasterId id="2147483672" r:id="rId5"/>
    <p:sldMasterId id="2147483676" r:id="rId6"/>
    <p:sldMasterId id="2147483680" r:id="rId7"/>
    <p:sldMasterId id="2147483684" r:id="rId8"/>
    <p:sldMasterId id="2147483688" r:id="rId9"/>
    <p:sldMasterId id="2147483692" r:id="rId10"/>
  </p:sldMasterIdLst>
  <p:notesMasterIdLst>
    <p:notesMasterId r:id="rId33"/>
  </p:notesMasterIdLst>
  <p:sldIdLst>
    <p:sldId id="470" r:id="rId11"/>
    <p:sldId id="353" r:id="rId12"/>
    <p:sldId id="352" r:id="rId13"/>
    <p:sldId id="494" r:id="rId14"/>
    <p:sldId id="510" r:id="rId15"/>
    <p:sldId id="511" r:id="rId16"/>
    <p:sldId id="512" r:id="rId17"/>
    <p:sldId id="498" r:id="rId18"/>
    <p:sldId id="513" r:id="rId19"/>
    <p:sldId id="495" r:id="rId20"/>
    <p:sldId id="267" r:id="rId21"/>
    <p:sldId id="256" r:id="rId22"/>
    <p:sldId id="257" r:id="rId23"/>
    <p:sldId id="258" r:id="rId24"/>
    <p:sldId id="259" r:id="rId25"/>
    <p:sldId id="260" r:id="rId26"/>
    <p:sldId id="261" r:id="rId27"/>
    <p:sldId id="262" r:id="rId28"/>
    <p:sldId id="263" r:id="rId29"/>
    <p:sldId id="514" r:id="rId30"/>
    <p:sldId id="515" r:id="rId31"/>
    <p:sldId id="508" r:id="rId32"/>
  </p:sldIdLst>
  <p:sldSz cx="12190413" cy="6859588"/>
  <p:notesSz cx="6858000" cy="9144000"/>
  <p:custDataLst>
    <p:tags r:id="rId34"/>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1">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AC4AC"/>
    <a:srgbClr val="C0266E"/>
    <a:srgbClr val="3296A8"/>
    <a:srgbClr val="6D8AAB"/>
    <a:srgbClr val="31709C"/>
    <a:srgbClr val="7697B3"/>
    <a:srgbClr val="6FA094"/>
    <a:srgbClr val="94BCB4"/>
    <a:srgbClr val="59503C"/>
    <a:srgbClr val="1FBCE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F9997F3-9745-4470-B492-7C23F6BDC392}" v="120" dt="2022-04-04T08:55:41.55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88" autoAdjust="0"/>
    <p:restoredTop sz="97778" autoAdjust="0"/>
  </p:normalViewPr>
  <p:slideViewPr>
    <p:cSldViewPr snapToGrid="0" showGuides="1">
      <p:cViewPr>
        <p:scale>
          <a:sx n="58" d="100"/>
          <a:sy n="58" d="100"/>
        </p:scale>
        <p:origin x="1478" y="557"/>
      </p:cViewPr>
      <p:guideLst>
        <p:guide orient="horz" pos="2161"/>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microsoft.com/office/2016/11/relationships/changesInfo" Target="changesInfos/changesInfo1.xml"/><Relationship Id="rId21" Type="http://schemas.openxmlformats.org/officeDocument/2006/relationships/slide" Target="slides/slide11.xml"/><Relationship Id="rId34" Type="http://schemas.openxmlformats.org/officeDocument/2006/relationships/tags" Target="tags/tag1.xml"/><Relationship Id="rId7" Type="http://schemas.openxmlformats.org/officeDocument/2006/relationships/slideMaster" Target="slideMasters/slideMaster7.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viewProps" Target="viewProps.xml"/><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slide" Target="slides/slide2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presProps" Target="presProps.xml"/><Relationship Id="rId8" Type="http://schemas.openxmlformats.org/officeDocument/2006/relationships/slideMaster" Target="slideMasters/slideMaster8.xml"/><Relationship Id="rId3" Type="http://schemas.openxmlformats.org/officeDocument/2006/relationships/slideMaster" Target="slideMasters/slideMaster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guyên Quynh" userId="2c6e06ab922918d4" providerId="LiveId" clId="{BF9997F3-9745-4470-B492-7C23F6BDC392}"/>
    <pc:docChg chg="undo custSel addSld delSld modSld sldOrd modMainMaster">
      <pc:chgData name="Nguyên Quynh" userId="2c6e06ab922918d4" providerId="LiveId" clId="{BF9997F3-9745-4470-B492-7C23F6BDC392}" dt="2022-04-04T08:55:49.840" v="791"/>
      <pc:docMkLst>
        <pc:docMk/>
      </pc:docMkLst>
      <pc:sldChg chg="add del modNotes">
        <pc:chgData name="Nguyên Quynh" userId="2c6e06ab922918d4" providerId="LiveId" clId="{BF9997F3-9745-4470-B492-7C23F6BDC392}" dt="2022-04-04T08:55:41.534" v="788"/>
        <pc:sldMkLst>
          <pc:docMk/>
          <pc:sldMk cId="0" sldId="263"/>
        </pc:sldMkLst>
      </pc:sldChg>
      <pc:sldChg chg="modTransition">
        <pc:chgData name="Nguyên Quynh" userId="2c6e06ab922918d4" providerId="LiveId" clId="{BF9997F3-9745-4470-B492-7C23F6BDC392}" dt="2022-04-04T08:14:53.898" v="88"/>
        <pc:sldMkLst>
          <pc:docMk/>
          <pc:sldMk cId="3892404250" sldId="297"/>
        </pc:sldMkLst>
      </pc:sldChg>
      <pc:sldChg chg="addSp delSp modSp mod modTransition delAnim modAnim">
        <pc:chgData name="Nguyên Quynh" userId="2c6e06ab922918d4" providerId="LiveId" clId="{BF9997F3-9745-4470-B492-7C23F6BDC392}" dt="2022-04-04T08:40:36.734" v="451" actId="123"/>
        <pc:sldMkLst>
          <pc:docMk/>
          <pc:sldMk cId="2013290940" sldId="352"/>
        </pc:sldMkLst>
        <pc:spChg chg="add del">
          <ac:chgData name="Nguyên Quynh" userId="2c6e06ab922918d4" providerId="LiveId" clId="{BF9997F3-9745-4470-B492-7C23F6BDC392}" dt="2022-04-04T08:34:37.475" v="323" actId="478"/>
          <ac:spMkLst>
            <pc:docMk/>
            <pc:sldMk cId="2013290940" sldId="352"/>
            <ac:spMk id="3" creationId="{7FE77C4A-F39E-4EA6-BB95-A6410039EE6B}"/>
          </ac:spMkLst>
        </pc:spChg>
        <pc:spChg chg="add mod ord">
          <ac:chgData name="Nguyên Quynh" userId="2c6e06ab922918d4" providerId="LiveId" clId="{BF9997F3-9745-4470-B492-7C23F6BDC392}" dt="2022-04-04T08:36:03.023" v="335" actId="164"/>
          <ac:spMkLst>
            <pc:docMk/>
            <pc:sldMk cId="2013290940" sldId="352"/>
            <ac:spMk id="4" creationId="{185B5C10-717A-4FFD-AD64-6A835D7C1211}"/>
          </ac:spMkLst>
        </pc:spChg>
        <pc:spChg chg="del">
          <ac:chgData name="Nguyên Quynh" userId="2c6e06ab922918d4" providerId="LiveId" clId="{BF9997F3-9745-4470-B492-7C23F6BDC392}" dt="2022-04-04T08:23:51.888" v="176" actId="478"/>
          <ac:spMkLst>
            <pc:docMk/>
            <pc:sldMk cId="2013290940" sldId="352"/>
            <ac:spMk id="6" creationId="{0902AA45-5F3E-43AF-B09C-101CCA56032D}"/>
          </ac:spMkLst>
        </pc:spChg>
        <pc:spChg chg="mod topLvl">
          <ac:chgData name="Nguyên Quynh" userId="2c6e06ab922918d4" providerId="LiveId" clId="{BF9997F3-9745-4470-B492-7C23F6BDC392}" dt="2022-04-04T08:35:07.825" v="326" actId="165"/>
          <ac:spMkLst>
            <pc:docMk/>
            <pc:sldMk cId="2013290940" sldId="352"/>
            <ac:spMk id="11" creationId="{84C0791A-6676-4043-BBF1-DD2993D19C98}"/>
          </ac:spMkLst>
        </pc:spChg>
        <pc:spChg chg="mod topLvl">
          <ac:chgData name="Nguyên Quynh" userId="2c6e06ab922918d4" providerId="LiveId" clId="{BF9997F3-9745-4470-B492-7C23F6BDC392}" dt="2022-04-04T08:36:03.023" v="335" actId="164"/>
          <ac:spMkLst>
            <pc:docMk/>
            <pc:sldMk cId="2013290940" sldId="352"/>
            <ac:spMk id="12" creationId="{E9BB0E5B-E5F4-4490-B3C7-C915B81DF5B6}"/>
          </ac:spMkLst>
        </pc:spChg>
        <pc:spChg chg="del">
          <ac:chgData name="Nguyên Quynh" userId="2c6e06ab922918d4" providerId="LiveId" clId="{BF9997F3-9745-4470-B492-7C23F6BDC392}" dt="2022-04-04T08:23:48.564" v="175" actId="478"/>
          <ac:spMkLst>
            <pc:docMk/>
            <pc:sldMk cId="2013290940" sldId="352"/>
            <ac:spMk id="13" creationId="{339CB027-AF32-4B03-BE15-1DD5E6EA2AE6}"/>
          </ac:spMkLst>
        </pc:spChg>
        <pc:spChg chg="add del mod">
          <ac:chgData name="Nguyên Quynh" userId="2c6e06ab922918d4" providerId="LiveId" clId="{BF9997F3-9745-4470-B492-7C23F6BDC392}" dt="2022-04-04T08:26:58.472" v="231" actId="478"/>
          <ac:spMkLst>
            <pc:docMk/>
            <pc:sldMk cId="2013290940" sldId="352"/>
            <ac:spMk id="16" creationId="{1C34ED5D-A187-45CD-BCF1-C29ADA45F6AB}"/>
          </ac:spMkLst>
        </pc:spChg>
        <pc:spChg chg="add mod">
          <ac:chgData name="Nguyên Quynh" userId="2c6e06ab922918d4" providerId="LiveId" clId="{BF9997F3-9745-4470-B492-7C23F6BDC392}" dt="2022-04-04T08:40:36.734" v="451" actId="123"/>
          <ac:spMkLst>
            <pc:docMk/>
            <pc:sldMk cId="2013290940" sldId="352"/>
            <ac:spMk id="17" creationId="{FDB63ED0-5529-4A91-AED6-B25F762F8623}"/>
          </ac:spMkLst>
        </pc:spChg>
        <pc:grpChg chg="add mod">
          <ac:chgData name="Nguyên Quynh" userId="2c6e06ab922918d4" providerId="LiveId" clId="{BF9997F3-9745-4470-B492-7C23F6BDC392}" dt="2022-04-04T08:36:03.023" v="335" actId="164"/>
          <ac:grpSpMkLst>
            <pc:docMk/>
            <pc:sldMk cId="2013290940" sldId="352"/>
            <ac:grpSpMk id="5" creationId="{62372C98-A6B1-446B-8C38-74AB63B516E3}"/>
          </ac:grpSpMkLst>
        </pc:grpChg>
        <pc:grpChg chg="del">
          <ac:chgData name="Nguyên Quynh" userId="2c6e06ab922918d4" providerId="LiveId" clId="{BF9997F3-9745-4470-B492-7C23F6BDC392}" dt="2022-04-04T08:23:51.888" v="176" actId="478"/>
          <ac:grpSpMkLst>
            <pc:docMk/>
            <pc:sldMk cId="2013290940" sldId="352"/>
            <ac:grpSpMk id="7" creationId="{16E92163-1B3F-4A7D-99F8-92E3B303242F}"/>
          </ac:grpSpMkLst>
        </pc:grpChg>
        <pc:grpChg chg="del mod">
          <ac:chgData name="Nguyên Quynh" userId="2c6e06ab922918d4" providerId="LiveId" clId="{BF9997F3-9745-4470-B492-7C23F6BDC392}" dt="2022-04-04T08:35:07.825" v="326" actId="165"/>
          <ac:grpSpMkLst>
            <pc:docMk/>
            <pc:sldMk cId="2013290940" sldId="352"/>
            <ac:grpSpMk id="8" creationId="{F0FC0F70-AC76-4EA2-86EB-0B407A4ACBB5}"/>
          </ac:grpSpMkLst>
        </pc:grpChg>
      </pc:sldChg>
      <pc:sldChg chg="modSp mod modTransition">
        <pc:chgData name="Nguyên Quynh" userId="2c6e06ab922918d4" providerId="LiveId" clId="{BF9997F3-9745-4470-B492-7C23F6BDC392}" dt="2022-04-04T08:20:52.753" v="173" actId="20577"/>
        <pc:sldMkLst>
          <pc:docMk/>
          <pc:sldMk cId="751631942" sldId="353"/>
        </pc:sldMkLst>
        <pc:spChg chg="mod">
          <ac:chgData name="Nguyên Quynh" userId="2c6e06ab922918d4" providerId="LiveId" clId="{BF9997F3-9745-4470-B492-7C23F6BDC392}" dt="2022-04-04T08:16:45.494" v="168" actId="2711"/>
          <ac:spMkLst>
            <pc:docMk/>
            <pc:sldMk cId="751631942" sldId="353"/>
            <ac:spMk id="36" creationId="{C4648C59-C06D-49E0-8F3B-38635B576364}"/>
          </ac:spMkLst>
        </pc:spChg>
        <pc:spChg chg="mod">
          <ac:chgData name="Nguyên Quynh" userId="2c6e06ab922918d4" providerId="LiveId" clId="{BF9997F3-9745-4470-B492-7C23F6BDC392}" dt="2022-04-04T08:16:45.494" v="168" actId="2711"/>
          <ac:spMkLst>
            <pc:docMk/>
            <pc:sldMk cId="751631942" sldId="353"/>
            <ac:spMk id="37" creationId="{1C705474-8722-4EAF-B8D7-F68D4CB0F493}"/>
          </ac:spMkLst>
        </pc:spChg>
        <pc:spChg chg="mod">
          <ac:chgData name="Nguyên Quynh" userId="2c6e06ab922918d4" providerId="LiveId" clId="{BF9997F3-9745-4470-B492-7C23F6BDC392}" dt="2022-04-04T08:16:45.494" v="168" actId="2711"/>
          <ac:spMkLst>
            <pc:docMk/>
            <pc:sldMk cId="751631942" sldId="353"/>
            <ac:spMk id="38" creationId="{EA856925-1782-4737-A837-3925A118A116}"/>
          </ac:spMkLst>
        </pc:spChg>
        <pc:spChg chg="mod">
          <ac:chgData name="Nguyên Quynh" userId="2c6e06ab922918d4" providerId="LiveId" clId="{BF9997F3-9745-4470-B492-7C23F6BDC392}" dt="2022-04-04T08:16:45.494" v="168" actId="2711"/>
          <ac:spMkLst>
            <pc:docMk/>
            <pc:sldMk cId="751631942" sldId="353"/>
            <ac:spMk id="39" creationId="{A0B7569B-1284-4129-B482-6694883F2919}"/>
          </ac:spMkLst>
        </pc:spChg>
        <pc:spChg chg="mod">
          <ac:chgData name="Nguyên Quynh" userId="2c6e06ab922918d4" providerId="LiveId" clId="{BF9997F3-9745-4470-B492-7C23F6BDC392}" dt="2022-04-04T08:20:52.753" v="173" actId="20577"/>
          <ac:spMkLst>
            <pc:docMk/>
            <pc:sldMk cId="751631942" sldId="353"/>
            <ac:spMk id="40" creationId="{0F9B7BBA-B35B-41A7-8750-B6A686348C1B}"/>
          </ac:spMkLst>
        </pc:spChg>
        <pc:spChg chg="mod">
          <ac:chgData name="Nguyên Quynh" userId="2c6e06ab922918d4" providerId="LiveId" clId="{BF9997F3-9745-4470-B492-7C23F6BDC392}" dt="2022-04-04T08:16:45.494" v="168" actId="2711"/>
          <ac:spMkLst>
            <pc:docMk/>
            <pc:sldMk cId="751631942" sldId="353"/>
            <ac:spMk id="41" creationId="{8D46DC1E-1CE9-438D-9F9E-7D6FF3B26964}"/>
          </ac:spMkLst>
        </pc:spChg>
        <pc:spChg chg="mod">
          <ac:chgData name="Nguyên Quynh" userId="2c6e06ab922918d4" providerId="LiveId" clId="{BF9997F3-9745-4470-B492-7C23F6BDC392}" dt="2022-04-04T08:16:45.494" v="168" actId="2711"/>
          <ac:spMkLst>
            <pc:docMk/>
            <pc:sldMk cId="751631942" sldId="353"/>
            <ac:spMk id="42" creationId="{30A9EB00-84B3-4DFC-9592-8203B22A0BAD}"/>
          </ac:spMkLst>
        </pc:spChg>
        <pc:spChg chg="mod">
          <ac:chgData name="Nguyên Quynh" userId="2c6e06ab922918d4" providerId="LiveId" clId="{BF9997F3-9745-4470-B492-7C23F6BDC392}" dt="2022-04-04T08:16:45.494" v="168" actId="2711"/>
          <ac:spMkLst>
            <pc:docMk/>
            <pc:sldMk cId="751631942" sldId="353"/>
            <ac:spMk id="43" creationId="{2EF3AD38-B7D4-4E12-ADDC-7BEBAF70C46F}"/>
          </ac:spMkLst>
        </pc:spChg>
        <pc:spChg chg="mod">
          <ac:chgData name="Nguyên Quynh" userId="2c6e06ab922918d4" providerId="LiveId" clId="{BF9997F3-9745-4470-B492-7C23F6BDC392}" dt="2022-04-04T08:16:45.494" v="168" actId="2711"/>
          <ac:spMkLst>
            <pc:docMk/>
            <pc:sldMk cId="751631942" sldId="353"/>
            <ac:spMk id="44" creationId="{2B4A2820-DF55-4DAE-94F7-AFCAE2131A70}"/>
          </ac:spMkLst>
        </pc:spChg>
        <pc:spChg chg="mod">
          <ac:chgData name="Nguyên Quynh" userId="2c6e06ab922918d4" providerId="LiveId" clId="{BF9997F3-9745-4470-B492-7C23F6BDC392}" dt="2022-04-04T08:16:45.494" v="168" actId="2711"/>
          <ac:spMkLst>
            <pc:docMk/>
            <pc:sldMk cId="751631942" sldId="353"/>
            <ac:spMk id="45" creationId="{69DE3B89-8540-438D-BB1F-E8AE82AB36C5}"/>
          </ac:spMkLst>
        </pc:spChg>
        <pc:spChg chg="mod">
          <ac:chgData name="Nguyên Quynh" userId="2c6e06ab922918d4" providerId="LiveId" clId="{BF9997F3-9745-4470-B492-7C23F6BDC392}" dt="2022-04-04T08:16:45.494" v="168" actId="2711"/>
          <ac:spMkLst>
            <pc:docMk/>
            <pc:sldMk cId="751631942" sldId="353"/>
            <ac:spMk id="46" creationId="{9E26ECCF-29CE-45BA-B25D-805A08343E2E}"/>
          </ac:spMkLst>
        </pc:spChg>
        <pc:spChg chg="mod">
          <ac:chgData name="Nguyên Quynh" userId="2c6e06ab922918d4" providerId="LiveId" clId="{BF9997F3-9745-4470-B492-7C23F6BDC392}" dt="2022-04-04T08:16:45.494" v="168" actId="2711"/>
          <ac:spMkLst>
            <pc:docMk/>
            <pc:sldMk cId="751631942" sldId="353"/>
            <ac:spMk id="47" creationId="{82ABB00F-94F6-46DB-A45E-81DEA3942DBE}"/>
          </ac:spMkLst>
        </pc:spChg>
        <pc:spChg chg="mod">
          <ac:chgData name="Nguyên Quynh" userId="2c6e06ab922918d4" providerId="LiveId" clId="{BF9997F3-9745-4470-B492-7C23F6BDC392}" dt="2022-04-04T08:17:13.111" v="172" actId="14100"/>
          <ac:spMkLst>
            <pc:docMk/>
            <pc:sldMk cId="751631942" sldId="353"/>
            <ac:spMk id="49" creationId="{EAA8FF15-D837-479A-AD1E-C9F24AED7857}"/>
          </ac:spMkLst>
        </pc:spChg>
        <pc:spChg chg="mod">
          <ac:chgData name="Nguyên Quynh" userId="2c6e06ab922918d4" providerId="LiveId" clId="{BF9997F3-9745-4470-B492-7C23F6BDC392}" dt="2022-04-04T08:17:04.766" v="171" actId="14100"/>
          <ac:spMkLst>
            <pc:docMk/>
            <pc:sldMk cId="751631942" sldId="353"/>
            <ac:spMk id="50" creationId="{C885CAEC-6A75-4A2F-8A39-23D72C70ED37}"/>
          </ac:spMkLst>
        </pc:spChg>
        <pc:grpChg chg="mod">
          <ac:chgData name="Nguyên Quynh" userId="2c6e06ab922918d4" providerId="LiveId" clId="{BF9997F3-9745-4470-B492-7C23F6BDC392}" dt="2022-04-04T08:16:45.494" v="168" actId="2711"/>
          <ac:grpSpMkLst>
            <pc:docMk/>
            <pc:sldMk cId="751631942" sldId="353"/>
            <ac:grpSpMk id="35" creationId="{BBE5267C-C8A0-4458-BCF3-8B70D154AE74}"/>
          </ac:grpSpMkLst>
        </pc:grpChg>
        <pc:grpChg chg="mod">
          <ac:chgData name="Nguyên Quynh" userId="2c6e06ab922918d4" providerId="LiveId" clId="{BF9997F3-9745-4470-B492-7C23F6BDC392}" dt="2022-04-04T08:15:41.210" v="127" actId="1076"/>
          <ac:grpSpMkLst>
            <pc:docMk/>
            <pc:sldMk cId="751631942" sldId="353"/>
            <ac:grpSpMk id="48" creationId="{CA720B34-AB1A-4EB6-992D-A4EEA3BFB986}"/>
          </ac:grpSpMkLst>
        </pc:grpChg>
        <pc:picChg chg="mod">
          <ac:chgData name="Nguyên Quynh" userId="2c6e06ab922918d4" providerId="LiveId" clId="{BF9997F3-9745-4470-B492-7C23F6BDC392}" dt="2022-04-04T08:15:33.507" v="126" actId="1076"/>
          <ac:picMkLst>
            <pc:docMk/>
            <pc:sldMk cId="751631942" sldId="353"/>
            <ac:picMk id="34" creationId="{E10642A8-027F-4521-84D2-A20D4C353E2C}"/>
          </ac:picMkLst>
        </pc:picChg>
      </pc:sldChg>
      <pc:sldChg chg="delSp modSp mod modTransition delAnim modAnim">
        <pc:chgData name="Nguyên Quynh" userId="2c6e06ab922918d4" providerId="LiveId" clId="{BF9997F3-9745-4470-B492-7C23F6BDC392}" dt="2022-04-04T08:14:53.898" v="88"/>
        <pc:sldMkLst>
          <pc:docMk/>
          <pc:sldMk cId="1462424996" sldId="470"/>
        </pc:sldMkLst>
        <pc:spChg chg="mod">
          <ac:chgData name="Nguyên Quynh" userId="2c6e06ab922918d4" providerId="LiveId" clId="{BF9997F3-9745-4470-B492-7C23F6BDC392}" dt="2022-04-04T08:13:56.691" v="75" actId="1076"/>
          <ac:spMkLst>
            <pc:docMk/>
            <pc:sldMk cId="1462424996" sldId="470"/>
            <ac:spMk id="13" creationId="{A49C6CA0-1895-4B25-A832-28FC96060A07}"/>
          </ac:spMkLst>
        </pc:spChg>
        <pc:spChg chg="del">
          <ac:chgData name="Nguyên Quynh" userId="2c6e06ab922918d4" providerId="LiveId" clId="{BF9997F3-9745-4470-B492-7C23F6BDC392}" dt="2022-04-04T08:12:57.100" v="35" actId="478"/>
          <ac:spMkLst>
            <pc:docMk/>
            <pc:sldMk cId="1462424996" sldId="470"/>
            <ac:spMk id="15" creationId="{359F5781-6E83-46E2-8C41-DD4C48AE24D6}"/>
          </ac:spMkLst>
        </pc:spChg>
        <pc:spChg chg="mod">
          <ac:chgData name="Nguyên Quynh" userId="2c6e06ab922918d4" providerId="LiveId" clId="{BF9997F3-9745-4470-B492-7C23F6BDC392}" dt="2022-04-04T08:14:45.229" v="85" actId="122"/>
          <ac:spMkLst>
            <pc:docMk/>
            <pc:sldMk cId="1462424996" sldId="470"/>
            <ac:spMk id="16" creationId="{DE47BAAA-AFD9-41F7-B18E-9CB740ACA313}"/>
          </ac:spMkLst>
        </pc:spChg>
        <pc:spChg chg="mod">
          <ac:chgData name="Nguyên Quynh" userId="2c6e06ab922918d4" providerId="LiveId" clId="{BF9997F3-9745-4470-B492-7C23F6BDC392}" dt="2022-04-04T08:13:53.198" v="74" actId="1076"/>
          <ac:spMkLst>
            <pc:docMk/>
            <pc:sldMk cId="1462424996" sldId="470"/>
            <ac:spMk id="23" creationId="{7589C93A-37FC-4ECA-98D6-FC9964829997}"/>
          </ac:spMkLst>
        </pc:spChg>
        <pc:grpChg chg="del mod">
          <ac:chgData name="Nguyên Quynh" userId="2c6e06ab922918d4" providerId="LiveId" clId="{BF9997F3-9745-4470-B492-7C23F6BDC392}" dt="2022-04-04T08:12:54.800" v="34" actId="478"/>
          <ac:grpSpMkLst>
            <pc:docMk/>
            <pc:sldMk cId="1462424996" sldId="470"/>
            <ac:grpSpMk id="17" creationId="{22D5884B-4B0D-4C5E-B2F1-1A6F1F9EDE6A}"/>
          </ac:grpSpMkLst>
        </pc:grpChg>
        <pc:cxnChg chg="mod">
          <ac:chgData name="Nguyên Quynh" userId="2c6e06ab922918d4" providerId="LiveId" clId="{BF9997F3-9745-4470-B492-7C23F6BDC392}" dt="2022-04-04T08:13:59.248" v="76" actId="1076"/>
          <ac:cxnSpMkLst>
            <pc:docMk/>
            <pc:sldMk cId="1462424996" sldId="470"/>
            <ac:cxnSpMk id="14" creationId="{E966B93A-B26E-4692-A70B-1C22D504603B}"/>
          </ac:cxnSpMkLst>
        </pc:cxnChg>
      </pc:sldChg>
      <pc:sldChg chg="del modTransition">
        <pc:chgData name="Nguyên Quynh" userId="2c6e06ab922918d4" providerId="LiveId" clId="{BF9997F3-9745-4470-B492-7C23F6BDC392}" dt="2022-04-04T08:23:42.641" v="174" actId="47"/>
        <pc:sldMkLst>
          <pc:docMk/>
          <pc:sldMk cId="804804066" sldId="471"/>
        </pc:sldMkLst>
      </pc:sldChg>
      <pc:sldChg chg="modTransition">
        <pc:chgData name="Nguyên Quynh" userId="2c6e06ab922918d4" providerId="LiveId" clId="{BF9997F3-9745-4470-B492-7C23F6BDC392}" dt="2022-04-04T08:14:53.898" v="88"/>
        <pc:sldMkLst>
          <pc:docMk/>
          <pc:sldMk cId="1041851632" sldId="490"/>
        </pc:sldMkLst>
      </pc:sldChg>
      <pc:sldChg chg="addSp delSp modSp mod modTransition addAnim delAnim">
        <pc:chgData name="Nguyên Quynh" userId="2c6e06ab922918d4" providerId="LiveId" clId="{BF9997F3-9745-4470-B492-7C23F6BDC392}" dt="2022-04-04T08:53:55.126" v="754" actId="478"/>
        <pc:sldMkLst>
          <pc:docMk/>
          <pc:sldMk cId="2980450230" sldId="491"/>
        </pc:sldMkLst>
        <pc:picChg chg="add del mod">
          <ac:chgData name="Nguyên Quynh" userId="2c6e06ab922918d4" providerId="LiveId" clId="{BF9997F3-9745-4470-B492-7C23F6BDC392}" dt="2022-04-04T08:53:55.126" v="754" actId="478"/>
          <ac:picMkLst>
            <pc:docMk/>
            <pc:sldMk cId="2980450230" sldId="491"/>
            <ac:picMk id="7" creationId="{F9A59051-A0C5-4043-A773-48B8FA4FFFD1}"/>
          </ac:picMkLst>
        </pc:picChg>
      </pc:sldChg>
      <pc:sldChg chg="modTransition">
        <pc:chgData name="Nguyên Quynh" userId="2c6e06ab922918d4" providerId="LiveId" clId="{BF9997F3-9745-4470-B492-7C23F6BDC392}" dt="2022-04-04T08:14:53.898" v="88"/>
        <pc:sldMkLst>
          <pc:docMk/>
          <pc:sldMk cId="4217036884" sldId="492"/>
        </pc:sldMkLst>
      </pc:sldChg>
      <pc:sldChg chg="modTransition">
        <pc:chgData name="Nguyên Quynh" userId="2c6e06ab922918d4" providerId="LiveId" clId="{BF9997F3-9745-4470-B492-7C23F6BDC392}" dt="2022-04-04T08:14:53.898" v="88"/>
        <pc:sldMkLst>
          <pc:docMk/>
          <pc:sldMk cId="121680825" sldId="493"/>
        </pc:sldMkLst>
      </pc:sldChg>
      <pc:sldChg chg="addSp delSp modSp mod modTransition delAnim modAnim">
        <pc:chgData name="Nguyên Quynh" userId="2c6e06ab922918d4" providerId="LiveId" clId="{BF9997F3-9745-4470-B492-7C23F6BDC392}" dt="2022-04-04T08:40:34.035" v="450" actId="123"/>
        <pc:sldMkLst>
          <pc:docMk/>
          <pc:sldMk cId="2869810567" sldId="494"/>
        </pc:sldMkLst>
        <pc:spChg chg="add mod ord">
          <ac:chgData name="Nguyên Quynh" userId="2c6e06ab922918d4" providerId="LiveId" clId="{BF9997F3-9745-4470-B492-7C23F6BDC392}" dt="2022-04-04T08:32:45.591" v="313" actId="164"/>
          <ac:spMkLst>
            <pc:docMk/>
            <pc:sldMk cId="2869810567" sldId="494"/>
            <ac:spMk id="2" creationId="{2EF2D4D0-DAD8-4127-9F34-7CDCBCAFE458}"/>
          </ac:spMkLst>
        </pc:spChg>
        <pc:spChg chg="del">
          <ac:chgData name="Nguyên Quynh" userId="2c6e06ab922918d4" providerId="LiveId" clId="{BF9997F3-9745-4470-B492-7C23F6BDC392}" dt="2022-04-04T08:31:33.263" v="309" actId="478"/>
          <ac:spMkLst>
            <pc:docMk/>
            <pc:sldMk cId="2869810567" sldId="494"/>
            <ac:spMk id="6" creationId="{40826607-78D7-48D4-A20D-9B340BBDD489}"/>
          </ac:spMkLst>
        </pc:spChg>
        <pc:spChg chg="del">
          <ac:chgData name="Nguyên Quynh" userId="2c6e06ab922918d4" providerId="LiveId" clId="{BF9997F3-9745-4470-B492-7C23F6BDC392}" dt="2022-04-04T08:31:33.263" v="309" actId="478"/>
          <ac:spMkLst>
            <pc:docMk/>
            <pc:sldMk cId="2869810567" sldId="494"/>
            <ac:spMk id="7" creationId="{04F02790-A8C8-4E84-808F-477B970C07DD}"/>
          </ac:spMkLst>
        </pc:spChg>
        <pc:spChg chg="mod topLvl">
          <ac:chgData name="Nguyên Quynh" userId="2c6e06ab922918d4" providerId="LiveId" clId="{BF9997F3-9745-4470-B492-7C23F6BDC392}" dt="2022-04-04T08:32:45.591" v="313" actId="164"/>
          <ac:spMkLst>
            <pc:docMk/>
            <pc:sldMk cId="2869810567" sldId="494"/>
            <ac:spMk id="11" creationId="{84C0791A-6676-4043-BBF1-DD2993D19C98}"/>
          </ac:spMkLst>
        </pc:spChg>
        <pc:spChg chg="mod topLvl">
          <ac:chgData name="Nguyên Quynh" userId="2c6e06ab922918d4" providerId="LiveId" clId="{BF9997F3-9745-4470-B492-7C23F6BDC392}" dt="2022-04-04T08:32:45.591" v="313" actId="164"/>
          <ac:spMkLst>
            <pc:docMk/>
            <pc:sldMk cId="2869810567" sldId="494"/>
            <ac:spMk id="12" creationId="{E9BB0E5B-E5F4-4490-B3C7-C915B81DF5B6}"/>
          </ac:spMkLst>
        </pc:spChg>
        <pc:spChg chg="del">
          <ac:chgData name="Nguyên Quynh" userId="2c6e06ab922918d4" providerId="LiveId" clId="{BF9997F3-9745-4470-B492-7C23F6BDC392}" dt="2022-04-04T08:29:34.832" v="245" actId="478"/>
          <ac:spMkLst>
            <pc:docMk/>
            <pc:sldMk cId="2869810567" sldId="494"/>
            <ac:spMk id="13" creationId="{339CB027-AF32-4B03-BE15-1DD5E6EA2AE6}"/>
          </ac:spMkLst>
        </pc:spChg>
        <pc:spChg chg="del">
          <ac:chgData name="Nguyên Quynh" userId="2c6e06ab922918d4" providerId="LiveId" clId="{BF9997F3-9745-4470-B492-7C23F6BDC392}" dt="2022-04-04T08:31:33.263" v="309" actId="478"/>
          <ac:spMkLst>
            <pc:docMk/>
            <pc:sldMk cId="2869810567" sldId="494"/>
            <ac:spMk id="19" creationId="{5B29FB91-EE31-4AFE-BAF5-1ABD5E6A014E}"/>
          </ac:spMkLst>
        </pc:spChg>
        <pc:spChg chg="add del mod">
          <ac:chgData name="Nguyên Quynh" userId="2c6e06ab922918d4" providerId="LiveId" clId="{BF9997F3-9745-4470-B492-7C23F6BDC392}" dt="2022-04-04T08:31:29.638" v="308" actId="478"/>
          <ac:spMkLst>
            <pc:docMk/>
            <pc:sldMk cId="2869810567" sldId="494"/>
            <ac:spMk id="20" creationId="{E728BED4-0232-41A7-9F9B-B01BC6A2C26F}"/>
          </ac:spMkLst>
        </pc:spChg>
        <pc:spChg chg="add mod">
          <ac:chgData name="Nguyên Quynh" userId="2c6e06ab922918d4" providerId="LiveId" clId="{BF9997F3-9745-4470-B492-7C23F6BDC392}" dt="2022-04-04T08:40:34.035" v="450" actId="123"/>
          <ac:spMkLst>
            <pc:docMk/>
            <pc:sldMk cId="2869810567" sldId="494"/>
            <ac:spMk id="21" creationId="{FAFCD4C3-FFDF-46B2-8A9C-93760E32842E}"/>
          </ac:spMkLst>
        </pc:spChg>
        <pc:grpChg chg="add mod">
          <ac:chgData name="Nguyên Quynh" userId="2c6e06ab922918d4" providerId="LiveId" clId="{BF9997F3-9745-4470-B492-7C23F6BDC392}" dt="2022-04-04T08:32:45.591" v="313" actId="164"/>
          <ac:grpSpMkLst>
            <pc:docMk/>
            <pc:sldMk cId="2869810567" sldId="494"/>
            <ac:grpSpMk id="4" creationId="{FC72254F-7075-4784-92A7-00C248FFF7AA}"/>
          </ac:grpSpMkLst>
        </pc:grpChg>
        <pc:grpChg chg="del mod">
          <ac:chgData name="Nguyên Quynh" userId="2c6e06ab922918d4" providerId="LiveId" clId="{BF9997F3-9745-4470-B492-7C23F6BDC392}" dt="2022-04-04T08:32:28.238" v="312" actId="165"/>
          <ac:grpSpMkLst>
            <pc:docMk/>
            <pc:sldMk cId="2869810567" sldId="494"/>
            <ac:grpSpMk id="8" creationId="{F0FC0F70-AC76-4EA2-86EB-0B407A4ACBB5}"/>
          </ac:grpSpMkLst>
        </pc:grpChg>
        <pc:grpChg chg="del">
          <ac:chgData name="Nguyên Quynh" userId="2c6e06ab922918d4" providerId="LiveId" clId="{BF9997F3-9745-4470-B492-7C23F6BDC392}" dt="2022-04-04T08:31:33.263" v="309" actId="478"/>
          <ac:grpSpMkLst>
            <pc:docMk/>
            <pc:sldMk cId="2869810567" sldId="494"/>
            <ac:grpSpMk id="9" creationId="{90670C1B-F4A3-4E28-A4CC-790FD2480C11}"/>
          </ac:grpSpMkLst>
        </pc:grpChg>
      </pc:sldChg>
      <pc:sldChg chg="modTransition">
        <pc:chgData name="Nguyên Quynh" userId="2c6e06ab922918d4" providerId="LiveId" clId="{BF9997F3-9745-4470-B492-7C23F6BDC392}" dt="2022-04-04T08:14:53.898" v="88"/>
        <pc:sldMkLst>
          <pc:docMk/>
          <pc:sldMk cId="1222896870" sldId="495"/>
        </pc:sldMkLst>
      </pc:sldChg>
      <pc:sldChg chg="modTransition">
        <pc:chgData name="Nguyên Quynh" userId="2c6e06ab922918d4" providerId="LiveId" clId="{BF9997F3-9745-4470-B492-7C23F6BDC392}" dt="2022-04-04T08:14:53.898" v="88"/>
        <pc:sldMkLst>
          <pc:docMk/>
          <pc:sldMk cId="3099454549" sldId="496"/>
        </pc:sldMkLst>
      </pc:sldChg>
      <pc:sldChg chg="modTransition">
        <pc:chgData name="Nguyên Quynh" userId="2c6e06ab922918d4" providerId="LiveId" clId="{BF9997F3-9745-4470-B492-7C23F6BDC392}" dt="2022-04-04T08:14:53.898" v="88"/>
        <pc:sldMkLst>
          <pc:docMk/>
          <pc:sldMk cId="189343543" sldId="497"/>
        </pc:sldMkLst>
      </pc:sldChg>
      <pc:sldChg chg="delSp modSp mod ord modTransition modAnim">
        <pc:chgData name="Nguyên Quynh" userId="2c6e06ab922918d4" providerId="LiveId" clId="{BF9997F3-9745-4470-B492-7C23F6BDC392}" dt="2022-04-04T08:55:11.441" v="786"/>
        <pc:sldMkLst>
          <pc:docMk/>
          <pc:sldMk cId="2710920807" sldId="498"/>
        </pc:sldMkLst>
        <pc:spChg chg="del">
          <ac:chgData name="Nguyên Quynh" userId="2c6e06ab922918d4" providerId="LiveId" clId="{BF9997F3-9745-4470-B492-7C23F6BDC392}" dt="2022-04-04T08:54:13.851" v="756" actId="478"/>
          <ac:spMkLst>
            <pc:docMk/>
            <pc:sldMk cId="2710920807" sldId="498"/>
            <ac:spMk id="6" creationId="{581F2329-9590-4830-8B6C-3DFE9F17608B}"/>
          </ac:spMkLst>
        </pc:spChg>
        <pc:spChg chg="del">
          <ac:chgData name="Nguyên Quynh" userId="2c6e06ab922918d4" providerId="LiveId" clId="{BF9997F3-9745-4470-B492-7C23F6BDC392}" dt="2022-04-04T08:54:13.851" v="756" actId="478"/>
          <ac:spMkLst>
            <pc:docMk/>
            <pc:sldMk cId="2710920807" sldId="498"/>
            <ac:spMk id="7" creationId="{71E16451-BC1C-4DA4-85BD-67E74BF93093}"/>
          </ac:spMkLst>
        </pc:spChg>
        <pc:spChg chg="del">
          <ac:chgData name="Nguyên Quynh" userId="2c6e06ab922918d4" providerId="LiveId" clId="{BF9997F3-9745-4470-B492-7C23F6BDC392}" dt="2022-04-04T08:54:13.851" v="756" actId="478"/>
          <ac:spMkLst>
            <pc:docMk/>
            <pc:sldMk cId="2710920807" sldId="498"/>
            <ac:spMk id="9" creationId="{A27C5640-5E44-4241-898B-DCA2BCFB9DDC}"/>
          </ac:spMkLst>
        </pc:spChg>
        <pc:spChg chg="del">
          <ac:chgData name="Nguyên Quynh" userId="2c6e06ab922918d4" providerId="LiveId" clId="{BF9997F3-9745-4470-B492-7C23F6BDC392}" dt="2022-04-04T08:54:13.851" v="756" actId="478"/>
          <ac:spMkLst>
            <pc:docMk/>
            <pc:sldMk cId="2710920807" sldId="498"/>
            <ac:spMk id="10" creationId="{22809330-9B79-4266-A182-E9BF97CA6580}"/>
          </ac:spMkLst>
        </pc:spChg>
        <pc:spChg chg="del">
          <ac:chgData name="Nguyên Quynh" userId="2c6e06ab922918d4" providerId="LiveId" clId="{BF9997F3-9745-4470-B492-7C23F6BDC392}" dt="2022-04-04T08:54:13.851" v="756" actId="478"/>
          <ac:spMkLst>
            <pc:docMk/>
            <pc:sldMk cId="2710920807" sldId="498"/>
            <ac:spMk id="14" creationId="{62813992-15F6-467E-80FE-812A9CCF8B92}"/>
          </ac:spMkLst>
        </pc:spChg>
        <pc:spChg chg="del">
          <ac:chgData name="Nguyên Quynh" userId="2c6e06ab922918d4" providerId="LiveId" clId="{BF9997F3-9745-4470-B492-7C23F6BDC392}" dt="2022-04-04T08:54:13.851" v="756" actId="478"/>
          <ac:spMkLst>
            <pc:docMk/>
            <pc:sldMk cId="2710920807" sldId="498"/>
            <ac:spMk id="15" creationId="{C942CA9B-A517-4E6B-8E1B-831895EC71D6}"/>
          </ac:spMkLst>
        </pc:spChg>
        <pc:spChg chg="del">
          <ac:chgData name="Nguyên Quynh" userId="2c6e06ab922918d4" providerId="LiveId" clId="{BF9997F3-9745-4470-B492-7C23F6BDC392}" dt="2022-04-04T08:54:13.851" v="756" actId="478"/>
          <ac:spMkLst>
            <pc:docMk/>
            <pc:sldMk cId="2710920807" sldId="498"/>
            <ac:spMk id="16" creationId="{323217EA-0877-46A4-A7B1-8DA0CE281A79}"/>
          </ac:spMkLst>
        </pc:spChg>
        <pc:spChg chg="del">
          <ac:chgData name="Nguyên Quynh" userId="2c6e06ab922918d4" providerId="LiveId" clId="{BF9997F3-9745-4470-B492-7C23F6BDC392}" dt="2022-04-04T08:54:13.851" v="756" actId="478"/>
          <ac:spMkLst>
            <pc:docMk/>
            <pc:sldMk cId="2710920807" sldId="498"/>
            <ac:spMk id="17" creationId="{33E82863-6354-43AA-B422-C6D568C30BE7}"/>
          </ac:spMkLst>
        </pc:spChg>
        <pc:spChg chg="mod">
          <ac:chgData name="Nguyên Quynh" userId="2c6e06ab922918d4" providerId="LiveId" clId="{BF9997F3-9745-4470-B492-7C23F6BDC392}" dt="2022-04-04T08:55:03.094" v="784" actId="255"/>
          <ac:spMkLst>
            <pc:docMk/>
            <pc:sldMk cId="2710920807" sldId="498"/>
            <ac:spMk id="19" creationId="{D5813E25-2B4A-4EB0-B831-A813E752AA93}"/>
          </ac:spMkLst>
        </pc:spChg>
        <pc:grpChg chg="del">
          <ac:chgData name="Nguyên Quynh" userId="2c6e06ab922918d4" providerId="LiveId" clId="{BF9997F3-9745-4470-B492-7C23F6BDC392}" dt="2022-04-04T08:54:10.056" v="755" actId="478"/>
          <ac:grpSpMkLst>
            <pc:docMk/>
            <pc:sldMk cId="2710920807" sldId="498"/>
            <ac:grpSpMk id="8" creationId="{F0FC0F70-AC76-4EA2-86EB-0B407A4ACBB5}"/>
          </ac:grpSpMkLst>
        </pc:grpChg>
        <pc:grpChg chg="mod">
          <ac:chgData name="Nguyên Quynh" userId="2c6e06ab922918d4" providerId="LiveId" clId="{BF9997F3-9745-4470-B492-7C23F6BDC392}" dt="2022-04-04T08:54:31.716" v="764" actId="1076"/>
          <ac:grpSpMkLst>
            <pc:docMk/>
            <pc:sldMk cId="2710920807" sldId="498"/>
            <ac:grpSpMk id="18" creationId="{EA050892-DC36-448F-8D04-C6171FD48287}"/>
          </ac:grpSpMkLst>
        </pc:grpChg>
      </pc:sldChg>
      <pc:sldChg chg="modTransition">
        <pc:chgData name="Nguyên Quynh" userId="2c6e06ab922918d4" providerId="LiveId" clId="{BF9997F3-9745-4470-B492-7C23F6BDC392}" dt="2022-04-04T08:14:53.898" v="88"/>
        <pc:sldMkLst>
          <pc:docMk/>
          <pc:sldMk cId="2971695842" sldId="499"/>
        </pc:sldMkLst>
      </pc:sldChg>
      <pc:sldChg chg="modTransition">
        <pc:chgData name="Nguyên Quynh" userId="2c6e06ab922918d4" providerId="LiveId" clId="{BF9997F3-9745-4470-B492-7C23F6BDC392}" dt="2022-04-04T08:14:53.898" v="88"/>
        <pc:sldMkLst>
          <pc:docMk/>
          <pc:sldMk cId="1448505768" sldId="500"/>
        </pc:sldMkLst>
      </pc:sldChg>
      <pc:sldChg chg="modTransition">
        <pc:chgData name="Nguyên Quynh" userId="2c6e06ab922918d4" providerId="LiveId" clId="{BF9997F3-9745-4470-B492-7C23F6BDC392}" dt="2022-04-04T08:14:53.898" v="88"/>
        <pc:sldMkLst>
          <pc:docMk/>
          <pc:sldMk cId="1259824967" sldId="501"/>
        </pc:sldMkLst>
      </pc:sldChg>
      <pc:sldChg chg="modTransition">
        <pc:chgData name="Nguyên Quynh" userId="2c6e06ab922918d4" providerId="LiveId" clId="{BF9997F3-9745-4470-B492-7C23F6BDC392}" dt="2022-04-04T08:14:53.898" v="88"/>
        <pc:sldMkLst>
          <pc:docMk/>
          <pc:sldMk cId="3834873662" sldId="502"/>
        </pc:sldMkLst>
      </pc:sldChg>
      <pc:sldChg chg="modTransition">
        <pc:chgData name="Nguyên Quynh" userId="2c6e06ab922918d4" providerId="LiveId" clId="{BF9997F3-9745-4470-B492-7C23F6BDC392}" dt="2022-04-04T08:14:53.898" v="88"/>
        <pc:sldMkLst>
          <pc:docMk/>
          <pc:sldMk cId="10243478" sldId="503"/>
        </pc:sldMkLst>
      </pc:sldChg>
      <pc:sldChg chg="modTransition">
        <pc:chgData name="Nguyên Quynh" userId="2c6e06ab922918d4" providerId="LiveId" clId="{BF9997F3-9745-4470-B492-7C23F6BDC392}" dt="2022-04-04T08:14:53.898" v="88"/>
        <pc:sldMkLst>
          <pc:docMk/>
          <pc:sldMk cId="1494260079" sldId="504"/>
        </pc:sldMkLst>
      </pc:sldChg>
      <pc:sldChg chg="modTransition">
        <pc:chgData name="Nguyên Quynh" userId="2c6e06ab922918d4" providerId="LiveId" clId="{BF9997F3-9745-4470-B492-7C23F6BDC392}" dt="2022-04-04T08:14:53.898" v="88"/>
        <pc:sldMkLst>
          <pc:docMk/>
          <pc:sldMk cId="1390106483" sldId="505"/>
        </pc:sldMkLst>
      </pc:sldChg>
      <pc:sldChg chg="modTransition">
        <pc:chgData name="Nguyên Quynh" userId="2c6e06ab922918d4" providerId="LiveId" clId="{BF9997F3-9745-4470-B492-7C23F6BDC392}" dt="2022-04-04T08:14:53.898" v="88"/>
        <pc:sldMkLst>
          <pc:docMk/>
          <pc:sldMk cId="3190450268" sldId="506"/>
        </pc:sldMkLst>
      </pc:sldChg>
      <pc:sldChg chg="modTransition">
        <pc:chgData name="Nguyên Quynh" userId="2c6e06ab922918d4" providerId="LiveId" clId="{BF9997F3-9745-4470-B492-7C23F6BDC392}" dt="2022-04-04T08:14:53.898" v="88"/>
        <pc:sldMkLst>
          <pc:docMk/>
          <pc:sldMk cId="212640146" sldId="507"/>
        </pc:sldMkLst>
      </pc:sldChg>
      <pc:sldChg chg="modTransition">
        <pc:chgData name="Nguyên Quynh" userId="2c6e06ab922918d4" providerId="LiveId" clId="{BF9997F3-9745-4470-B492-7C23F6BDC392}" dt="2022-04-04T08:14:53.898" v="88"/>
        <pc:sldMkLst>
          <pc:docMk/>
          <pc:sldMk cId="3148128671" sldId="508"/>
        </pc:sldMkLst>
      </pc:sldChg>
      <pc:sldChg chg="modTransition">
        <pc:chgData name="Nguyên Quynh" userId="2c6e06ab922918d4" providerId="LiveId" clId="{BF9997F3-9745-4470-B492-7C23F6BDC392}" dt="2022-04-04T08:14:53.898" v="88"/>
        <pc:sldMkLst>
          <pc:docMk/>
          <pc:sldMk cId="854360331" sldId="509"/>
        </pc:sldMkLst>
      </pc:sldChg>
      <pc:sldChg chg="add del ord">
        <pc:chgData name="Nguyên Quynh" userId="2c6e06ab922918d4" providerId="LiveId" clId="{BF9997F3-9745-4470-B492-7C23F6BDC392}" dt="2022-04-04T08:36:08.838" v="336" actId="47"/>
        <pc:sldMkLst>
          <pc:docMk/>
          <pc:sldMk cId="4178283915" sldId="510"/>
        </pc:sldMkLst>
      </pc:sldChg>
      <pc:sldChg chg="addSp delSp modSp add mod ord">
        <pc:chgData name="Nguyên Quynh" userId="2c6e06ab922918d4" providerId="LiveId" clId="{BF9997F3-9745-4470-B492-7C23F6BDC392}" dt="2022-04-04T08:48:16.797" v="687" actId="167"/>
        <pc:sldMkLst>
          <pc:docMk/>
          <pc:sldMk cId="4243414549" sldId="510"/>
        </pc:sldMkLst>
        <pc:spChg chg="add mod ord">
          <ac:chgData name="Nguyên Quynh" userId="2c6e06ab922918d4" providerId="LiveId" clId="{BF9997F3-9745-4470-B492-7C23F6BDC392}" dt="2022-04-04T08:44:23.275" v="522" actId="2085"/>
          <ac:spMkLst>
            <pc:docMk/>
            <pc:sldMk cId="4243414549" sldId="510"/>
            <ac:spMk id="2" creationId="{70BACCEC-B390-4AE9-9D2F-C0D04B18317E}"/>
          </ac:spMkLst>
        </pc:spChg>
        <pc:spChg chg="mod">
          <ac:chgData name="Nguyên Quynh" userId="2c6e06ab922918d4" providerId="LiveId" clId="{BF9997F3-9745-4470-B492-7C23F6BDC392}" dt="2022-04-04T08:36:46.703" v="396" actId="1076"/>
          <ac:spMkLst>
            <pc:docMk/>
            <pc:sldMk cId="4243414549" sldId="510"/>
            <ac:spMk id="4" creationId="{185B5C10-717A-4FFD-AD64-6A835D7C1211}"/>
          </ac:spMkLst>
        </pc:spChg>
        <pc:spChg chg="add mod">
          <ac:chgData name="Nguyên Quynh" userId="2c6e06ab922918d4" providerId="LiveId" clId="{BF9997F3-9745-4470-B492-7C23F6BDC392}" dt="2022-04-04T08:38:09.818" v="436" actId="1076"/>
          <ac:spMkLst>
            <pc:docMk/>
            <pc:sldMk cId="4243414549" sldId="510"/>
            <ac:spMk id="7" creationId="{2DB986C5-1224-4DB0-8342-E510145E048E}"/>
          </ac:spMkLst>
        </pc:spChg>
        <pc:spChg chg="add mod ord">
          <ac:chgData name="Nguyên Quynh" userId="2c6e06ab922918d4" providerId="LiveId" clId="{BF9997F3-9745-4470-B492-7C23F6BDC392}" dt="2022-04-04T08:45:54.772" v="523" actId="167"/>
          <ac:spMkLst>
            <pc:docMk/>
            <pc:sldMk cId="4243414549" sldId="510"/>
            <ac:spMk id="9" creationId="{0C8BFA11-48D0-474E-952C-862ABFE5EC86}"/>
          </ac:spMkLst>
        </pc:spChg>
        <pc:spChg chg="add mod ord">
          <ac:chgData name="Nguyên Quynh" userId="2c6e06ab922918d4" providerId="LiveId" clId="{BF9997F3-9745-4470-B492-7C23F6BDC392}" dt="2022-04-04T08:45:54.772" v="523" actId="167"/>
          <ac:spMkLst>
            <pc:docMk/>
            <pc:sldMk cId="4243414549" sldId="510"/>
            <ac:spMk id="10" creationId="{A1F69BE0-4C69-4298-B88E-03DEE10C4AE7}"/>
          </ac:spMkLst>
        </pc:spChg>
        <pc:spChg chg="mod">
          <ac:chgData name="Nguyên Quynh" userId="2c6e06ab922918d4" providerId="LiveId" clId="{BF9997F3-9745-4470-B492-7C23F6BDC392}" dt="2022-04-04T08:36:46.703" v="396" actId="1076"/>
          <ac:spMkLst>
            <pc:docMk/>
            <pc:sldMk cId="4243414549" sldId="510"/>
            <ac:spMk id="12" creationId="{E9BB0E5B-E5F4-4490-B3C7-C915B81DF5B6}"/>
          </ac:spMkLst>
        </pc:spChg>
        <pc:spChg chg="add mod ord">
          <ac:chgData name="Nguyên Quynh" userId="2c6e06ab922918d4" providerId="LiveId" clId="{BF9997F3-9745-4470-B492-7C23F6BDC392}" dt="2022-04-04T08:45:54.772" v="523" actId="167"/>
          <ac:spMkLst>
            <pc:docMk/>
            <pc:sldMk cId="4243414549" sldId="510"/>
            <ac:spMk id="13" creationId="{8039F522-0609-4DB5-BD22-4082C83DD437}"/>
          </ac:spMkLst>
        </pc:spChg>
        <pc:spChg chg="add mod ord">
          <ac:chgData name="Nguyên Quynh" userId="2c6e06ab922918d4" providerId="LiveId" clId="{BF9997F3-9745-4470-B492-7C23F6BDC392}" dt="2022-04-04T08:45:54.772" v="523" actId="167"/>
          <ac:spMkLst>
            <pc:docMk/>
            <pc:sldMk cId="4243414549" sldId="510"/>
            <ac:spMk id="14" creationId="{8C2513A5-B5CB-4768-8ABB-8F7C44E65384}"/>
          </ac:spMkLst>
        </pc:spChg>
        <pc:spChg chg="add del mod ord">
          <ac:chgData name="Nguyên Quynh" userId="2c6e06ab922918d4" providerId="LiveId" clId="{BF9997F3-9745-4470-B492-7C23F6BDC392}" dt="2022-04-04T08:48:11.772" v="685" actId="478"/>
          <ac:spMkLst>
            <pc:docMk/>
            <pc:sldMk cId="4243414549" sldId="510"/>
            <ac:spMk id="15" creationId="{D778C3DC-D32A-4695-8EE1-3204DC0FCA94}"/>
          </ac:spMkLst>
        </pc:spChg>
        <pc:spChg chg="add mod ord">
          <ac:chgData name="Nguyên Quynh" userId="2c6e06ab922918d4" providerId="LiveId" clId="{BF9997F3-9745-4470-B492-7C23F6BDC392}" dt="2022-04-04T08:45:54.772" v="523" actId="167"/>
          <ac:spMkLst>
            <pc:docMk/>
            <pc:sldMk cId="4243414549" sldId="510"/>
            <ac:spMk id="16" creationId="{FA7ADEE2-871D-4094-8313-3418091DE616}"/>
          </ac:spMkLst>
        </pc:spChg>
        <pc:spChg chg="mod">
          <ac:chgData name="Nguyên Quynh" userId="2c6e06ab922918d4" providerId="LiveId" clId="{BF9997F3-9745-4470-B492-7C23F6BDC392}" dt="2022-04-04T08:40:30.274" v="449" actId="123"/>
          <ac:spMkLst>
            <pc:docMk/>
            <pc:sldMk cId="4243414549" sldId="510"/>
            <ac:spMk id="17" creationId="{FDB63ED0-5529-4A91-AED6-B25F762F8623}"/>
          </ac:spMkLst>
        </pc:spChg>
        <pc:spChg chg="add mod ord">
          <ac:chgData name="Nguyên Quynh" userId="2c6e06ab922918d4" providerId="LiveId" clId="{BF9997F3-9745-4470-B492-7C23F6BDC392}" dt="2022-04-04T08:48:16.797" v="687" actId="167"/>
          <ac:spMkLst>
            <pc:docMk/>
            <pc:sldMk cId="4243414549" sldId="510"/>
            <ac:spMk id="18" creationId="{BA0C69AC-121A-4B96-8EE6-2FE9DEEE99AF}"/>
          </ac:spMkLst>
        </pc:spChg>
        <pc:grpChg chg="mod">
          <ac:chgData name="Nguyên Quynh" userId="2c6e06ab922918d4" providerId="LiveId" clId="{BF9997F3-9745-4470-B492-7C23F6BDC392}" dt="2022-04-04T08:36:46.703" v="396" actId="1076"/>
          <ac:grpSpMkLst>
            <pc:docMk/>
            <pc:sldMk cId="4243414549" sldId="510"/>
            <ac:grpSpMk id="5" creationId="{62372C98-A6B1-446B-8C38-74AB63B516E3}"/>
          </ac:grpSpMkLst>
        </pc:grpChg>
      </pc:sldChg>
      <pc:sldChg chg="addSp delSp modSp add mod">
        <pc:chgData name="Nguyên Quynh" userId="2c6e06ab922918d4" providerId="LiveId" clId="{BF9997F3-9745-4470-B492-7C23F6BDC392}" dt="2022-04-04T08:52:41.538" v="751" actId="1076"/>
        <pc:sldMkLst>
          <pc:docMk/>
          <pc:sldMk cId="2663880056" sldId="511"/>
        </pc:sldMkLst>
        <pc:spChg chg="del">
          <ac:chgData name="Nguyên Quynh" userId="2c6e06ab922918d4" providerId="LiveId" clId="{BF9997F3-9745-4470-B492-7C23F6BDC392}" dt="2022-04-04T08:48:49.969" v="731" actId="478"/>
          <ac:spMkLst>
            <pc:docMk/>
            <pc:sldMk cId="2663880056" sldId="511"/>
            <ac:spMk id="2" creationId="{70BACCEC-B390-4AE9-9D2F-C0D04B18317E}"/>
          </ac:spMkLst>
        </pc:spChg>
        <pc:spChg chg="mod">
          <ac:chgData name="Nguyên Quynh" userId="2c6e06ab922918d4" providerId="LiveId" clId="{BF9997F3-9745-4470-B492-7C23F6BDC392}" dt="2022-04-04T08:52:24.770" v="748" actId="554"/>
          <ac:spMkLst>
            <pc:docMk/>
            <pc:sldMk cId="2663880056" sldId="511"/>
            <ac:spMk id="7" creationId="{2DB986C5-1224-4DB0-8342-E510145E048E}"/>
          </ac:spMkLst>
        </pc:spChg>
        <pc:spChg chg="del">
          <ac:chgData name="Nguyên Quynh" userId="2c6e06ab922918d4" providerId="LiveId" clId="{BF9997F3-9745-4470-B492-7C23F6BDC392}" dt="2022-04-04T08:48:49.969" v="731" actId="478"/>
          <ac:spMkLst>
            <pc:docMk/>
            <pc:sldMk cId="2663880056" sldId="511"/>
            <ac:spMk id="9" creationId="{0C8BFA11-48D0-474E-952C-862ABFE5EC86}"/>
          </ac:spMkLst>
        </pc:spChg>
        <pc:spChg chg="del">
          <ac:chgData name="Nguyên Quynh" userId="2c6e06ab922918d4" providerId="LiveId" clId="{BF9997F3-9745-4470-B492-7C23F6BDC392}" dt="2022-04-04T08:48:49.969" v="731" actId="478"/>
          <ac:spMkLst>
            <pc:docMk/>
            <pc:sldMk cId="2663880056" sldId="511"/>
            <ac:spMk id="10" creationId="{A1F69BE0-4C69-4298-B88E-03DEE10C4AE7}"/>
          </ac:spMkLst>
        </pc:spChg>
        <pc:spChg chg="mod">
          <ac:chgData name="Nguyên Quynh" userId="2c6e06ab922918d4" providerId="LiveId" clId="{BF9997F3-9745-4470-B492-7C23F6BDC392}" dt="2022-04-04T08:46:48.129" v="567" actId="20577"/>
          <ac:spMkLst>
            <pc:docMk/>
            <pc:sldMk cId="2663880056" sldId="511"/>
            <ac:spMk id="12" creationId="{E9BB0E5B-E5F4-4490-B3C7-C915B81DF5B6}"/>
          </ac:spMkLst>
        </pc:spChg>
        <pc:spChg chg="del">
          <ac:chgData name="Nguyên Quynh" userId="2c6e06ab922918d4" providerId="LiveId" clId="{BF9997F3-9745-4470-B492-7C23F6BDC392}" dt="2022-04-04T08:48:49.969" v="731" actId="478"/>
          <ac:spMkLst>
            <pc:docMk/>
            <pc:sldMk cId="2663880056" sldId="511"/>
            <ac:spMk id="13" creationId="{8039F522-0609-4DB5-BD22-4082C83DD437}"/>
          </ac:spMkLst>
        </pc:spChg>
        <pc:spChg chg="del">
          <ac:chgData name="Nguyên Quynh" userId="2c6e06ab922918d4" providerId="LiveId" clId="{BF9997F3-9745-4470-B492-7C23F6BDC392}" dt="2022-04-04T08:48:49.969" v="731" actId="478"/>
          <ac:spMkLst>
            <pc:docMk/>
            <pc:sldMk cId="2663880056" sldId="511"/>
            <ac:spMk id="14" creationId="{8C2513A5-B5CB-4768-8ABB-8F7C44E65384}"/>
          </ac:spMkLst>
        </pc:spChg>
        <pc:spChg chg="del mod">
          <ac:chgData name="Nguyên Quynh" userId="2c6e06ab922918d4" providerId="LiveId" clId="{BF9997F3-9745-4470-B492-7C23F6BDC392}" dt="2022-04-04T08:48:07.616" v="684" actId="21"/>
          <ac:spMkLst>
            <pc:docMk/>
            <pc:sldMk cId="2663880056" sldId="511"/>
            <ac:spMk id="15" creationId="{D778C3DC-D32A-4695-8EE1-3204DC0FCA94}"/>
          </ac:spMkLst>
        </pc:spChg>
        <pc:spChg chg="del">
          <ac:chgData name="Nguyên Quynh" userId="2c6e06ab922918d4" providerId="LiveId" clId="{BF9997F3-9745-4470-B492-7C23F6BDC392}" dt="2022-04-04T08:48:49.969" v="731" actId="478"/>
          <ac:spMkLst>
            <pc:docMk/>
            <pc:sldMk cId="2663880056" sldId="511"/>
            <ac:spMk id="16" creationId="{FA7ADEE2-871D-4094-8313-3418091DE616}"/>
          </ac:spMkLst>
        </pc:spChg>
        <pc:spChg chg="del">
          <ac:chgData name="Nguyên Quynh" userId="2c6e06ab922918d4" providerId="LiveId" clId="{BF9997F3-9745-4470-B492-7C23F6BDC392}" dt="2022-04-04T08:48:44.352" v="730" actId="478"/>
          <ac:spMkLst>
            <pc:docMk/>
            <pc:sldMk cId="2663880056" sldId="511"/>
            <ac:spMk id="17" creationId="{FDB63ED0-5529-4A91-AED6-B25F762F8623}"/>
          </ac:spMkLst>
        </pc:spChg>
        <pc:spChg chg="add mod">
          <ac:chgData name="Nguyên Quynh" userId="2c6e06ab922918d4" providerId="LiveId" clId="{BF9997F3-9745-4470-B492-7C23F6BDC392}" dt="2022-04-04T08:52:24.770" v="748" actId="554"/>
          <ac:spMkLst>
            <pc:docMk/>
            <pc:sldMk cId="2663880056" sldId="511"/>
            <ac:spMk id="18" creationId="{30E60EF3-FB94-482E-AA0B-AEDF292A5F8B}"/>
          </ac:spMkLst>
        </pc:spChg>
        <pc:spChg chg="add mod">
          <ac:chgData name="Nguyên Quynh" userId="2c6e06ab922918d4" providerId="LiveId" clId="{BF9997F3-9745-4470-B492-7C23F6BDC392}" dt="2022-04-04T08:52:24.770" v="748" actId="554"/>
          <ac:spMkLst>
            <pc:docMk/>
            <pc:sldMk cId="2663880056" sldId="511"/>
            <ac:spMk id="19" creationId="{CE659C2B-33D3-43CC-86A8-B885DE0276E4}"/>
          </ac:spMkLst>
        </pc:spChg>
        <pc:spChg chg="add mod">
          <ac:chgData name="Nguyên Quynh" userId="2c6e06ab922918d4" providerId="LiveId" clId="{BF9997F3-9745-4470-B492-7C23F6BDC392}" dt="2022-04-04T08:52:36.817" v="750" actId="1076"/>
          <ac:spMkLst>
            <pc:docMk/>
            <pc:sldMk cId="2663880056" sldId="511"/>
            <ac:spMk id="20" creationId="{6EC86489-C16A-4EAA-A096-370A3FFADA51}"/>
          </ac:spMkLst>
        </pc:spChg>
        <pc:spChg chg="add mod">
          <ac:chgData name="Nguyên Quynh" userId="2c6e06ab922918d4" providerId="LiveId" clId="{BF9997F3-9745-4470-B492-7C23F6BDC392}" dt="2022-04-04T08:52:41.538" v="751" actId="1076"/>
          <ac:spMkLst>
            <pc:docMk/>
            <pc:sldMk cId="2663880056" sldId="511"/>
            <ac:spMk id="21" creationId="{FB2E5904-7617-49E3-B977-8BF5F5191025}"/>
          </ac:spMkLst>
        </pc:spChg>
        <pc:spChg chg="add mod">
          <ac:chgData name="Nguyên Quynh" userId="2c6e06ab922918d4" providerId="LiveId" clId="{BF9997F3-9745-4470-B492-7C23F6BDC392}" dt="2022-04-04T08:52:36.817" v="750" actId="1076"/>
          <ac:spMkLst>
            <pc:docMk/>
            <pc:sldMk cId="2663880056" sldId="511"/>
            <ac:spMk id="22" creationId="{ABA2DDB5-53FF-4C6A-88A4-7A04C2C14E7A}"/>
          </ac:spMkLst>
        </pc:spChg>
        <pc:spChg chg="add mod">
          <ac:chgData name="Nguyên Quynh" userId="2c6e06ab922918d4" providerId="LiveId" clId="{BF9997F3-9745-4470-B492-7C23F6BDC392}" dt="2022-04-04T08:52:36.817" v="750" actId="1076"/>
          <ac:spMkLst>
            <pc:docMk/>
            <pc:sldMk cId="2663880056" sldId="511"/>
            <ac:spMk id="23" creationId="{4E3E7975-0757-49FB-88BB-DD29BCB100BF}"/>
          </ac:spMkLst>
        </pc:spChg>
      </pc:sldChg>
      <pc:sldChg chg="add ord">
        <pc:chgData name="Nguyên Quynh" userId="2c6e06ab922918d4" providerId="LiveId" clId="{BF9997F3-9745-4470-B492-7C23F6BDC392}" dt="2022-04-04T08:55:49.840" v="791"/>
        <pc:sldMkLst>
          <pc:docMk/>
          <pc:sldMk cId="2719400004" sldId="512"/>
        </pc:sldMkLst>
      </pc:sldChg>
      <pc:sldMasterChg chg="modTransition modSldLayout">
        <pc:chgData name="Nguyên Quynh" userId="2c6e06ab922918d4" providerId="LiveId" clId="{BF9997F3-9745-4470-B492-7C23F6BDC392}" dt="2022-04-04T08:14:53.898" v="88"/>
        <pc:sldMasterMkLst>
          <pc:docMk/>
          <pc:sldMasterMk cId="93402608" sldId="2147483648"/>
        </pc:sldMasterMkLst>
        <pc:sldLayoutChg chg="modTransition">
          <pc:chgData name="Nguyên Quynh" userId="2c6e06ab922918d4" providerId="LiveId" clId="{BF9997F3-9745-4470-B492-7C23F6BDC392}" dt="2022-04-04T08:14:53.898" v="88"/>
          <pc:sldLayoutMkLst>
            <pc:docMk/>
            <pc:sldMasterMk cId="93402608" sldId="2147483648"/>
            <pc:sldLayoutMk cId="1036915558" sldId="2147483649"/>
          </pc:sldLayoutMkLst>
        </pc:sldLayoutChg>
        <pc:sldLayoutChg chg="modTransition">
          <pc:chgData name="Nguyên Quynh" userId="2c6e06ab922918d4" providerId="LiveId" clId="{BF9997F3-9745-4470-B492-7C23F6BDC392}" dt="2022-04-04T08:14:53.898" v="88"/>
          <pc:sldLayoutMkLst>
            <pc:docMk/>
            <pc:sldMasterMk cId="93402608" sldId="2147483648"/>
            <pc:sldLayoutMk cId="1875678660" sldId="2147483650"/>
          </pc:sldLayoutMkLst>
        </pc:sldLayoutChg>
        <pc:sldLayoutChg chg="modTransition">
          <pc:chgData name="Nguyên Quynh" userId="2c6e06ab922918d4" providerId="LiveId" clId="{BF9997F3-9745-4470-B492-7C23F6BDC392}" dt="2022-04-04T08:14:53.898" v="88"/>
          <pc:sldLayoutMkLst>
            <pc:docMk/>
            <pc:sldMasterMk cId="93402608" sldId="2147483648"/>
            <pc:sldLayoutMk cId="3568261975" sldId="2147483651"/>
          </pc:sldLayoutMkLst>
        </pc:sldLayoutChg>
        <pc:sldLayoutChg chg="modTransition">
          <pc:chgData name="Nguyên Quynh" userId="2c6e06ab922918d4" providerId="LiveId" clId="{BF9997F3-9745-4470-B492-7C23F6BDC392}" dt="2022-04-04T08:14:53.898" v="88"/>
          <pc:sldLayoutMkLst>
            <pc:docMk/>
            <pc:sldMasterMk cId="93402608" sldId="2147483648"/>
            <pc:sldLayoutMk cId="828902318" sldId="2147483652"/>
          </pc:sldLayoutMkLst>
        </pc:sldLayoutChg>
        <pc:sldLayoutChg chg="modTransition">
          <pc:chgData name="Nguyên Quynh" userId="2c6e06ab922918d4" providerId="LiveId" clId="{BF9997F3-9745-4470-B492-7C23F6BDC392}" dt="2022-04-04T08:14:53.898" v="88"/>
          <pc:sldLayoutMkLst>
            <pc:docMk/>
            <pc:sldMasterMk cId="93402608" sldId="2147483648"/>
            <pc:sldLayoutMk cId="3859191107" sldId="2147483653"/>
          </pc:sldLayoutMkLst>
        </pc:sldLayoutChg>
        <pc:sldLayoutChg chg="modTransition">
          <pc:chgData name="Nguyên Quynh" userId="2c6e06ab922918d4" providerId="LiveId" clId="{BF9997F3-9745-4470-B492-7C23F6BDC392}" dt="2022-04-04T08:14:53.898" v="88"/>
          <pc:sldLayoutMkLst>
            <pc:docMk/>
            <pc:sldMasterMk cId="93402608" sldId="2147483648"/>
            <pc:sldLayoutMk cId="3868750460" sldId="2147483654"/>
          </pc:sldLayoutMkLst>
        </pc:sldLayoutChg>
        <pc:sldLayoutChg chg="modTransition">
          <pc:chgData name="Nguyên Quynh" userId="2c6e06ab922918d4" providerId="LiveId" clId="{BF9997F3-9745-4470-B492-7C23F6BDC392}" dt="2022-04-04T08:14:53.898" v="88"/>
          <pc:sldLayoutMkLst>
            <pc:docMk/>
            <pc:sldMasterMk cId="93402608" sldId="2147483648"/>
            <pc:sldLayoutMk cId="3239858109" sldId="2147483655"/>
          </pc:sldLayoutMkLst>
        </pc:sldLayoutChg>
        <pc:sldLayoutChg chg="modTransition">
          <pc:chgData name="Nguyên Quynh" userId="2c6e06ab922918d4" providerId="LiveId" clId="{BF9997F3-9745-4470-B492-7C23F6BDC392}" dt="2022-04-04T08:14:53.898" v="88"/>
          <pc:sldLayoutMkLst>
            <pc:docMk/>
            <pc:sldMasterMk cId="93402608" sldId="2147483648"/>
            <pc:sldLayoutMk cId="2088435494" sldId="2147483656"/>
          </pc:sldLayoutMkLst>
        </pc:sldLayoutChg>
        <pc:sldLayoutChg chg="modTransition">
          <pc:chgData name="Nguyên Quynh" userId="2c6e06ab922918d4" providerId="LiveId" clId="{BF9997F3-9745-4470-B492-7C23F6BDC392}" dt="2022-04-04T08:14:53.898" v="88"/>
          <pc:sldLayoutMkLst>
            <pc:docMk/>
            <pc:sldMasterMk cId="93402608" sldId="2147483648"/>
            <pc:sldLayoutMk cId="2226505172" sldId="2147483657"/>
          </pc:sldLayoutMkLst>
        </pc:sldLayoutChg>
        <pc:sldLayoutChg chg="modTransition">
          <pc:chgData name="Nguyên Quynh" userId="2c6e06ab922918d4" providerId="LiveId" clId="{BF9997F3-9745-4470-B492-7C23F6BDC392}" dt="2022-04-04T08:14:53.898" v="88"/>
          <pc:sldLayoutMkLst>
            <pc:docMk/>
            <pc:sldMasterMk cId="93402608" sldId="2147483648"/>
            <pc:sldLayoutMk cId="3873770020" sldId="2147483658"/>
          </pc:sldLayoutMkLst>
        </pc:sldLayoutChg>
        <pc:sldLayoutChg chg="modTransition">
          <pc:chgData name="Nguyên Quynh" userId="2c6e06ab922918d4" providerId="LiveId" clId="{BF9997F3-9745-4470-B492-7C23F6BDC392}" dt="2022-04-04T08:14:53.898" v="88"/>
          <pc:sldLayoutMkLst>
            <pc:docMk/>
            <pc:sldMasterMk cId="93402608" sldId="2147483648"/>
            <pc:sldLayoutMk cId="1292723526" sldId="2147483659"/>
          </pc:sldLayoutMkLst>
        </pc:sldLayoutChg>
      </pc:sldMasterChg>
      <pc:sldMasterChg chg="modTransition modSldLayout">
        <pc:chgData name="Nguyên Quynh" userId="2c6e06ab922918d4" providerId="LiveId" clId="{BF9997F3-9745-4470-B492-7C23F6BDC392}" dt="2022-04-04T08:14:53.898" v="88"/>
        <pc:sldMasterMkLst>
          <pc:docMk/>
          <pc:sldMasterMk cId="751570366" sldId="2147483660"/>
        </pc:sldMasterMkLst>
        <pc:sldLayoutChg chg="modTransition">
          <pc:chgData name="Nguyên Quynh" userId="2c6e06ab922918d4" providerId="LiveId" clId="{BF9997F3-9745-4470-B492-7C23F6BDC392}" dt="2022-04-04T08:14:53.898" v="88"/>
          <pc:sldLayoutMkLst>
            <pc:docMk/>
            <pc:sldMasterMk cId="751570366" sldId="2147483660"/>
            <pc:sldLayoutMk cId="632798120" sldId="2147483661"/>
          </pc:sldLayoutMkLst>
        </pc:sldLayoutChg>
        <pc:sldLayoutChg chg="modTransition">
          <pc:chgData name="Nguyên Quynh" userId="2c6e06ab922918d4" providerId="LiveId" clId="{BF9997F3-9745-4470-B492-7C23F6BDC392}" dt="2022-04-04T08:14:53.898" v="88"/>
          <pc:sldLayoutMkLst>
            <pc:docMk/>
            <pc:sldMasterMk cId="751570366" sldId="2147483660"/>
            <pc:sldLayoutMk cId="83489971" sldId="2147483662"/>
          </pc:sldLayoutMkLst>
        </pc:sldLayoutChg>
        <pc:sldLayoutChg chg="modTransition">
          <pc:chgData name="Nguyên Quynh" userId="2c6e06ab922918d4" providerId="LiveId" clId="{BF9997F3-9745-4470-B492-7C23F6BDC392}" dt="2022-04-04T08:14:53.898" v="88"/>
          <pc:sldLayoutMkLst>
            <pc:docMk/>
            <pc:sldMasterMk cId="751570366" sldId="2147483660"/>
            <pc:sldLayoutMk cId="1255497097" sldId="2147483663"/>
          </pc:sldLayoutMkLst>
        </pc:sldLayoutChg>
      </pc:sldMasterChg>
      <pc:sldMasterChg chg="modTransition modSldLayout">
        <pc:chgData name="Nguyên Quynh" userId="2c6e06ab922918d4" providerId="LiveId" clId="{BF9997F3-9745-4470-B492-7C23F6BDC392}" dt="2022-04-04T08:14:53.898" v="88"/>
        <pc:sldMasterMkLst>
          <pc:docMk/>
          <pc:sldMasterMk cId="717608757" sldId="2147483664"/>
        </pc:sldMasterMkLst>
        <pc:sldLayoutChg chg="modTransition">
          <pc:chgData name="Nguyên Quynh" userId="2c6e06ab922918d4" providerId="LiveId" clId="{BF9997F3-9745-4470-B492-7C23F6BDC392}" dt="2022-04-04T08:14:53.898" v="88"/>
          <pc:sldLayoutMkLst>
            <pc:docMk/>
            <pc:sldMasterMk cId="717608757" sldId="2147483664"/>
            <pc:sldLayoutMk cId="2746453402" sldId="2147483665"/>
          </pc:sldLayoutMkLst>
        </pc:sldLayoutChg>
        <pc:sldLayoutChg chg="modTransition">
          <pc:chgData name="Nguyên Quynh" userId="2c6e06ab922918d4" providerId="LiveId" clId="{BF9997F3-9745-4470-B492-7C23F6BDC392}" dt="2022-04-04T08:14:53.898" v="88"/>
          <pc:sldLayoutMkLst>
            <pc:docMk/>
            <pc:sldMasterMk cId="717608757" sldId="2147483664"/>
            <pc:sldLayoutMk cId="2170962210" sldId="2147483666"/>
          </pc:sldLayoutMkLst>
        </pc:sldLayoutChg>
        <pc:sldLayoutChg chg="modTransition">
          <pc:chgData name="Nguyên Quynh" userId="2c6e06ab922918d4" providerId="LiveId" clId="{BF9997F3-9745-4470-B492-7C23F6BDC392}" dt="2022-04-04T08:14:53.898" v="88"/>
          <pc:sldLayoutMkLst>
            <pc:docMk/>
            <pc:sldMasterMk cId="717608757" sldId="2147483664"/>
            <pc:sldLayoutMk cId="2718168417" sldId="2147483667"/>
          </pc:sldLayoutMkLst>
        </pc:sldLayoutChg>
      </pc:sldMasterChg>
      <pc:sldMasterChg chg="modTransition modSldLayout">
        <pc:chgData name="Nguyên Quynh" userId="2c6e06ab922918d4" providerId="LiveId" clId="{BF9997F3-9745-4470-B492-7C23F6BDC392}" dt="2022-04-04T08:14:53.898" v="88"/>
        <pc:sldMasterMkLst>
          <pc:docMk/>
          <pc:sldMasterMk cId="3404781561" sldId="2147483668"/>
        </pc:sldMasterMkLst>
        <pc:sldLayoutChg chg="modTransition">
          <pc:chgData name="Nguyên Quynh" userId="2c6e06ab922918d4" providerId="LiveId" clId="{BF9997F3-9745-4470-B492-7C23F6BDC392}" dt="2022-04-04T08:14:53.898" v="88"/>
          <pc:sldLayoutMkLst>
            <pc:docMk/>
            <pc:sldMasterMk cId="3404781561" sldId="2147483668"/>
            <pc:sldLayoutMk cId="2928932927" sldId="2147483669"/>
          </pc:sldLayoutMkLst>
        </pc:sldLayoutChg>
        <pc:sldLayoutChg chg="modTransition">
          <pc:chgData name="Nguyên Quynh" userId="2c6e06ab922918d4" providerId="LiveId" clId="{BF9997F3-9745-4470-B492-7C23F6BDC392}" dt="2022-04-04T08:14:53.898" v="88"/>
          <pc:sldLayoutMkLst>
            <pc:docMk/>
            <pc:sldMasterMk cId="3404781561" sldId="2147483668"/>
            <pc:sldLayoutMk cId="1697907939" sldId="2147483670"/>
          </pc:sldLayoutMkLst>
        </pc:sldLayoutChg>
        <pc:sldLayoutChg chg="modTransition">
          <pc:chgData name="Nguyên Quynh" userId="2c6e06ab922918d4" providerId="LiveId" clId="{BF9997F3-9745-4470-B492-7C23F6BDC392}" dt="2022-04-04T08:14:53.898" v="88"/>
          <pc:sldLayoutMkLst>
            <pc:docMk/>
            <pc:sldMasterMk cId="3404781561" sldId="2147483668"/>
            <pc:sldLayoutMk cId="2214738144" sldId="2147483671"/>
          </pc:sldLayoutMkLst>
        </pc:sldLayoutChg>
      </pc:sldMasterChg>
      <pc:sldMasterChg chg="modTransition modSldLayout">
        <pc:chgData name="Nguyên Quynh" userId="2c6e06ab922918d4" providerId="LiveId" clId="{BF9997F3-9745-4470-B492-7C23F6BDC392}" dt="2022-04-04T08:14:53.898" v="88"/>
        <pc:sldMasterMkLst>
          <pc:docMk/>
          <pc:sldMasterMk cId="3639413914" sldId="2147483672"/>
        </pc:sldMasterMkLst>
        <pc:sldLayoutChg chg="modTransition">
          <pc:chgData name="Nguyên Quynh" userId="2c6e06ab922918d4" providerId="LiveId" clId="{BF9997F3-9745-4470-B492-7C23F6BDC392}" dt="2022-04-04T08:14:53.898" v="88"/>
          <pc:sldLayoutMkLst>
            <pc:docMk/>
            <pc:sldMasterMk cId="3639413914" sldId="2147483672"/>
            <pc:sldLayoutMk cId="290303932" sldId="2147483673"/>
          </pc:sldLayoutMkLst>
        </pc:sldLayoutChg>
        <pc:sldLayoutChg chg="modTransition">
          <pc:chgData name="Nguyên Quynh" userId="2c6e06ab922918d4" providerId="LiveId" clId="{BF9997F3-9745-4470-B492-7C23F6BDC392}" dt="2022-04-04T08:14:53.898" v="88"/>
          <pc:sldLayoutMkLst>
            <pc:docMk/>
            <pc:sldMasterMk cId="3639413914" sldId="2147483672"/>
            <pc:sldLayoutMk cId="2945302849" sldId="2147483674"/>
          </pc:sldLayoutMkLst>
        </pc:sldLayoutChg>
        <pc:sldLayoutChg chg="modTransition">
          <pc:chgData name="Nguyên Quynh" userId="2c6e06ab922918d4" providerId="LiveId" clId="{BF9997F3-9745-4470-B492-7C23F6BDC392}" dt="2022-04-04T08:14:53.898" v="88"/>
          <pc:sldLayoutMkLst>
            <pc:docMk/>
            <pc:sldMasterMk cId="3639413914" sldId="2147483672"/>
            <pc:sldLayoutMk cId="4162990736" sldId="2147483675"/>
          </pc:sldLayoutMkLst>
        </pc:sldLayoutChg>
      </pc:sldMasterChg>
      <pc:sldMasterChg chg="modTransition modSldLayout">
        <pc:chgData name="Nguyên Quynh" userId="2c6e06ab922918d4" providerId="LiveId" clId="{BF9997F3-9745-4470-B492-7C23F6BDC392}" dt="2022-04-04T08:14:53.898" v="88"/>
        <pc:sldMasterMkLst>
          <pc:docMk/>
          <pc:sldMasterMk cId="1589209868" sldId="2147483676"/>
        </pc:sldMasterMkLst>
        <pc:sldLayoutChg chg="modTransition">
          <pc:chgData name="Nguyên Quynh" userId="2c6e06ab922918d4" providerId="LiveId" clId="{BF9997F3-9745-4470-B492-7C23F6BDC392}" dt="2022-04-04T08:14:53.898" v="88"/>
          <pc:sldLayoutMkLst>
            <pc:docMk/>
            <pc:sldMasterMk cId="1589209868" sldId="2147483676"/>
            <pc:sldLayoutMk cId="2737292218" sldId="2147483677"/>
          </pc:sldLayoutMkLst>
        </pc:sldLayoutChg>
        <pc:sldLayoutChg chg="modTransition">
          <pc:chgData name="Nguyên Quynh" userId="2c6e06ab922918d4" providerId="LiveId" clId="{BF9997F3-9745-4470-B492-7C23F6BDC392}" dt="2022-04-04T08:14:53.898" v="88"/>
          <pc:sldLayoutMkLst>
            <pc:docMk/>
            <pc:sldMasterMk cId="1589209868" sldId="2147483676"/>
            <pc:sldLayoutMk cId="1174124145" sldId="2147483678"/>
          </pc:sldLayoutMkLst>
        </pc:sldLayoutChg>
        <pc:sldLayoutChg chg="modTransition">
          <pc:chgData name="Nguyên Quynh" userId="2c6e06ab922918d4" providerId="LiveId" clId="{BF9997F3-9745-4470-B492-7C23F6BDC392}" dt="2022-04-04T08:14:53.898" v="88"/>
          <pc:sldLayoutMkLst>
            <pc:docMk/>
            <pc:sldMasterMk cId="1589209868" sldId="2147483676"/>
            <pc:sldLayoutMk cId="2118474266" sldId="2147483679"/>
          </pc:sldLayoutMkLst>
        </pc:sldLayoutChg>
      </pc:sldMasterChg>
      <pc:sldMasterChg chg="modTransition modSldLayout">
        <pc:chgData name="Nguyên Quynh" userId="2c6e06ab922918d4" providerId="LiveId" clId="{BF9997F3-9745-4470-B492-7C23F6BDC392}" dt="2022-04-04T08:14:53.898" v="88"/>
        <pc:sldMasterMkLst>
          <pc:docMk/>
          <pc:sldMasterMk cId="1988393850" sldId="2147483680"/>
        </pc:sldMasterMkLst>
        <pc:sldLayoutChg chg="modTransition">
          <pc:chgData name="Nguyên Quynh" userId="2c6e06ab922918d4" providerId="LiveId" clId="{BF9997F3-9745-4470-B492-7C23F6BDC392}" dt="2022-04-04T08:14:53.898" v="88"/>
          <pc:sldLayoutMkLst>
            <pc:docMk/>
            <pc:sldMasterMk cId="1988393850" sldId="2147483680"/>
            <pc:sldLayoutMk cId="2946944412" sldId="2147483681"/>
          </pc:sldLayoutMkLst>
        </pc:sldLayoutChg>
        <pc:sldLayoutChg chg="modTransition">
          <pc:chgData name="Nguyên Quynh" userId="2c6e06ab922918d4" providerId="LiveId" clId="{BF9997F3-9745-4470-B492-7C23F6BDC392}" dt="2022-04-04T08:14:53.898" v="88"/>
          <pc:sldLayoutMkLst>
            <pc:docMk/>
            <pc:sldMasterMk cId="1988393850" sldId="2147483680"/>
            <pc:sldLayoutMk cId="1502747024" sldId="2147483682"/>
          </pc:sldLayoutMkLst>
        </pc:sldLayoutChg>
        <pc:sldLayoutChg chg="modTransition">
          <pc:chgData name="Nguyên Quynh" userId="2c6e06ab922918d4" providerId="LiveId" clId="{BF9997F3-9745-4470-B492-7C23F6BDC392}" dt="2022-04-04T08:14:53.898" v="88"/>
          <pc:sldLayoutMkLst>
            <pc:docMk/>
            <pc:sldMasterMk cId="1988393850" sldId="2147483680"/>
            <pc:sldLayoutMk cId="3380151556" sldId="2147483683"/>
          </pc:sldLayoutMkLst>
        </pc:sldLayoutChg>
      </pc:sldMasterChg>
      <pc:sldMasterChg chg="modTransition modSldLayout">
        <pc:chgData name="Nguyên Quynh" userId="2c6e06ab922918d4" providerId="LiveId" clId="{BF9997F3-9745-4470-B492-7C23F6BDC392}" dt="2022-04-04T08:14:53.898" v="88"/>
        <pc:sldMasterMkLst>
          <pc:docMk/>
          <pc:sldMasterMk cId="3048486045" sldId="2147483684"/>
        </pc:sldMasterMkLst>
        <pc:sldLayoutChg chg="modTransition">
          <pc:chgData name="Nguyên Quynh" userId="2c6e06ab922918d4" providerId="LiveId" clId="{BF9997F3-9745-4470-B492-7C23F6BDC392}" dt="2022-04-04T08:14:53.898" v="88"/>
          <pc:sldLayoutMkLst>
            <pc:docMk/>
            <pc:sldMasterMk cId="3048486045" sldId="2147483684"/>
            <pc:sldLayoutMk cId="3521294096" sldId="2147483685"/>
          </pc:sldLayoutMkLst>
        </pc:sldLayoutChg>
        <pc:sldLayoutChg chg="modTransition">
          <pc:chgData name="Nguyên Quynh" userId="2c6e06ab922918d4" providerId="LiveId" clId="{BF9997F3-9745-4470-B492-7C23F6BDC392}" dt="2022-04-04T08:14:53.898" v="88"/>
          <pc:sldLayoutMkLst>
            <pc:docMk/>
            <pc:sldMasterMk cId="3048486045" sldId="2147483684"/>
            <pc:sldLayoutMk cId="218163827" sldId="2147483686"/>
          </pc:sldLayoutMkLst>
        </pc:sldLayoutChg>
        <pc:sldLayoutChg chg="modTransition">
          <pc:chgData name="Nguyên Quynh" userId="2c6e06ab922918d4" providerId="LiveId" clId="{BF9997F3-9745-4470-B492-7C23F6BDC392}" dt="2022-04-04T08:14:53.898" v="88"/>
          <pc:sldLayoutMkLst>
            <pc:docMk/>
            <pc:sldMasterMk cId="3048486045" sldId="2147483684"/>
            <pc:sldLayoutMk cId="2932136213" sldId="2147483687"/>
          </pc:sldLayoutMkLst>
        </pc:sldLayoutChg>
      </pc:sldMasterChg>
      <pc:sldMasterChg chg="modTransition modSldLayout">
        <pc:chgData name="Nguyên Quynh" userId="2c6e06ab922918d4" providerId="LiveId" clId="{BF9997F3-9745-4470-B492-7C23F6BDC392}" dt="2022-04-04T08:14:53.898" v="88"/>
        <pc:sldMasterMkLst>
          <pc:docMk/>
          <pc:sldMasterMk cId="3284714260" sldId="2147483688"/>
        </pc:sldMasterMkLst>
        <pc:sldLayoutChg chg="modTransition">
          <pc:chgData name="Nguyên Quynh" userId="2c6e06ab922918d4" providerId="LiveId" clId="{BF9997F3-9745-4470-B492-7C23F6BDC392}" dt="2022-04-04T08:14:53.898" v="88"/>
          <pc:sldLayoutMkLst>
            <pc:docMk/>
            <pc:sldMasterMk cId="3284714260" sldId="2147483688"/>
            <pc:sldLayoutMk cId="1963950714" sldId="2147483689"/>
          </pc:sldLayoutMkLst>
        </pc:sldLayoutChg>
        <pc:sldLayoutChg chg="modTransition">
          <pc:chgData name="Nguyên Quynh" userId="2c6e06ab922918d4" providerId="LiveId" clId="{BF9997F3-9745-4470-B492-7C23F6BDC392}" dt="2022-04-04T08:14:53.898" v="88"/>
          <pc:sldLayoutMkLst>
            <pc:docMk/>
            <pc:sldMasterMk cId="3284714260" sldId="2147483688"/>
            <pc:sldLayoutMk cId="3552026902" sldId="2147483690"/>
          </pc:sldLayoutMkLst>
        </pc:sldLayoutChg>
        <pc:sldLayoutChg chg="modTransition">
          <pc:chgData name="Nguyên Quynh" userId="2c6e06ab922918d4" providerId="LiveId" clId="{BF9997F3-9745-4470-B492-7C23F6BDC392}" dt="2022-04-04T08:14:53.898" v="88"/>
          <pc:sldLayoutMkLst>
            <pc:docMk/>
            <pc:sldMasterMk cId="3284714260" sldId="2147483688"/>
            <pc:sldLayoutMk cId="1915925690" sldId="2147483691"/>
          </pc:sldLayoutMkLst>
        </pc:sldLayoutChg>
      </pc:sldMasterChg>
      <pc:sldMasterChg chg="modTransition modSldLayout">
        <pc:chgData name="Nguyên Quynh" userId="2c6e06ab922918d4" providerId="LiveId" clId="{BF9997F3-9745-4470-B492-7C23F6BDC392}" dt="2022-04-04T08:14:53.898" v="88"/>
        <pc:sldMasterMkLst>
          <pc:docMk/>
          <pc:sldMasterMk cId="759065102" sldId="2147483692"/>
        </pc:sldMasterMkLst>
        <pc:sldLayoutChg chg="modTransition">
          <pc:chgData name="Nguyên Quynh" userId="2c6e06ab922918d4" providerId="LiveId" clId="{BF9997F3-9745-4470-B492-7C23F6BDC392}" dt="2022-04-04T08:14:53.898" v="88"/>
          <pc:sldLayoutMkLst>
            <pc:docMk/>
            <pc:sldMasterMk cId="759065102" sldId="2147483692"/>
            <pc:sldLayoutMk cId="1589626290" sldId="2147483693"/>
          </pc:sldLayoutMkLst>
        </pc:sldLayoutChg>
        <pc:sldLayoutChg chg="modTransition">
          <pc:chgData name="Nguyên Quynh" userId="2c6e06ab922918d4" providerId="LiveId" clId="{BF9997F3-9745-4470-B492-7C23F6BDC392}" dt="2022-04-04T08:14:53.898" v="88"/>
          <pc:sldLayoutMkLst>
            <pc:docMk/>
            <pc:sldMasterMk cId="759065102" sldId="2147483692"/>
            <pc:sldLayoutMk cId="1911562813" sldId="2147483694"/>
          </pc:sldLayoutMkLst>
        </pc:sldLayoutChg>
        <pc:sldLayoutChg chg="modTransition">
          <pc:chgData name="Nguyên Quynh" userId="2c6e06ab922918d4" providerId="LiveId" clId="{BF9997F3-9745-4470-B492-7C23F6BDC392}" dt="2022-04-04T08:14:53.898" v="88"/>
          <pc:sldLayoutMkLst>
            <pc:docMk/>
            <pc:sldMasterMk cId="759065102" sldId="2147483692"/>
            <pc:sldLayoutMk cId="2651570088" sldId="2147483695"/>
          </pc:sldLayoutMkLst>
        </pc:sldLayoutChg>
        <pc:sldLayoutChg chg="modTransition">
          <pc:chgData name="Nguyên Quynh" userId="2c6e06ab922918d4" providerId="LiveId" clId="{BF9997F3-9745-4470-B492-7C23F6BDC392}" dt="2022-04-04T08:14:53.898" v="88"/>
          <pc:sldLayoutMkLst>
            <pc:docMk/>
            <pc:sldMasterMk cId="759065102" sldId="2147483692"/>
            <pc:sldLayoutMk cId="69661496" sldId="2147483696"/>
          </pc:sldLayoutMkLst>
        </pc:sldLayoutChg>
        <pc:sldLayoutChg chg="modTransition">
          <pc:chgData name="Nguyên Quynh" userId="2c6e06ab922918d4" providerId="LiveId" clId="{BF9997F3-9745-4470-B492-7C23F6BDC392}" dt="2022-04-04T08:14:53.898" v="88"/>
          <pc:sldLayoutMkLst>
            <pc:docMk/>
            <pc:sldMasterMk cId="759065102" sldId="2147483692"/>
            <pc:sldLayoutMk cId="1549414329" sldId="2147483697"/>
          </pc:sldLayoutMkLst>
        </pc:sldLayoutChg>
        <pc:sldLayoutChg chg="modTransition">
          <pc:chgData name="Nguyên Quynh" userId="2c6e06ab922918d4" providerId="LiveId" clId="{BF9997F3-9745-4470-B492-7C23F6BDC392}" dt="2022-04-04T08:14:53.898" v="88"/>
          <pc:sldLayoutMkLst>
            <pc:docMk/>
            <pc:sldMasterMk cId="759065102" sldId="2147483692"/>
            <pc:sldLayoutMk cId="2840117460" sldId="2147483698"/>
          </pc:sldLayoutMkLst>
        </pc:sldLayoutChg>
        <pc:sldLayoutChg chg="modTransition">
          <pc:chgData name="Nguyên Quynh" userId="2c6e06ab922918d4" providerId="LiveId" clId="{BF9997F3-9745-4470-B492-7C23F6BDC392}" dt="2022-04-04T08:14:53.898" v="88"/>
          <pc:sldLayoutMkLst>
            <pc:docMk/>
            <pc:sldMasterMk cId="759065102" sldId="2147483692"/>
            <pc:sldLayoutMk cId="2696887435" sldId="2147483699"/>
          </pc:sldLayoutMkLst>
        </pc:sldLayoutChg>
        <pc:sldLayoutChg chg="modTransition">
          <pc:chgData name="Nguyên Quynh" userId="2c6e06ab922918d4" providerId="LiveId" clId="{BF9997F3-9745-4470-B492-7C23F6BDC392}" dt="2022-04-04T08:14:53.898" v="88"/>
          <pc:sldLayoutMkLst>
            <pc:docMk/>
            <pc:sldMasterMk cId="759065102" sldId="2147483692"/>
            <pc:sldLayoutMk cId="3575321500" sldId="2147483700"/>
          </pc:sldLayoutMkLst>
        </pc:sldLayoutChg>
        <pc:sldLayoutChg chg="modTransition">
          <pc:chgData name="Nguyên Quynh" userId="2c6e06ab922918d4" providerId="LiveId" clId="{BF9997F3-9745-4470-B492-7C23F6BDC392}" dt="2022-04-04T08:14:53.898" v="88"/>
          <pc:sldLayoutMkLst>
            <pc:docMk/>
            <pc:sldMasterMk cId="759065102" sldId="2147483692"/>
            <pc:sldLayoutMk cId="3971293340" sldId="2147483701"/>
          </pc:sldLayoutMkLst>
        </pc:sldLayoutChg>
        <pc:sldLayoutChg chg="modTransition">
          <pc:chgData name="Nguyên Quynh" userId="2c6e06ab922918d4" providerId="LiveId" clId="{BF9997F3-9745-4470-B492-7C23F6BDC392}" dt="2022-04-04T08:14:53.898" v="88"/>
          <pc:sldLayoutMkLst>
            <pc:docMk/>
            <pc:sldMasterMk cId="759065102" sldId="2147483692"/>
            <pc:sldLayoutMk cId="4037326704" sldId="2147483702"/>
          </pc:sldLayoutMkLst>
        </pc:sldLayoutChg>
        <pc:sldLayoutChg chg="modTransition">
          <pc:chgData name="Nguyên Quynh" userId="2c6e06ab922918d4" providerId="LiveId" clId="{BF9997F3-9745-4470-B492-7C23F6BDC392}" dt="2022-04-04T08:14:53.898" v="88"/>
          <pc:sldLayoutMkLst>
            <pc:docMk/>
            <pc:sldMasterMk cId="759065102" sldId="2147483692"/>
            <pc:sldLayoutMk cId="12838530" sldId="2147483703"/>
          </pc:sldLayoutMkLst>
        </pc:sldLayoutChg>
        <pc:sldLayoutChg chg="modTransition">
          <pc:chgData name="Nguyên Quynh" userId="2c6e06ab922918d4" providerId="LiveId" clId="{BF9997F3-9745-4470-B492-7C23F6BDC392}" dt="2022-04-04T08:14:53.898" v="88"/>
          <pc:sldLayoutMkLst>
            <pc:docMk/>
            <pc:sldMasterMk cId="759065102" sldId="2147483692"/>
            <pc:sldLayoutMk cId="4004671184" sldId="2147483704"/>
          </pc:sldLayoutMkLst>
        </pc:sldLayoutChg>
        <pc:sldLayoutChg chg="modTransition">
          <pc:chgData name="Nguyên Quynh" userId="2c6e06ab922918d4" providerId="LiveId" clId="{BF9997F3-9745-4470-B492-7C23F6BDC392}" dt="2022-04-04T08:14:53.898" v="88"/>
          <pc:sldLayoutMkLst>
            <pc:docMk/>
            <pc:sldMasterMk cId="759065102" sldId="2147483692"/>
            <pc:sldLayoutMk cId="3871125951" sldId="2147483705"/>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012C8C0-A3D3-487B-AECC-CB6663EAE28D}" type="datetimeFigureOut">
              <a:rPr lang="zh-CN" altLang="en-US" smtClean="0"/>
              <a:t>2022/4/8</a:t>
            </a:fld>
            <a:endParaRPr lang="zh-CN" altLang="en-US"/>
          </a:p>
        </p:txBody>
      </p:sp>
      <p:sp>
        <p:nvSpPr>
          <p:cNvPr id="4" name="幻灯片图像占位符 3"/>
          <p:cNvSpPr>
            <a:spLocks noGrp="1" noRot="1" noChangeAspect="1"/>
          </p:cNvSpPr>
          <p:nvPr>
            <p:ph type="sldImg" idx="2"/>
          </p:nvPr>
        </p:nvSpPr>
        <p:spPr>
          <a:xfrm>
            <a:off x="687388" y="1143000"/>
            <a:ext cx="5483225"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49D3E0-124D-4DFF-AE99-4EA4CC201DB4}" type="slidenum">
              <a:rPr lang="zh-CN" altLang="en-US" smtClean="0"/>
              <a:t>‹#›</a:t>
            </a:fld>
            <a:endParaRPr lang="zh-CN" altLang="en-US"/>
          </a:p>
        </p:txBody>
      </p:sp>
    </p:spTree>
    <p:extLst>
      <p:ext uri="{BB962C8B-B14F-4D97-AF65-F5344CB8AC3E}">
        <p14:creationId xmlns:p14="http://schemas.microsoft.com/office/powerpoint/2010/main" val="9417776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849D3E0-124D-4DFF-AE99-4EA4CC201DB4}" type="slidenum">
              <a:rPr lang="zh-CN" altLang="en-US" smtClean="0"/>
              <a:t>1</a:t>
            </a:fld>
            <a:endParaRPr lang="zh-CN" altLang="en-US"/>
          </a:p>
        </p:txBody>
      </p:sp>
    </p:spTree>
    <p:extLst>
      <p:ext uri="{BB962C8B-B14F-4D97-AF65-F5344CB8AC3E}">
        <p14:creationId xmlns:p14="http://schemas.microsoft.com/office/powerpoint/2010/main" val="11810328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10</a:t>
            </a:fld>
            <a:endParaRPr lang="zh-CN" altLang="en-US"/>
          </a:p>
        </p:txBody>
      </p:sp>
    </p:spTree>
    <p:extLst>
      <p:ext uri="{BB962C8B-B14F-4D97-AF65-F5344CB8AC3E}">
        <p14:creationId xmlns:p14="http://schemas.microsoft.com/office/powerpoint/2010/main" val="27732393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r>
              <a:rPr lang="en-US"/>
              <a:t>Bấm vào con rắn để sang bài 3; bấm vào tên từng danh hiệu để chuyển trang</a:t>
            </a:r>
          </a:p>
        </p:txBody>
      </p:sp>
      <p:sp>
        <p:nvSpPr>
          <p:cNvPr id="4" name="Chỗ dành sẵn cho Số hiệu Bản chiếu 3"/>
          <p:cNvSpPr>
            <a:spLocks noGrp="1"/>
          </p:cNvSpPr>
          <p:nvPr>
            <p:ph type="sldNum" sz="quarter" idx="5"/>
          </p:nvPr>
        </p:nvSpPr>
        <p:spPr/>
        <p:txBody>
          <a:bodyPr/>
          <a:lstStyle/>
          <a:p>
            <a:fld id="{3849D3E0-124D-4DFF-AE99-4EA4CC201DB4}" type="slidenum">
              <a:rPr lang="zh-CN" altLang="en-US" smtClean="0"/>
              <a:t>12</a:t>
            </a:fld>
            <a:endParaRPr lang="zh-CN" altLang="en-US"/>
          </a:p>
        </p:txBody>
      </p:sp>
    </p:spTree>
    <p:extLst>
      <p:ext uri="{BB962C8B-B14F-4D97-AF65-F5344CB8AC3E}">
        <p14:creationId xmlns:p14="http://schemas.microsoft.com/office/powerpoint/2010/main" val="30332152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r>
              <a:rPr lang="en-US"/>
              <a:t>Bấm vào con ếch quay lại trang chứa chữ</a:t>
            </a:r>
          </a:p>
        </p:txBody>
      </p:sp>
      <p:sp>
        <p:nvSpPr>
          <p:cNvPr id="4" name="Chỗ dành sẵn cho Số hiệu Bản chiếu 3"/>
          <p:cNvSpPr>
            <a:spLocks noGrp="1"/>
          </p:cNvSpPr>
          <p:nvPr>
            <p:ph type="sldNum" sz="quarter" idx="5"/>
          </p:nvPr>
        </p:nvSpPr>
        <p:spPr/>
        <p:txBody>
          <a:bodyPr/>
          <a:lstStyle/>
          <a:p>
            <a:fld id="{3849D3E0-124D-4DFF-AE99-4EA4CC201DB4}" type="slidenum">
              <a:rPr lang="zh-CN" altLang="en-US" smtClean="0"/>
              <a:t>13</a:t>
            </a:fld>
            <a:endParaRPr lang="zh-CN" altLang="en-US"/>
          </a:p>
        </p:txBody>
      </p:sp>
    </p:spTree>
    <p:extLst>
      <p:ext uri="{BB962C8B-B14F-4D97-AF65-F5344CB8AC3E}">
        <p14:creationId xmlns:p14="http://schemas.microsoft.com/office/powerpoint/2010/main" val="35752244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Bấm vào con ếch quay lại trang chứa chữ</a:t>
            </a:r>
          </a:p>
          <a:p>
            <a:endParaRPr lang="en-US"/>
          </a:p>
        </p:txBody>
      </p:sp>
      <p:sp>
        <p:nvSpPr>
          <p:cNvPr id="4" name="Chỗ dành sẵn cho Số hiệu Bản chiếu 3"/>
          <p:cNvSpPr>
            <a:spLocks noGrp="1"/>
          </p:cNvSpPr>
          <p:nvPr>
            <p:ph type="sldNum" sz="quarter" idx="5"/>
          </p:nvPr>
        </p:nvSpPr>
        <p:spPr/>
        <p:txBody>
          <a:bodyPr/>
          <a:lstStyle/>
          <a:p>
            <a:fld id="{3849D3E0-124D-4DFF-AE99-4EA4CC201DB4}" type="slidenum">
              <a:rPr lang="zh-CN" altLang="en-US" smtClean="0"/>
              <a:t>14</a:t>
            </a:fld>
            <a:endParaRPr lang="zh-CN" altLang="en-US"/>
          </a:p>
        </p:txBody>
      </p:sp>
    </p:spTree>
    <p:extLst>
      <p:ext uri="{BB962C8B-B14F-4D97-AF65-F5344CB8AC3E}">
        <p14:creationId xmlns:p14="http://schemas.microsoft.com/office/powerpoint/2010/main" val="27903449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Bấm vào con ếch quay lại trang chứa chữ</a:t>
            </a:r>
          </a:p>
          <a:p>
            <a:endParaRPr lang="en-US"/>
          </a:p>
        </p:txBody>
      </p:sp>
      <p:sp>
        <p:nvSpPr>
          <p:cNvPr id="4" name="Chỗ dành sẵn cho Số hiệu Bản chiếu 3"/>
          <p:cNvSpPr>
            <a:spLocks noGrp="1"/>
          </p:cNvSpPr>
          <p:nvPr>
            <p:ph type="sldNum" sz="quarter" idx="5"/>
          </p:nvPr>
        </p:nvSpPr>
        <p:spPr/>
        <p:txBody>
          <a:bodyPr/>
          <a:lstStyle/>
          <a:p>
            <a:fld id="{3849D3E0-124D-4DFF-AE99-4EA4CC201DB4}" type="slidenum">
              <a:rPr lang="zh-CN" altLang="en-US" smtClean="0"/>
              <a:t>15</a:t>
            </a:fld>
            <a:endParaRPr lang="zh-CN" altLang="en-US"/>
          </a:p>
        </p:txBody>
      </p:sp>
    </p:spTree>
    <p:extLst>
      <p:ext uri="{BB962C8B-B14F-4D97-AF65-F5344CB8AC3E}">
        <p14:creationId xmlns:p14="http://schemas.microsoft.com/office/powerpoint/2010/main" val="23955098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Bấm vào con ếch quay lại trang chứa chữ</a:t>
            </a:r>
          </a:p>
          <a:p>
            <a:endParaRPr lang="en-US"/>
          </a:p>
        </p:txBody>
      </p:sp>
      <p:sp>
        <p:nvSpPr>
          <p:cNvPr id="4" name="Chỗ dành sẵn cho Số hiệu Bản chiếu 3"/>
          <p:cNvSpPr>
            <a:spLocks noGrp="1"/>
          </p:cNvSpPr>
          <p:nvPr>
            <p:ph type="sldNum" sz="quarter" idx="5"/>
          </p:nvPr>
        </p:nvSpPr>
        <p:spPr/>
        <p:txBody>
          <a:bodyPr/>
          <a:lstStyle/>
          <a:p>
            <a:fld id="{3849D3E0-124D-4DFF-AE99-4EA4CC201DB4}" type="slidenum">
              <a:rPr lang="zh-CN" altLang="en-US" smtClean="0"/>
              <a:t>16</a:t>
            </a:fld>
            <a:endParaRPr lang="zh-CN" altLang="en-US"/>
          </a:p>
        </p:txBody>
      </p:sp>
    </p:spTree>
    <p:extLst>
      <p:ext uri="{BB962C8B-B14F-4D97-AF65-F5344CB8AC3E}">
        <p14:creationId xmlns:p14="http://schemas.microsoft.com/office/powerpoint/2010/main" val="21430088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Bấm vào con ếch quay lại trang chứa chữ</a:t>
            </a:r>
          </a:p>
          <a:p>
            <a:endParaRPr lang="en-US"/>
          </a:p>
        </p:txBody>
      </p:sp>
      <p:sp>
        <p:nvSpPr>
          <p:cNvPr id="4" name="Chỗ dành sẵn cho Số hiệu Bản chiếu 3"/>
          <p:cNvSpPr>
            <a:spLocks noGrp="1"/>
          </p:cNvSpPr>
          <p:nvPr>
            <p:ph type="sldNum" sz="quarter" idx="5"/>
          </p:nvPr>
        </p:nvSpPr>
        <p:spPr/>
        <p:txBody>
          <a:bodyPr/>
          <a:lstStyle/>
          <a:p>
            <a:fld id="{3849D3E0-124D-4DFF-AE99-4EA4CC201DB4}" type="slidenum">
              <a:rPr lang="zh-CN" altLang="en-US" smtClean="0"/>
              <a:t>19</a:t>
            </a:fld>
            <a:endParaRPr lang="zh-CN" altLang="en-US"/>
          </a:p>
        </p:txBody>
      </p:sp>
    </p:spTree>
    <p:extLst>
      <p:ext uri="{BB962C8B-B14F-4D97-AF65-F5344CB8AC3E}">
        <p14:creationId xmlns:p14="http://schemas.microsoft.com/office/powerpoint/2010/main" val="2088305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20</a:t>
            </a:fld>
            <a:endParaRPr lang="zh-CN" altLang="en-US"/>
          </a:p>
        </p:txBody>
      </p:sp>
    </p:spTree>
    <p:extLst>
      <p:ext uri="{BB962C8B-B14F-4D97-AF65-F5344CB8AC3E}">
        <p14:creationId xmlns:p14="http://schemas.microsoft.com/office/powerpoint/2010/main" val="33000190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21</a:t>
            </a:fld>
            <a:endParaRPr lang="zh-CN" altLang="en-US"/>
          </a:p>
        </p:txBody>
      </p:sp>
    </p:spTree>
    <p:extLst>
      <p:ext uri="{BB962C8B-B14F-4D97-AF65-F5344CB8AC3E}">
        <p14:creationId xmlns:p14="http://schemas.microsoft.com/office/powerpoint/2010/main" val="255793660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22</a:t>
            </a:fld>
            <a:endParaRPr lang="zh-CN" altLang="en-US"/>
          </a:p>
        </p:txBody>
      </p:sp>
    </p:spTree>
    <p:extLst>
      <p:ext uri="{BB962C8B-B14F-4D97-AF65-F5344CB8AC3E}">
        <p14:creationId xmlns:p14="http://schemas.microsoft.com/office/powerpoint/2010/main" val="23378210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2</a:t>
            </a:fld>
            <a:endParaRPr lang="zh-CN" altLang="en-US"/>
          </a:p>
        </p:txBody>
      </p:sp>
    </p:spTree>
    <p:extLst>
      <p:ext uri="{BB962C8B-B14F-4D97-AF65-F5344CB8AC3E}">
        <p14:creationId xmlns:p14="http://schemas.microsoft.com/office/powerpoint/2010/main" val="11217525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3</a:t>
            </a:fld>
            <a:endParaRPr lang="zh-CN" altLang="en-US"/>
          </a:p>
        </p:txBody>
      </p:sp>
    </p:spTree>
    <p:extLst>
      <p:ext uri="{BB962C8B-B14F-4D97-AF65-F5344CB8AC3E}">
        <p14:creationId xmlns:p14="http://schemas.microsoft.com/office/powerpoint/2010/main" val="7508837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4</a:t>
            </a:fld>
            <a:endParaRPr lang="zh-CN" altLang="en-US"/>
          </a:p>
        </p:txBody>
      </p:sp>
    </p:spTree>
    <p:extLst>
      <p:ext uri="{BB962C8B-B14F-4D97-AF65-F5344CB8AC3E}">
        <p14:creationId xmlns:p14="http://schemas.microsoft.com/office/powerpoint/2010/main" val="27721922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5</a:t>
            </a:fld>
            <a:endParaRPr lang="zh-CN" altLang="en-US"/>
          </a:p>
        </p:txBody>
      </p:sp>
    </p:spTree>
    <p:extLst>
      <p:ext uri="{BB962C8B-B14F-4D97-AF65-F5344CB8AC3E}">
        <p14:creationId xmlns:p14="http://schemas.microsoft.com/office/powerpoint/2010/main" val="30813418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6</a:t>
            </a:fld>
            <a:endParaRPr lang="zh-CN" altLang="en-US"/>
          </a:p>
        </p:txBody>
      </p:sp>
    </p:spTree>
    <p:extLst>
      <p:ext uri="{BB962C8B-B14F-4D97-AF65-F5344CB8AC3E}">
        <p14:creationId xmlns:p14="http://schemas.microsoft.com/office/powerpoint/2010/main" val="12217052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7</a:t>
            </a:fld>
            <a:endParaRPr lang="zh-CN" altLang="en-US"/>
          </a:p>
        </p:txBody>
      </p:sp>
    </p:spTree>
    <p:extLst>
      <p:ext uri="{BB962C8B-B14F-4D97-AF65-F5344CB8AC3E}">
        <p14:creationId xmlns:p14="http://schemas.microsoft.com/office/powerpoint/2010/main" val="39669338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8</a:t>
            </a:fld>
            <a:endParaRPr lang="zh-CN" altLang="en-US"/>
          </a:p>
        </p:txBody>
      </p:sp>
    </p:spTree>
    <p:extLst>
      <p:ext uri="{BB962C8B-B14F-4D97-AF65-F5344CB8AC3E}">
        <p14:creationId xmlns:p14="http://schemas.microsoft.com/office/powerpoint/2010/main" val="30976893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9</a:t>
            </a:fld>
            <a:endParaRPr lang="zh-CN" altLang="en-US"/>
          </a:p>
        </p:txBody>
      </p:sp>
    </p:spTree>
    <p:extLst>
      <p:ext uri="{BB962C8B-B14F-4D97-AF65-F5344CB8AC3E}">
        <p14:creationId xmlns:p14="http://schemas.microsoft.com/office/powerpoint/2010/main" val="24614906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4" Type="http://schemas.microsoft.com/office/2007/relationships/hdphoto" Target="../media/hdphoto1.wdp"/></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4" Type="http://schemas.microsoft.com/office/2007/relationships/hdphoto" Target="../media/hdphoto1.wdp"/></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 Id="rId4" Type="http://schemas.microsoft.com/office/2007/relationships/hdphoto" Target="../media/hdphoto1.wdp"/></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5.xml"/><Relationship Id="rId4" Type="http://schemas.microsoft.com/office/2007/relationships/hdphoto" Target="../media/hdphoto1.wdp"/></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6.xml"/><Relationship Id="rId4" Type="http://schemas.microsoft.com/office/2007/relationships/hdphoto" Target="../media/hdphoto1.wdp"/></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7.xml"/><Relationship Id="rId4" Type="http://schemas.microsoft.com/office/2007/relationships/hdphoto" Target="../media/hdphoto1.wdp"/></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8.xml"/><Relationship Id="rId4" Type="http://schemas.microsoft.com/office/2007/relationships/hdphoto" Target="../media/hdphoto1.wdp"/></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9.xml"/><Relationship Id="rId4" Type="http://schemas.microsoft.com/office/2007/relationships/hdphoto" Target="../media/hdphoto1.wdp"/></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3802" y="1122624"/>
            <a:ext cx="9142810" cy="2388153"/>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3802" y="3602873"/>
            <a:ext cx="9142810" cy="165614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p:txBody>
          <a:bodyPr/>
          <a:lstStyle/>
          <a:p>
            <a:fld id="{4C4388EF-52D1-4258-9BE5-BCD010C7D4DE}" type="datetimeFigureOut">
              <a:rPr lang="zh-CN" altLang="en-US" smtClean="0"/>
              <a:t>2022/4/8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D3EE65E-57D2-4566-898C-4F2076833F8D}" type="slidenum">
              <a:rPr lang="zh-CN" altLang="en-US" smtClean="0"/>
              <a:t>‹#›</a:t>
            </a:fld>
            <a:endParaRPr lang="zh-CN" altLang="en-US"/>
          </a:p>
        </p:txBody>
      </p:sp>
    </p:spTree>
    <p:extLst>
      <p:ext uri="{BB962C8B-B14F-4D97-AF65-F5344CB8AC3E}">
        <p14:creationId xmlns:p14="http://schemas.microsoft.com/office/powerpoint/2010/main" val="103691555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C4388EF-52D1-4258-9BE5-BCD010C7D4DE}" type="datetimeFigureOut">
              <a:rPr lang="zh-CN" altLang="en-US" smtClean="0"/>
              <a:t>2022/4/8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D3EE65E-57D2-4566-898C-4F2076833F8D}" type="slidenum">
              <a:rPr lang="zh-CN" altLang="en-US" smtClean="0"/>
              <a:t>‹#›</a:t>
            </a:fld>
            <a:endParaRPr lang="zh-CN" altLang="en-US"/>
          </a:p>
        </p:txBody>
      </p:sp>
    </p:spTree>
    <p:extLst>
      <p:ext uri="{BB962C8B-B14F-4D97-AF65-F5344CB8AC3E}">
        <p14:creationId xmlns:p14="http://schemas.microsoft.com/office/powerpoint/2010/main" val="387377002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3764" y="365209"/>
            <a:ext cx="2628558" cy="5813184"/>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092" y="365209"/>
            <a:ext cx="7733293" cy="5813184"/>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C4388EF-52D1-4258-9BE5-BCD010C7D4DE}" type="datetimeFigureOut">
              <a:rPr lang="zh-CN" altLang="en-US" smtClean="0"/>
              <a:t>2022/4/8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D3EE65E-57D2-4566-898C-4F2076833F8D}" type="slidenum">
              <a:rPr lang="zh-CN" altLang="en-US" smtClean="0"/>
              <a:t>‹#›</a:t>
            </a:fld>
            <a:endParaRPr lang="zh-CN" altLang="en-US"/>
          </a:p>
        </p:txBody>
      </p:sp>
    </p:spTree>
    <p:extLst>
      <p:ext uri="{BB962C8B-B14F-4D97-AF65-F5344CB8AC3E}">
        <p14:creationId xmlns:p14="http://schemas.microsoft.com/office/powerpoint/2010/main" val="129272352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hexa.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8/4/2022</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r>
              <a:rPr lang="en-JM">
                <a:solidFill>
                  <a:prstClr val="white">
                    <a:lumMod val="65000"/>
                  </a:prstClr>
                </a:solidFill>
              </a:rPr>
              <a:t>WWW.DESIGNERSPARADISE.COM</a:t>
            </a:r>
            <a:endParaRPr lang="en-JM" dirty="0">
              <a:solidFill>
                <a:prstClr val="white">
                  <a:lumMod val="65000"/>
                </a:prstClr>
              </a:solidFill>
            </a:endParaRPr>
          </a:p>
        </p:txBody>
      </p:sp>
    </p:spTree>
    <p:extLst>
      <p:ext uri="{BB962C8B-B14F-4D97-AF65-F5344CB8AC3E}">
        <p14:creationId xmlns:p14="http://schemas.microsoft.com/office/powerpoint/2010/main" val="63279812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8/4/2022</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LiHei Pro" panose="020B0500000000000000" pitchFamily="34" charset="-122"/>
                <a:ea typeface="LiHei Pro" panose="020B0500000000000000" pitchFamily="34" charset="-122"/>
              </a:defRPr>
            </a:lvl1pPr>
          </a:lstStyle>
          <a:p>
            <a:pPr>
              <a:defRPr/>
            </a:pPr>
            <a:r>
              <a:rPr lang="en-JM">
                <a:solidFill>
                  <a:prstClr val="white">
                    <a:lumMod val="65000"/>
                  </a:prstClr>
                </a:solidFill>
              </a:rPr>
              <a:t>xiaoer.yanj.cn</a:t>
            </a:r>
            <a:endParaRPr lang="en-JM" dirty="0">
              <a:solidFill>
                <a:prstClr val="white">
                  <a:lumMod val="65000"/>
                </a:prstClr>
              </a:solidFill>
            </a:endParaRPr>
          </a:p>
        </p:txBody>
      </p:sp>
      <p:sp>
        <p:nvSpPr>
          <p:cNvPr id="6" name="Slide Number Placeholder 5"/>
          <p:cNvSpPr>
            <a:spLocks noGrp="1"/>
          </p:cNvSpPr>
          <p:nvPr>
            <p:ph type="sldNum" sz="quarter" idx="12"/>
          </p:nvPr>
        </p:nvSpPr>
        <p:spPr/>
        <p:txBody>
          <a:bodyPr/>
          <a:lstStyle>
            <a:lvl1pPr>
              <a:defRPr sz="1400">
                <a:solidFill>
                  <a:schemeClr val="tx1">
                    <a:lumMod val="50000"/>
                    <a:lumOff val="50000"/>
                  </a:schemeClr>
                </a:solidFill>
                <a:latin typeface="Impact" panose="020B0806030902050204" pitchFamily="34" charset="0"/>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cxnSp>
        <p:nvCxnSpPr>
          <p:cNvPr id="7" name="直接连接符 6"/>
          <p:cNvCxnSpPr/>
          <p:nvPr userDrawn="1"/>
        </p:nvCxnSpPr>
        <p:spPr>
          <a:xfrm flipV="1">
            <a:off x="3024904" y="479935"/>
            <a:ext cx="8365514" cy="1"/>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8" name="组合 7"/>
          <p:cNvGrpSpPr/>
          <p:nvPr userDrawn="1"/>
        </p:nvGrpSpPr>
        <p:grpSpPr>
          <a:xfrm>
            <a:off x="1" y="195152"/>
            <a:ext cx="3125772" cy="569565"/>
            <a:chOff x="0" y="194743"/>
            <a:chExt cx="3126179" cy="569433"/>
          </a:xfrm>
        </p:grpSpPr>
        <p:sp>
          <p:nvSpPr>
            <p:cNvPr id="9" name="圆角矩形 8"/>
            <p:cNvSpPr/>
            <p:nvPr/>
          </p:nvSpPr>
          <p:spPr>
            <a:xfrm>
              <a:off x="173209" y="194743"/>
              <a:ext cx="2952970" cy="569433"/>
            </a:xfrm>
            <a:prstGeom prst="roundRect">
              <a:avLst>
                <a:gd name="adj" fmla="val 9976"/>
              </a:avLst>
            </a:prstGeom>
            <a:solidFill>
              <a:srgbClr val="01ACBE"/>
            </a:solidFill>
            <a:ln w="1905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nvGrpSpPr>
            <p:cNvPr id="10" name="组合 9"/>
            <p:cNvGrpSpPr/>
            <p:nvPr/>
          </p:nvGrpSpPr>
          <p:grpSpPr>
            <a:xfrm>
              <a:off x="0" y="290669"/>
              <a:ext cx="424561" cy="355906"/>
              <a:chOff x="469900" y="728859"/>
              <a:chExt cx="424561" cy="355906"/>
            </a:xfrm>
          </p:grpSpPr>
          <p:sp>
            <p:nvSpPr>
              <p:cNvPr id="11" name="椭圆 10"/>
              <p:cNvSpPr/>
              <p:nvPr/>
            </p:nvSpPr>
            <p:spPr>
              <a:xfrm rot="16200000">
                <a:off x="738264" y="928568"/>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2" name="椭圆 11"/>
              <p:cNvSpPr/>
              <p:nvPr/>
            </p:nvSpPr>
            <p:spPr>
              <a:xfrm rot="16200000">
                <a:off x="752463" y="942770"/>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3" name="椭圆 12"/>
              <p:cNvSpPr/>
              <p:nvPr/>
            </p:nvSpPr>
            <p:spPr>
              <a:xfrm rot="16200000">
                <a:off x="738264" y="728860"/>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4" name="椭圆 13"/>
              <p:cNvSpPr/>
              <p:nvPr/>
            </p:nvSpPr>
            <p:spPr>
              <a:xfrm rot="16200000">
                <a:off x="752463" y="743063"/>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5" name="圆角矩形 14"/>
              <p:cNvSpPr/>
              <p:nvPr/>
            </p:nvSpPr>
            <p:spPr>
              <a:xfrm rot="16200000">
                <a:off x="636543" y="859458"/>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6" name="圆角矩形 15"/>
              <p:cNvSpPr/>
              <p:nvPr/>
            </p:nvSpPr>
            <p:spPr>
              <a:xfrm rot="16200000">
                <a:off x="636543" y="809416"/>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7" name="圆角矩形 16"/>
              <p:cNvSpPr/>
              <p:nvPr/>
            </p:nvSpPr>
            <p:spPr>
              <a:xfrm rot="16200000">
                <a:off x="636543" y="655035"/>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8" name="圆角矩形 17"/>
              <p:cNvSpPr/>
              <p:nvPr/>
            </p:nvSpPr>
            <p:spPr>
              <a:xfrm rot="16200000">
                <a:off x="636543" y="604992"/>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grpSp>
      <p:grpSp>
        <p:nvGrpSpPr>
          <p:cNvPr id="19" name="组合 18"/>
          <p:cNvGrpSpPr/>
          <p:nvPr userDrawn="1"/>
        </p:nvGrpSpPr>
        <p:grpSpPr>
          <a:xfrm>
            <a:off x="11352323" y="175669"/>
            <a:ext cx="838091" cy="743984"/>
            <a:chOff x="39833" y="101457"/>
            <a:chExt cx="838200" cy="743812"/>
          </a:xfrm>
        </p:grpSpPr>
        <p:grpSp>
          <p:nvGrpSpPr>
            <p:cNvPr id="20" name="组合 19"/>
            <p:cNvGrpSpPr/>
            <p:nvPr userDrawn="1"/>
          </p:nvGrpSpPr>
          <p:grpSpPr>
            <a:xfrm>
              <a:off x="130195" y="101457"/>
              <a:ext cx="647560" cy="567974"/>
              <a:chOff x="257420" y="226345"/>
              <a:chExt cx="540747" cy="474289"/>
            </a:xfrm>
          </p:grpSpPr>
          <p:pic>
            <p:nvPicPr>
              <p:cNvPr id="22" name="图片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420" y="226345"/>
                <a:ext cx="472830" cy="472830"/>
              </a:xfrm>
              <a:prstGeom prst="rect">
                <a:avLst/>
              </a:prstGeom>
            </p:spPr>
          </p:pic>
          <p:pic>
            <p:nvPicPr>
              <p:cNvPr id="23" name="图片 22"/>
              <p:cNvPicPr>
                <a:picLocks noChangeAspect="1"/>
              </p:cNvPicPr>
              <p:nvPr userDrawn="1"/>
            </p:nvPicPr>
            <p:blipFill rotWithShape="1">
              <a:blip r:embed="rId3">
                <a:grayscl/>
                <a:extLst>
                  <a:ext uri="{BEBA8EAE-BF5A-486C-A8C5-ECC9F3942E4B}">
                    <a14:imgProps xmlns:a14="http://schemas.microsoft.com/office/drawing/2010/main">
                      <a14:imgLayer r:embed="rId4">
                        <a14:imgEffect>
                          <a14:colorTemperature colorTemp="2000"/>
                        </a14:imgEffect>
                      </a14:imgLayer>
                    </a14:imgProps>
                  </a:ext>
                </a:extLst>
              </a:blip>
              <a:srcRect b="72279"/>
              <a:stretch/>
            </p:blipFill>
            <p:spPr>
              <a:xfrm flipH="1">
                <a:off x="265701" y="654915"/>
                <a:ext cx="532466" cy="45719"/>
              </a:xfrm>
              <a:prstGeom prst="rect">
                <a:avLst/>
              </a:prstGeom>
            </p:spPr>
          </p:pic>
        </p:grpSp>
        <p:sp>
          <p:nvSpPr>
            <p:cNvPr id="21" name="文本框 20"/>
            <p:cNvSpPr txBox="1"/>
            <p:nvPr userDrawn="1"/>
          </p:nvSpPr>
          <p:spPr>
            <a:xfrm>
              <a:off x="39833" y="629875"/>
              <a:ext cx="838200" cy="21539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By </a:t>
              </a:r>
              <a:r>
                <a:rPr kumimoji="0" lang="zh-CN" altLang="en-US"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杜小二</a:t>
              </a:r>
            </a:p>
          </p:txBody>
        </p:sp>
      </p:grpSp>
      <p:sp>
        <p:nvSpPr>
          <p:cNvPr id="24" name="标题占位符 1"/>
          <p:cNvSpPr>
            <a:spLocks noGrp="1"/>
          </p:cNvSpPr>
          <p:nvPr>
            <p:ph type="title"/>
          </p:nvPr>
        </p:nvSpPr>
        <p:spPr>
          <a:xfrm>
            <a:off x="416259" y="206382"/>
            <a:ext cx="3050391" cy="547102"/>
          </a:xfrm>
          <a:prstGeom prst="rect">
            <a:avLst/>
          </a:prstGeom>
        </p:spPr>
        <p:txBody>
          <a:bodyPr vert="horz" lIns="91436" tIns="45718" rIns="91436" bIns="45718" rtlCol="0" anchor="ctr">
            <a:normAutofit/>
          </a:bodyPr>
          <a:lstStyle>
            <a:lvl1pPr>
              <a:defRPr sz="1800">
                <a:solidFill>
                  <a:schemeClr val="bg1"/>
                </a:solidFill>
                <a:latin typeface="迷你简汉真广标" panose="02010609000101010101" pitchFamily="49" charset="-122"/>
                <a:ea typeface="迷你简汉真广标" panose="02010609000101010101" pitchFamily="49" charset="-122"/>
              </a:defRPr>
            </a:lvl1pPr>
          </a:lstStyle>
          <a:p>
            <a:r>
              <a:rPr lang="zh-CN" altLang="en-US" dirty="0"/>
              <a:t>单击此处编辑母版标题样式</a:t>
            </a:r>
          </a:p>
        </p:txBody>
      </p:sp>
    </p:spTree>
    <p:extLst>
      <p:ext uri="{BB962C8B-B14F-4D97-AF65-F5344CB8AC3E}">
        <p14:creationId xmlns:p14="http://schemas.microsoft.com/office/powerpoint/2010/main" val="8348997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hf hd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6" name="Rectangle 13"/>
          <p:cNvSpPr/>
          <p:nvPr userDrawn="1"/>
        </p:nvSpPr>
        <p:spPr>
          <a:xfrm>
            <a:off x="-8905" y="0"/>
            <a:ext cx="12202286" cy="6859588"/>
          </a:xfrm>
          <a:prstGeom prst="rect">
            <a:avLst/>
          </a:prstGeom>
          <a:gradFill flip="none" rotWithShape="1">
            <a:gsLst>
              <a:gs pos="0">
                <a:srgbClr val="77458B"/>
              </a:gs>
              <a:gs pos="100000">
                <a:srgbClr val="4F2D5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JM" sz="1800" b="0" i="0" u="none" strike="noStrike" kern="1200" cap="none" spc="0" normalizeH="0" baseline="0" noProof="0" dirty="0">
              <a:ln>
                <a:noFill/>
              </a:ln>
              <a:solidFill>
                <a:srgbClr val="F34F57"/>
              </a:solidFill>
              <a:effectLst/>
              <a:uLnTx/>
              <a:uFillTx/>
              <a:latin typeface="Calibri"/>
              <a:ea typeface="+mn-ea"/>
              <a:cs typeface="+mn-cs"/>
            </a:endParaRPr>
          </a:p>
        </p:txBody>
      </p:sp>
      <p:sp>
        <p:nvSpPr>
          <p:cNvPr id="3" name="日期占位符 2"/>
          <p:cNvSpPr>
            <a:spLocks noGrp="1"/>
          </p:cNvSpPr>
          <p:nvPr>
            <p:ph type="dt" sz="half" idx="10"/>
          </p:nvPr>
        </p:nvSpPr>
        <p:spPr/>
        <p:txBody>
          <a:bodyPr/>
          <a:lstStyle/>
          <a:p>
            <a:pPr>
              <a:defRPr/>
            </a:pPr>
            <a:fld id="{A6620504-D840-6A40-90BC-6F3747762FA2}" type="datetime1">
              <a:rPr lang="en-JM" smtClean="0">
                <a:solidFill>
                  <a:prstClr val="black">
                    <a:tint val="75000"/>
                  </a:prstClr>
                </a:solidFill>
              </a:rPr>
              <a:pPr>
                <a:defRPr/>
              </a:pPr>
              <a:t>8/4/2022</a:t>
            </a:fld>
            <a:endParaRPr lang="en-JM" dirty="0">
              <a:solidFill>
                <a:prstClr val="black">
                  <a:tint val="75000"/>
                </a:prstClr>
              </a:solidFill>
            </a:endParaRPr>
          </a:p>
        </p:txBody>
      </p:sp>
    </p:spTree>
    <p:extLst>
      <p:ext uri="{BB962C8B-B14F-4D97-AF65-F5344CB8AC3E}">
        <p14:creationId xmlns:p14="http://schemas.microsoft.com/office/powerpoint/2010/main" val="125549709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hexa.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8/4/2022</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r>
              <a:rPr lang="en-JM">
                <a:solidFill>
                  <a:prstClr val="white">
                    <a:lumMod val="65000"/>
                  </a:prstClr>
                </a:solidFill>
              </a:rPr>
              <a:t>WWW.DESIGNERSPARADISE.COM</a:t>
            </a:r>
            <a:endParaRPr lang="en-JM" dirty="0">
              <a:solidFill>
                <a:prstClr val="white">
                  <a:lumMod val="65000"/>
                </a:prstClr>
              </a:solidFill>
            </a:endParaRPr>
          </a:p>
        </p:txBody>
      </p:sp>
    </p:spTree>
    <p:extLst>
      <p:ext uri="{BB962C8B-B14F-4D97-AF65-F5344CB8AC3E}">
        <p14:creationId xmlns:p14="http://schemas.microsoft.com/office/powerpoint/2010/main" val="274645340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8/4/2022</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LiHei Pro" panose="020B0500000000000000" pitchFamily="34" charset="-122"/>
                <a:ea typeface="LiHei Pro" panose="020B0500000000000000" pitchFamily="34" charset="-122"/>
              </a:defRPr>
            </a:lvl1pPr>
          </a:lstStyle>
          <a:p>
            <a:pPr>
              <a:defRPr/>
            </a:pPr>
            <a:r>
              <a:rPr lang="en-JM">
                <a:solidFill>
                  <a:prstClr val="white">
                    <a:lumMod val="65000"/>
                  </a:prstClr>
                </a:solidFill>
              </a:rPr>
              <a:t>xiaoer.yanj.cn</a:t>
            </a:r>
            <a:endParaRPr lang="en-JM" dirty="0">
              <a:solidFill>
                <a:prstClr val="white">
                  <a:lumMod val="65000"/>
                </a:prstClr>
              </a:solidFill>
            </a:endParaRPr>
          </a:p>
        </p:txBody>
      </p:sp>
      <p:sp>
        <p:nvSpPr>
          <p:cNvPr id="6" name="Slide Number Placeholder 5"/>
          <p:cNvSpPr>
            <a:spLocks noGrp="1"/>
          </p:cNvSpPr>
          <p:nvPr>
            <p:ph type="sldNum" sz="quarter" idx="12"/>
          </p:nvPr>
        </p:nvSpPr>
        <p:spPr/>
        <p:txBody>
          <a:bodyPr/>
          <a:lstStyle>
            <a:lvl1pPr>
              <a:defRPr sz="1400">
                <a:solidFill>
                  <a:schemeClr val="tx1">
                    <a:lumMod val="50000"/>
                    <a:lumOff val="50000"/>
                  </a:schemeClr>
                </a:solidFill>
                <a:latin typeface="Impact" panose="020B0806030902050204" pitchFamily="34" charset="0"/>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cxnSp>
        <p:nvCxnSpPr>
          <p:cNvPr id="7" name="直接连接符 6"/>
          <p:cNvCxnSpPr/>
          <p:nvPr userDrawn="1"/>
        </p:nvCxnSpPr>
        <p:spPr>
          <a:xfrm flipV="1">
            <a:off x="3024904" y="479935"/>
            <a:ext cx="8365514" cy="1"/>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8" name="组合 7"/>
          <p:cNvGrpSpPr/>
          <p:nvPr userDrawn="1"/>
        </p:nvGrpSpPr>
        <p:grpSpPr>
          <a:xfrm>
            <a:off x="1" y="195152"/>
            <a:ext cx="3125772" cy="569565"/>
            <a:chOff x="0" y="194743"/>
            <a:chExt cx="3126179" cy="569433"/>
          </a:xfrm>
        </p:grpSpPr>
        <p:sp>
          <p:nvSpPr>
            <p:cNvPr id="9" name="圆角矩形 8"/>
            <p:cNvSpPr/>
            <p:nvPr/>
          </p:nvSpPr>
          <p:spPr>
            <a:xfrm>
              <a:off x="173209" y="194743"/>
              <a:ext cx="2952970" cy="569433"/>
            </a:xfrm>
            <a:prstGeom prst="roundRect">
              <a:avLst>
                <a:gd name="adj" fmla="val 9976"/>
              </a:avLst>
            </a:prstGeom>
            <a:solidFill>
              <a:srgbClr val="01ACBE"/>
            </a:solidFill>
            <a:ln w="1905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nvGrpSpPr>
            <p:cNvPr id="10" name="组合 9"/>
            <p:cNvGrpSpPr/>
            <p:nvPr/>
          </p:nvGrpSpPr>
          <p:grpSpPr>
            <a:xfrm>
              <a:off x="0" y="290669"/>
              <a:ext cx="424561" cy="355906"/>
              <a:chOff x="469900" y="728859"/>
              <a:chExt cx="424561" cy="355906"/>
            </a:xfrm>
          </p:grpSpPr>
          <p:sp>
            <p:nvSpPr>
              <p:cNvPr id="11" name="椭圆 10"/>
              <p:cNvSpPr/>
              <p:nvPr/>
            </p:nvSpPr>
            <p:spPr>
              <a:xfrm rot="16200000">
                <a:off x="738264" y="928568"/>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2" name="椭圆 11"/>
              <p:cNvSpPr/>
              <p:nvPr/>
            </p:nvSpPr>
            <p:spPr>
              <a:xfrm rot="16200000">
                <a:off x="752463" y="942770"/>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3" name="椭圆 12"/>
              <p:cNvSpPr/>
              <p:nvPr/>
            </p:nvSpPr>
            <p:spPr>
              <a:xfrm rot="16200000">
                <a:off x="738264" y="728860"/>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4" name="椭圆 13"/>
              <p:cNvSpPr/>
              <p:nvPr/>
            </p:nvSpPr>
            <p:spPr>
              <a:xfrm rot="16200000">
                <a:off x="752463" y="743063"/>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5" name="圆角矩形 14"/>
              <p:cNvSpPr/>
              <p:nvPr/>
            </p:nvSpPr>
            <p:spPr>
              <a:xfrm rot="16200000">
                <a:off x="636543" y="859458"/>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6" name="圆角矩形 15"/>
              <p:cNvSpPr/>
              <p:nvPr/>
            </p:nvSpPr>
            <p:spPr>
              <a:xfrm rot="16200000">
                <a:off x="636543" y="809416"/>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7" name="圆角矩形 16"/>
              <p:cNvSpPr/>
              <p:nvPr/>
            </p:nvSpPr>
            <p:spPr>
              <a:xfrm rot="16200000">
                <a:off x="636543" y="655035"/>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8" name="圆角矩形 17"/>
              <p:cNvSpPr/>
              <p:nvPr/>
            </p:nvSpPr>
            <p:spPr>
              <a:xfrm rot="16200000">
                <a:off x="636543" y="604992"/>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grpSp>
      <p:grpSp>
        <p:nvGrpSpPr>
          <p:cNvPr id="19" name="组合 18"/>
          <p:cNvGrpSpPr/>
          <p:nvPr userDrawn="1"/>
        </p:nvGrpSpPr>
        <p:grpSpPr>
          <a:xfrm>
            <a:off x="11352323" y="175669"/>
            <a:ext cx="838091" cy="743984"/>
            <a:chOff x="39833" y="101457"/>
            <a:chExt cx="838200" cy="743812"/>
          </a:xfrm>
        </p:grpSpPr>
        <p:grpSp>
          <p:nvGrpSpPr>
            <p:cNvPr id="20" name="组合 19"/>
            <p:cNvGrpSpPr/>
            <p:nvPr userDrawn="1"/>
          </p:nvGrpSpPr>
          <p:grpSpPr>
            <a:xfrm>
              <a:off x="130195" y="101457"/>
              <a:ext cx="647560" cy="567974"/>
              <a:chOff x="257420" y="226345"/>
              <a:chExt cx="540747" cy="474289"/>
            </a:xfrm>
          </p:grpSpPr>
          <p:pic>
            <p:nvPicPr>
              <p:cNvPr id="22" name="图片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420" y="226345"/>
                <a:ext cx="472830" cy="472830"/>
              </a:xfrm>
              <a:prstGeom prst="rect">
                <a:avLst/>
              </a:prstGeom>
            </p:spPr>
          </p:pic>
          <p:pic>
            <p:nvPicPr>
              <p:cNvPr id="23" name="图片 22"/>
              <p:cNvPicPr>
                <a:picLocks noChangeAspect="1"/>
              </p:cNvPicPr>
              <p:nvPr userDrawn="1"/>
            </p:nvPicPr>
            <p:blipFill rotWithShape="1">
              <a:blip r:embed="rId3">
                <a:grayscl/>
                <a:extLst>
                  <a:ext uri="{BEBA8EAE-BF5A-486C-A8C5-ECC9F3942E4B}">
                    <a14:imgProps xmlns:a14="http://schemas.microsoft.com/office/drawing/2010/main">
                      <a14:imgLayer r:embed="rId4">
                        <a14:imgEffect>
                          <a14:colorTemperature colorTemp="2000"/>
                        </a14:imgEffect>
                      </a14:imgLayer>
                    </a14:imgProps>
                  </a:ext>
                </a:extLst>
              </a:blip>
              <a:srcRect b="72279"/>
              <a:stretch/>
            </p:blipFill>
            <p:spPr>
              <a:xfrm flipH="1">
                <a:off x="265701" y="654915"/>
                <a:ext cx="532466" cy="45719"/>
              </a:xfrm>
              <a:prstGeom prst="rect">
                <a:avLst/>
              </a:prstGeom>
            </p:spPr>
          </p:pic>
        </p:grpSp>
        <p:sp>
          <p:nvSpPr>
            <p:cNvPr id="21" name="文本框 20"/>
            <p:cNvSpPr txBox="1"/>
            <p:nvPr userDrawn="1"/>
          </p:nvSpPr>
          <p:spPr>
            <a:xfrm>
              <a:off x="39833" y="629875"/>
              <a:ext cx="838200" cy="21539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By </a:t>
              </a:r>
              <a:r>
                <a:rPr kumimoji="0" lang="zh-CN" altLang="en-US"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杜小二</a:t>
              </a:r>
            </a:p>
          </p:txBody>
        </p:sp>
      </p:grpSp>
      <p:sp>
        <p:nvSpPr>
          <p:cNvPr id="24" name="标题占位符 1"/>
          <p:cNvSpPr>
            <a:spLocks noGrp="1"/>
          </p:cNvSpPr>
          <p:nvPr>
            <p:ph type="title"/>
          </p:nvPr>
        </p:nvSpPr>
        <p:spPr>
          <a:xfrm>
            <a:off x="416259" y="206382"/>
            <a:ext cx="3050391" cy="547102"/>
          </a:xfrm>
          <a:prstGeom prst="rect">
            <a:avLst/>
          </a:prstGeom>
        </p:spPr>
        <p:txBody>
          <a:bodyPr vert="horz" lIns="91436" tIns="45718" rIns="91436" bIns="45718" rtlCol="0" anchor="ctr">
            <a:normAutofit/>
          </a:bodyPr>
          <a:lstStyle>
            <a:lvl1pPr>
              <a:defRPr sz="1800">
                <a:solidFill>
                  <a:schemeClr val="bg1"/>
                </a:solidFill>
                <a:latin typeface="迷你简汉真广标" panose="02010609000101010101" pitchFamily="49" charset="-122"/>
                <a:ea typeface="迷你简汉真广标" panose="02010609000101010101" pitchFamily="49" charset="-122"/>
              </a:defRPr>
            </a:lvl1pPr>
          </a:lstStyle>
          <a:p>
            <a:r>
              <a:rPr lang="zh-CN" altLang="en-US" dirty="0"/>
              <a:t>单击此处编辑母版标题样式</a:t>
            </a:r>
          </a:p>
        </p:txBody>
      </p:sp>
    </p:spTree>
    <p:extLst>
      <p:ext uri="{BB962C8B-B14F-4D97-AF65-F5344CB8AC3E}">
        <p14:creationId xmlns:p14="http://schemas.microsoft.com/office/powerpoint/2010/main" val="217096221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hf hd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6" name="Rectangle 13"/>
          <p:cNvSpPr/>
          <p:nvPr userDrawn="1"/>
        </p:nvSpPr>
        <p:spPr>
          <a:xfrm>
            <a:off x="-8905" y="0"/>
            <a:ext cx="12202286" cy="6859588"/>
          </a:xfrm>
          <a:prstGeom prst="rect">
            <a:avLst/>
          </a:prstGeom>
          <a:gradFill flip="none" rotWithShape="1">
            <a:gsLst>
              <a:gs pos="0">
                <a:srgbClr val="77458B"/>
              </a:gs>
              <a:gs pos="100000">
                <a:srgbClr val="4F2D5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JM" sz="1800" b="0" i="0" u="none" strike="noStrike" kern="1200" cap="none" spc="0" normalizeH="0" baseline="0" noProof="0" dirty="0">
              <a:ln>
                <a:noFill/>
              </a:ln>
              <a:solidFill>
                <a:srgbClr val="F34F57"/>
              </a:solidFill>
              <a:effectLst/>
              <a:uLnTx/>
              <a:uFillTx/>
              <a:latin typeface="Calibri"/>
              <a:ea typeface="+mn-ea"/>
              <a:cs typeface="+mn-cs"/>
            </a:endParaRPr>
          </a:p>
        </p:txBody>
      </p:sp>
      <p:sp>
        <p:nvSpPr>
          <p:cNvPr id="3" name="日期占位符 2"/>
          <p:cNvSpPr>
            <a:spLocks noGrp="1"/>
          </p:cNvSpPr>
          <p:nvPr>
            <p:ph type="dt" sz="half" idx="10"/>
          </p:nvPr>
        </p:nvSpPr>
        <p:spPr/>
        <p:txBody>
          <a:bodyPr/>
          <a:lstStyle/>
          <a:p>
            <a:pPr>
              <a:defRPr/>
            </a:pPr>
            <a:fld id="{A6620504-D840-6A40-90BC-6F3747762FA2}" type="datetime1">
              <a:rPr lang="en-JM" smtClean="0">
                <a:solidFill>
                  <a:prstClr val="black">
                    <a:tint val="75000"/>
                  </a:prstClr>
                </a:solidFill>
              </a:rPr>
              <a:pPr>
                <a:defRPr/>
              </a:pPr>
              <a:t>8/4/2022</a:t>
            </a:fld>
            <a:endParaRPr lang="en-JM" dirty="0">
              <a:solidFill>
                <a:prstClr val="black">
                  <a:tint val="75000"/>
                </a:prstClr>
              </a:solidFill>
            </a:endParaRPr>
          </a:p>
        </p:txBody>
      </p:sp>
    </p:spTree>
    <p:extLst>
      <p:ext uri="{BB962C8B-B14F-4D97-AF65-F5344CB8AC3E}">
        <p14:creationId xmlns:p14="http://schemas.microsoft.com/office/powerpoint/2010/main" val="271816841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hexa.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8/4/2022</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r>
              <a:rPr lang="en-JM">
                <a:solidFill>
                  <a:prstClr val="white">
                    <a:lumMod val="65000"/>
                  </a:prstClr>
                </a:solidFill>
              </a:rPr>
              <a:t>WWW.DESIGNERSPARADISE.COM</a:t>
            </a:r>
            <a:endParaRPr lang="en-JM" dirty="0">
              <a:solidFill>
                <a:prstClr val="white">
                  <a:lumMod val="65000"/>
                </a:prstClr>
              </a:solidFill>
            </a:endParaRPr>
          </a:p>
        </p:txBody>
      </p:sp>
    </p:spTree>
    <p:extLst>
      <p:ext uri="{BB962C8B-B14F-4D97-AF65-F5344CB8AC3E}">
        <p14:creationId xmlns:p14="http://schemas.microsoft.com/office/powerpoint/2010/main" val="292893292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8/4/2022</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LiHei Pro" panose="020B0500000000000000" pitchFamily="34" charset="-122"/>
                <a:ea typeface="LiHei Pro" panose="020B0500000000000000" pitchFamily="34" charset="-122"/>
              </a:defRPr>
            </a:lvl1pPr>
          </a:lstStyle>
          <a:p>
            <a:pPr>
              <a:defRPr/>
            </a:pPr>
            <a:r>
              <a:rPr lang="en-JM">
                <a:solidFill>
                  <a:prstClr val="white">
                    <a:lumMod val="65000"/>
                  </a:prstClr>
                </a:solidFill>
              </a:rPr>
              <a:t>xiaoer.yanj.cn</a:t>
            </a:r>
            <a:endParaRPr lang="en-JM" dirty="0">
              <a:solidFill>
                <a:prstClr val="white">
                  <a:lumMod val="65000"/>
                </a:prstClr>
              </a:solidFill>
            </a:endParaRPr>
          </a:p>
        </p:txBody>
      </p:sp>
      <p:sp>
        <p:nvSpPr>
          <p:cNvPr id="6" name="Slide Number Placeholder 5"/>
          <p:cNvSpPr>
            <a:spLocks noGrp="1"/>
          </p:cNvSpPr>
          <p:nvPr>
            <p:ph type="sldNum" sz="quarter" idx="12"/>
          </p:nvPr>
        </p:nvSpPr>
        <p:spPr/>
        <p:txBody>
          <a:bodyPr/>
          <a:lstStyle>
            <a:lvl1pPr>
              <a:defRPr sz="1400">
                <a:solidFill>
                  <a:schemeClr val="tx1">
                    <a:lumMod val="50000"/>
                    <a:lumOff val="50000"/>
                  </a:schemeClr>
                </a:solidFill>
                <a:latin typeface="Impact" panose="020B0806030902050204" pitchFamily="34" charset="0"/>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cxnSp>
        <p:nvCxnSpPr>
          <p:cNvPr id="7" name="直接连接符 6"/>
          <p:cNvCxnSpPr/>
          <p:nvPr userDrawn="1"/>
        </p:nvCxnSpPr>
        <p:spPr>
          <a:xfrm flipV="1">
            <a:off x="3024904" y="479935"/>
            <a:ext cx="8365514" cy="1"/>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8" name="组合 7"/>
          <p:cNvGrpSpPr/>
          <p:nvPr userDrawn="1"/>
        </p:nvGrpSpPr>
        <p:grpSpPr>
          <a:xfrm>
            <a:off x="1" y="195152"/>
            <a:ext cx="3125772" cy="569565"/>
            <a:chOff x="0" y="194743"/>
            <a:chExt cx="3126179" cy="569433"/>
          </a:xfrm>
        </p:grpSpPr>
        <p:sp>
          <p:nvSpPr>
            <p:cNvPr id="9" name="圆角矩形 8"/>
            <p:cNvSpPr/>
            <p:nvPr/>
          </p:nvSpPr>
          <p:spPr>
            <a:xfrm>
              <a:off x="173209" y="194743"/>
              <a:ext cx="2952970" cy="569433"/>
            </a:xfrm>
            <a:prstGeom prst="roundRect">
              <a:avLst>
                <a:gd name="adj" fmla="val 9976"/>
              </a:avLst>
            </a:prstGeom>
            <a:solidFill>
              <a:srgbClr val="01ACBE"/>
            </a:solidFill>
            <a:ln w="1905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nvGrpSpPr>
            <p:cNvPr id="10" name="组合 9"/>
            <p:cNvGrpSpPr/>
            <p:nvPr/>
          </p:nvGrpSpPr>
          <p:grpSpPr>
            <a:xfrm>
              <a:off x="0" y="290669"/>
              <a:ext cx="424561" cy="355906"/>
              <a:chOff x="469900" y="728859"/>
              <a:chExt cx="424561" cy="355906"/>
            </a:xfrm>
          </p:grpSpPr>
          <p:sp>
            <p:nvSpPr>
              <p:cNvPr id="11" name="椭圆 10"/>
              <p:cNvSpPr/>
              <p:nvPr/>
            </p:nvSpPr>
            <p:spPr>
              <a:xfrm rot="16200000">
                <a:off x="738264" y="928568"/>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2" name="椭圆 11"/>
              <p:cNvSpPr/>
              <p:nvPr/>
            </p:nvSpPr>
            <p:spPr>
              <a:xfrm rot="16200000">
                <a:off x="752463" y="942770"/>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3" name="椭圆 12"/>
              <p:cNvSpPr/>
              <p:nvPr/>
            </p:nvSpPr>
            <p:spPr>
              <a:xfrm rot="16200000">
                <a:off x="738264" y="728860"/>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4" name="椭圆 13"/>
              <p:cNvSpPr/>
              <p:nvPr/>
            </p:nvSpPr>
            <p:spPr>
              <a:xfrm rot="16200000">
                <a:off x="752463" y="743063"/>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5" name="圆角矩形 14"/>
              <p:cNvSpPr/>
              <p:nvPr/>
            </p:nvSpPr>
            <p:spPr>
              <a:xfrm rot="16200000">
                <a:off x="636543" y="859458"/>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6" name="圆角矩形 15"/>
              <p:cNvSpPr/>
              <p:nvPr/>
            </p:nvSpPr>
            <p:spPr>
              <a:xfrm rot="16200000">
                <a:off x="636543" y="809416"/>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7" name="圆角矩形 16"/>
              <p:cNvSpPr/>
              <p:nvPr/>
            </p:nvSpPr>
            <p:spPr>
              <a:xfrm rot="16200000">
                <a:off x="636543" y="655035"/>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8" name="圆角矩形 17"/>
              <p:cNvSpPr/>
              <p:nvPr/>
            </p:nvSpPr>
            <p:spPr>
              <a:xfrm rot="16200000">
                <a:off x="636543" y="604992"/>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grpSp>
      <p:grpSp>
        <p:nvGrpSpPr>
          <p:cNvPr id="19" name="组合 18"/>
          <p:cNvGrpSpPr/>
          <p:nvPr userDrawn="1"/>
        </p:nvGrpSpPr>
        <p:grpSpPr>
          <a:xfrm>
            <a:off x="11352323" y="175669"/>
            <a:ext cx="838091" cy="743984"/>
            <a:chOff x="39833" y="101457"/>
            <a:chExt cx="838200" cy="743812"/>
          </a:xfrm>
        </p:grpSpPr>
        <p:grpSp>
          <p:nvGrpSpPr>
            <p:cNvPr id="20" name="组合 19"/>
            <p:cNvGrpSpPr/>
            <p:nvPr userDrawn="1"/>
          </p:nvGrpSpPr>
          <p:grpSpPr>
            <a:xfrm>
              <a:off x="130195" y="101457"/>
              <a:ext cx="647560" cy="567974"/>
              <a:chOff x="257420" y="226345"/>
              <a:chExt cx="540747" cy="474289"/>
            </a:xfrm>
          </p:grpSpPr>
          <p:pic>
            <p:nvPicPr>
              <p:cNvPr id="22" name="图片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420" y="226345"/>
                <a:ext cx="472830" cy="472830"/>
              </a:xfrm>
              <a:prstGeom prst="rect">
                <a:avLst/>
              </a:prstGeom>
            </p:spPr>
          </p:pic>
          <p:pic>
            <p:nvPicPr>
              <p:cNvPr id="23" name="图片 22"/>
              <p:cNvPicPr>
                <a:picLocks noChangeAspect="1"/>
              </p:cNvPicPr>
              <p:nvPr userDrawn="1"/>
            </p:nvPicPr>
            <p:blipFill rotWithShape="1">
              <a:blip r:embed="rId3">
                <a:grayscl/>
                <a:extLst>
                  <a:ext uri="{BEBA8EAE-BF5A-486C-A8C5-ECC9F3942E4B}">
                    <a14:imgProps xmlns:a14="http://schemas.microsoft.com/office/drawing/2010/main">
                      <a14:imgLayer r:embed="rId4">
                        <a14:imgEffect>
                          <a14:colorTemperature colorTemp="2000"/>
                        </a14:imgEffect>
                      </a14:imgLayer>
                    </a14:imgProps>
                  </a:ext>
                </a:extLst>
              </a:blip>
              <a:srcRect b="72279"/>
              <a:stretch/>
            </p:blipFill>
            <p:spPr>
              <a:xfrm flipH="1">
                <a:off x="265701" y="654915"/>
                <a:ext cx="532466" cy="45719"/>
              </a:xfrm>
              <a:prstGeom prst="rect">
                <a:avLst/>
              </a:prstGeom>
            </p:spPr>
          </p:pic>
        </p:grpSp>
        <p:sp>
          <p:nvSpPr>
            <p:cNvPr id="21" name="文本框 20"/>
            <p:cNvSpPr txBox="1"/>
            <p:nvPr userDrawn="1"/>
          </p:nvSpPr>
          <p:spPr>
            <a:xfrm>
              <a:off x="39833" y="629875"/>
              <a:ext cx="838200" cy="21539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By </a:t>
              </a:r>
              <a:r>
                <a:rPr kumimoji="0" lang="zh-CN" altLang="en-US"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杜小二</a:t>
              </a:r>
            </a:p>
          </p:txBody>
        </p:sp>
      </p:grpSp>
      <p:sp>
        <p:nvSpPr>
          <p:cNvPr id="24" name="标题占位符 1"/>
          <p:cNvSpPr>
            <a:spLocks noGrp="1"/>
          </p:cNvSpPr>
          <p:nvPr>
            <p:ph type="title"/>
          </p:nvPr>
        </p:nvSpPr>
        <p:spPr>
          <a:xfrm>
            <a:off x="416259" y="206382"/>
            <a:ext cx="3050391" cy="547102"/>
          </a:xfrm>
          <a:prstGeom prst="rect">
            <a:avLst/>
          </a:prstGeom>
        </p:spPr>
        <p:txBody>
          <a:bodyPr vert="horz" lIns="91436" tIns="45718" rIns="91436" bIns="45718" rtlCol="0" anchor="ctr">
            <a:normAutofit/>
          </a:bodyPr>
          <a:lstStyle>
            <a:lvl1pPr>
              <a:defRPr sz="1800">
                <a:solidFill>
                  <a:schemeClr val="bg1"/>
                </a:solidFill>
                <a:latin typeface="迷你简汉真广标" panose="02010609000101010101" pitchFamily="49" charset="-122"/>
                <a:ea typeface="迷你简汉真广标" panose="02010609000101010101" pitchFamily="49" charset="-122"/>
              </a:defRPr>
            </a:lvl1pPr>
          </a:lstStyle>
          <a:p>
            <a:r>
              <a:rPr lang="zh-CN" altLang="en-US" dirty="0"/>
              <a:t>单击此处编辑母版标题样式</a:t>
            </a:r>
          </a:p>
        </p:txBody>
      </p:sp>
    </p:spTree>
    <p:extLst>
      <p:ext uri="{BB962C8B-B14F-4D97-AF65-F5344CB8AC3E}">
        <p14:creationId xmlns:p14="http://schemas.microsoft.com/office/powerpoint/2010/main" val="169790793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C4388EF-52D1-4258-9BE5-BCD010C7D4DE}" type="datetimeFigureOut">
              <a:rPr lang="zh-CN" altLang="en-US" smtClean="0"/>
              <a:t>2022/4/8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D3EE65E-57D2-4566-898C-4F2076833F8D}" type="slidenum">
              <a:rPr lang="zh-CN" altLang="en-US" smtClean="0"/>
              <a:t>‹#›</a:t>
            </a:fld>
            <a:endParaRPr lang="zh-CN" altLang="en-US"/>
          </a:p>
        </p:txBody>
      </p:sp>
    </p:spTree>
    <p:extLst>
      <p:ext uri="{BB962C8B-B14F-4D97-AF65-F5344CB8AC3E}">
        <p14:creationId xmlns:p14="http://schemas.microsoft.com/office/powerpoint/2010/main" val="187567866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6" name="Rectangle 13"/>
          <p:cNvSpPr/>
          <p:nvPr userDrawn="1"/>
        </p:nvSpPr>
        <p:spPr>
          <a:xfrm>
            <a:off x="-8905" y="0"/>
            <a:ext cx="12202286" cy="6859588"/>
          </a:xfrm>
          <a:prstGeom prst="rect">
            <a:avLst/>
          </a:prstGeom>
          <a:gradFill flip="none" rotWithShape="1">
            <a:gsLst>
              <a:gs pos="0">
                <a:srgbClr val="77458B"/>
              </a:gs>
              <a:gs pos="100000">
                <a:srgbClr val="4F2D5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JM" sz="1800" b="0" i="0" u="none" strike="noStrike" kern="1200" cap="none" spc="0" normalizeH="0" baseline="0" noProof="0" dirty="0">
              <a:ln>
                <a:noFill/>
              </a:ln>
              <a:solidFill>
                <a:srgbClr val="F34F57"/>
              </a:solidFill>
              <a:effectLst/>
              <a:uLnTx/>
              <a:uFillTx/>
              <a:latin typeface="Calibri"/>
              <a:ea typeface="+mn-ea"/>
              <a:cs typeface="+mn-cs"/>
            </a:endParaRPr>
          </a:p>
        </p:txBody>
      </p:sp>
      <p:sp>
        <p:nvSpPr>
          <p:cNvPr id="3" name="日期占位符 2"/>
          <p:cNvSpPr>
            <a:spLocks noGrp="1"/>
          </p:cNvSpPr>
          <p:nvPr>
            <p:ph type="dt" sz="half" idx="10"/>
          </p:nvPr>
        </p:nvSpPr>
        <p:spPr/>
        <p:txBody>
          <a:bodyPr/>
          <a:lstStyle/>
          <a:p>
            <a:pPr>
              <a:defRPr/>
            </a:pPr>
            <a:fld id="{A6620504-D840-6A40-90BC-6F3747762FA2}" type="datetime1">
              <a:rPr lang="en-JM" smtClean="0">
                <a:solidFill>
                  <a:prstClr val="black">
                    <a:tint val="75000"/>
                  </a:prstClr>
                </a:solidFill>
              </a:rPr>
              <a:pPr>
                <a:defRPr/>
              </a:pPr>
              <a:t>8/4/2022</a:t>
            </a:fld>
            <a:endParaRPr lang="en-JM" dirty="0">
              <a:solidFill>
                <a:prstClr val="black">
                  <a:tint val="75000"/>
                </a:prstClr>
              </a:solidFill>
            </a:endParaRPr>
          </a:p>
        </p:txBody>
      </p:sp>
    </p:spTree>
    <p:extLst>
      <p:ext uri="{BB962C8B-B14F-4D97-AF65-F5344CB8AC3E}">
        <p14:creationId xmlns:p14="http://schemas.microsoft.com/office/powerpoint/2010/main" val="221473814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hexa.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8/4/2022</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r>
              <a:rPr lang="en-JM">
                <a:solidFill>
                  <a:prstClr val="white">
                    <a:lumMod val="65000"/>
                  </a:prstClr>
                </a:solidFill>
              </a:rPr>
              <a:t>WWW.DESIGNERSPARADISE.COM</a:t>
            </a:r>
            <a:endParaRPr lang="en-JM" dirty="0">
              <a:solidFill>
                <a:prstClr val="white">
                  <a:lumMod val="65000"/>
                </a:prstClr>
              </a:solidFill>
            </a:endParaRPr>
          </a:p>
        </p:txBody>
      </p:sp>
    </p:spTree>
    <p:extLst>
      <p:ext uri="{BB962C8B-B14F-4D97-AF65-F5344CB8AC3E}">
        <p14:creationId xmlns:p14="http://schemas.microsoft.com/office/powerpoint/2010/main" val="29030393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8/4/2022</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LiHei Pro" panose="020B0500000000000000" pitchFamily="34" charset="-122"/>
                <a:ea typeface="LiHei Pro" panose="020B0500000000000000" pitchFamily="34" charset="-122"/>
              </a:defRPr>
            </a:lvl1pPr>
          </a:lstStyle>
          <a:p>
            <a:pPr>
              <a:defRPr/>
            </a:pPr>
            <a:r>
              <a:rPr lang="en-JM">
                <a:solidFill>
                  <a:prstClr val="white">
                    <a:lumMod val="65000"/>
                  </a:prstClr>
                </a:solidFill>
              </a:rPr>
              <a:t>xiaoer.yanj.cn</a:t>
            </a:r>
            <a:endParaRPr lang="en-JM" dirty="0">
              <a:solidFill>
                <a:prstClr val="white">
                  <a:lumMod val="65000"/>
                </a:prstClr>
              </a:solidFill>
            </a:endParaRPr>
          </a:p>
        </p:txBody>
      </p:sp>
      <p:sp>
        <p:nvSpPr>
          <p:cNvPr id="6" name="Slide Number Placeholder 5"/>
          <p:cNvSpPr>
            <a:spLocks noGrp="1"/>
          </p:cNvSpPr>
          <p:nvPr>
            <p:ph type="sldNum" sz="quarter" idx="12"/>
          </p:nvPr>
        </p:nvSpPr>
        <p:spPr/>
        <p:txBody>
          <a:bodyPr/>
          <a:lstStyle>
            <a:lvl1pPr>
              <a:defRPr sz="1400">
                <a:solidFill>
                  <a:schemeClr val="tx1">
                    <a:lumMod val="50000"/>
                    <a:lumOff val="50000"/>
                  </a:schemeClr>
                </a:solidFill>
                <a:latin typeface="Impact" panose="020B0806030902050204" pitchFamily="34" charset="0"/>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cxnSp>
        <p:nvCxnSpPr>
          <p:cNvPr id="7" name="直接连接符 6"/>
          <p:cNvCxnSpPr/>
          <p:nvPr userDrawn="1"/>
        </p:nvCxnSpPr>
        <p:spPr>
          <a:xfrm flipV="1">
            <a:off x="3024904" y="479935"/>
            <a:ext cx="8365514" cy="1"/>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8" name="组合 7"/>
          <p:cNvGrpSpPr/>
          <p:nvPr userDrawn="1"/>
        </p:nvGrpSpPr>
        <p:grpSpPr>
          <a:xfrm>
            <a:off x="1" y="195152"/>
            <a:ext cx="3125772" cy="569565"/>
            <a:chOff x="0" y="194743"/>
            <a:chExt cx="3126179" cy="569433"/>
          </a:xfrm>
        </p:grpSpPr>
        <p:sp>
          <p:nvSpPr>
            <p:cNvPr id="9" name="圆角矩形 8"/>
            <p:cNvSpPr/>
            <p:nvPr/>
          </p:nvSpPr>
          <p:spPr>
            <a:xfrm>
              <a:off x="173209" y="194743"/>
              <a:ext cx="2952970" cy="569433"/>
            </a:xfrm>
            <a:prstGeom prst="roundRect">
              <a:avLst>
                <a:gd name="adj" fmla="val 9976"/>
              </a:avLst>
            </a:prstGeom>
            <a:solidFill>
              <a:srgbClr val="01ACBE"/>
            </a:solidFill>
            <a:ln w="1905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nvGrpSpPr>
            <p:cNvPr id="10" name="组合 9"/>
            <p:cNvGrpSpPr/>
            <p:nvPr/>
          </p:nvGrpSpPr>
          <p:grpSpPr>
            <a:xfrm>
              <a:off x="0" y="290669"/>
              <a:ext cx="424561" cy="355906"/>
              <a:chOff x="469900" y="728859"/>
              <a:chExt cx="424561" cy="355906"/>
            </a:xfrm>
          </p:grpSpPr>
          <p:sp>
            <p:nvSpPr>
              <p:cNvPr id="11" name="椭圆 10"/>
              <p:cNvSpPr/>
              <p:nvPr/>
            </p:nvSpPr>
            <p:spPr>
              <a:xfrm rot="16200000">
                <a:off x="738264" y="928568"/>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2" name="椭圆 11"/>
              <p:cNvSpPr/>
              <p:nvPr/>
            </p:nvSpPr>
            <p:spPr>
              <a:xfrm rot="16200000">
                <a:off x="752463" y="942770"/>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3" name="椭圆 12"/>
              <p:cNvSpPr/>
              <p:nvPr/>
            </p:nvSpPr>
            <p:spPr>
              <a:xfrm rot="16200000">
                <a:off x="738264" y="728860"/>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4" name="椭圆 13"/>
              <p:cNvSpPr/>
              <p:nvPr/>
            </p:nvSpPr>
            <p:spPr>
              <a:xfrm rot="16200000">
                <a:off x="752463" y="743063"/>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5" name="圆角矩形 14"/>
              <p:cNvSpPr/>
              <p:nvPr/>
            </p:nvSpPr>
            <p:spPr>
              <a:xfrm rot="16200000">
                <a:off x="636543" y="859458"/>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6" name="圆角矩形 15"/>
              <p:cNvSpPr/>
              <p:nvPr/>
            </p:nvSpPr>
            <p:spPr>
              <a:xfrm rot="16200000">
                <a:off x="636543" y="809416"/>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7" name="圆角矩形 16"/>
              <p:cNvSpPr/>
              <p:nvPr/>
            </p:nvSpPr>
            <p:spPr>
              <a:xfrm rot="16200000">
                <a:off x="636543" y="655035"/>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8" name="圆角矩形 17"/>
              <p:cNvSpPr/>
              <p:nvPr/>
            </p:nvSpPr>
            <p:spPr>
              <a:xfrm rot="16200000">
                <a:off x="636543" y="604992"/>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grpSp>
      <p:grpSp>
        <p:nvGrpSpPr>
          <p:cNvPr id="19" name="组合 18"/>
          <p:cNvGrpSpPr/>
          <p:nvPr userDrawn="1"/>
        </p:nvGrpSpPr>
        <p:grpSpPr>
          <a:xfrm>
            <a:off x="11352323" y="175669"/>
            <a:ext cx="838091" cy="743984"/>
            <a:chOff x="39833" y="101457"/>
            <a:chExt cx="838200" cy="743812"/>
          </a:xfrm>
        </p:grpSpPr>
        <p:grpSp>
          <p:nvGrpSpPr>
            <p:cNvPr id="20" name="组合 19"/>
            <p:cNvGrpSpPr/>
            <p:nvPr userDrawn="1"/>
          </p:nvGrpSpPr>
          <p:grpSpPr>
            <a:xfrm>
              <a:off x="130195" y="101457"/>
              <a:ext cx="647560" cy="567974"/>
              <a:chOff x="257420" y="226345"/>
              <a:chExt cx="540747" cy="474289"/>
            </a:xfrm>
          </p:grpSpPr>
          <p:pic>
            <p:nvPicPr>
              <p:cNvPr id="22" name="图片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420" y="226345"/>
                <a:ext cx="472830" cy="472830"/>
              </a:xfrm>
              <a:prstGeom prst="rect">
                <a:avLst/>
              </a:prstGeom>
            </p:spPr>
          </p:pic>
          <p:pic>
            <p:nvPicPr>
              <p:cNvPr id="23" name="图片 22"/>
              <p:cNvPicPr>
                <a:picLocks noChangeAspect="1"/>
              </p:cNvPicPr>
              <p:nvPr userDrawn="1"/>
            </p:nvPicPr>
            <p:blipFill rotWithShape="1">
              <a:blip r:embed="rId3">
                <a:grayscl/>
                <a:extLst>
                  <a:ext uri="{BEBA8EAE-BF5A-486C-A8C5-ECC9F3942E4B}">
                    <a14:imgProps xmlns:a14="http://schemas.microsoft.com/office/drawing/2010/main">
                      <a14:imgLayer r:embed="rId4">
                        <a14:imgEffect>
                          <a14:colorTemperature colorTemp="2000"/>
                        </a14:imgEffect>
                      </a14:imgLayer>
                    </a14:imgProps>
                  </a:ext>
                </a:extLst>
              </a:blip>
              <a:srcRect b="72279"/>
              <a:stretch/>
            </p:blipFill>
            <p:spPr>
              <a:xfrm flipH="1">
                <a:off x="265701" y="654915"/>
                <a:ext cx="532466" cy="45719"/>
              </a:xfrm>
              <a:prstGeom prst="rect">
                <a:avLst/>
              </a:prstGeom>
            </p:spPr>
          </p:pic>
        </p:grpSp>
        <p:sp>
          <p:nvSpPr>
            <p:cNvPr id="21" name="文本框 20"/>
            <p:cNvSpPr txBox="1"/>
            <p:nvPr userDrawn="1"/>
          </p:nvSpPr>
          <p:spPr>
            <a:xfrm>
              <a:off x="39833" y="629875"/>
              <a:ext cx="838200" cy="21539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By </a:t>
              </a:r>
              <a:r>
                <a:rPr kumimoji="0" lang="zh-CN" altLang="en-US"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杜小二</a:t>
              </a:r>
            </a:p>
          </p:txBody>
        </p:sp>
      </p:grpSp>
      <p:sp>
        <p:nvSpPr>
          <p:cNvPr id="24" name="标题占位符 1"/>
          <p:cNvSpPr>
            <a:spLocks noGrp="1"/>
          </p:cNvSpPr>
          <p:nvPr>
            <p:ph type="title"/>
          </p:nvPr>
        </p:nvSpPr>
        <p:spPr>
          <a:xfrm>
            <a:off x="416259" y="206382"/>
            <a:ext cx="3050391" cy="547102"/>
          </a:xfrm>
          <a:prstGeom prst="rect">
            <a:avLst/>
          </a:prstGeom>
        </p:spPr>
        <p:txBody>
          <a:bodyPr vert="horz" lIns="91436" tIns="45718" rIns="91436" bIns="45718" rtlCol="0" anchor="ctr">
            <a:normAutofit/>
          </a:bodyPr>
          <a:lstStyle>
            <a:lvl1pPr>
              <a:defRPr sz="1800">
                <a:solidFill>
                  <a:schemeClr val="bg1"/>
                </a:solidFill>
                <a:latin typeface="迷你简汉真广标" panose="02010609000101010101" pitchFamily="49" charset="-122"/>
                <a:ea typeface="迷你简汉真广标" panose="02010609000101010101" pitchFamily="49" charset="-122"/>
              </a:defRPr>
            </a:lvl1pPr>
          </a:lstStyle>
          <a:p>
            <a:r>
              <a:rPr lang="zh-CN" altLang="en-US" dirty="0"/>
              <a:t>单击此处编辑母版标题样式</a:t>
            </a:r>
          </a:p>
        </p:txBody>
      </p:sp>
    </p:spTree>
    <p:extLst>
      <p:ext uri="{BB962C8B-B14F-4D97-AF65-F5344CB8AC3E}">
        <p14:creationId xmlns:p14="http://schemas.microsoft.com/office/powerpoint/2010/main" val="294530284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hf hd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6" name="Rectangle 13"/>
          <p:cNvSpPr/>
          <p:nvPr userDrawn="1"/>
        </p:nvSpPr>
        <p:spPr>
          <a:xfrm>
            <a:off x="-8905" y="0"/>
            <a:ext cx="12202286" cy="6859588"/>
          </a:xfrm>
          <a:prstGeom prst="rect">
            <a:avLst/>
          </a:prstGeom>
          <a:gradFill flip="none" rotWithShape="1">
            <a:gsLst>
              <a:gs pos="0">
                <a:srgbClr val="77458B"/>
              </a:gs>
              <a:gs pos="100000">
                <a:srgbClr val="4F2D5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JM" sz="1800" b="0" i="0" u="none" strike="noStrike" kern="1200" cap="none" spc="0" normalizeH="0" baseline="0" noProof="0" dirty="0">
              <a:ln>
                <a:noFill/>
              </a:ln>
              <a:solidFill>
                <a:srgbClr val="F34F57"/>
              </a:solidFill>
              <a:effectLst/>
              <a:uLnTx/>
              <a:uFillTx/>
              <a:latin typeface="Calibri"/>
              <a:ea typeface="+mn-ea"/>
              <a:cs typeface="+mn-cs"/>
            </a:endParaRPr>
          </a:p>
        </p:txBody>
      </p:sp>
      <p:sp>
        <p:nvSpPr>
          <p:cNvPr id="3" name="日期占位符 2"/>
          <p:cNvSpPr>
            <a:spLocks noGrp="1"/>
          </p:cNvSpPr>
          <p:nvPr>
            <p:ph type="dt" sz="half" idx="10"/>
          </p:nvPr>
        </p:nvSpPr>
        <p:spPr/>
        <p:txBody>
          <a:bodyPr/>
          <a:lstStyle/>
          <a:p>
            <a:pPr>
              <a:defRPr/>
            </a:pPr>
            <a:fld id="{A6620504-D840-6A40-90BC-6F3747762FA2}" type="datetime1">
              <a:rPr lang="en-JM" smtClean="0">
                <a:solidFill>
                  <a:prstClr val="black">
                    <a:tint val="75000"/>
                  </a:prstClr>
                </a:solidFill>
              </a:rPr>
              <a:pPr>
                <a:defRPr/>
              </a:pPr>
              <a:t>8/4/2022</a:t>
            </a:fld>
            <a:endParaRPr lang="en-JM" dirty="0">
              <a:solidFill>
                <a:prstClr val="black">
                  <a:tint val="75000"/>
                </a:prstClr>
              </a:solidFill>
            </a:endParaRPr>
          </a:p>
        </p:txBody>
      </p:sp>
    </p:spTree>
    <p:extLst>
      <p:ext uri="{BB962C8B-B14F-4D97-AF65-F5344CB8AC3E}">
        <p14:creationId xmlns:p14="http://schemas.microsoft.com/office/powerpoint/2010/main" val="416299073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hexa.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8/4/2022</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r>
              <a:rPr lang="en-JM">
                <a:solidFill>
                  <a:prstClr val="white">
                    <a:lumMod val="65000"/>
                  </a:prstClr>
                </a:solidFill>
              </a:rPr>
              <a:t>WWW.DESIGNERSPARADISE.COM</a:t>
            </a:r>
            <a:endParaRPr lang="en-JM" dirty="0">
              <a:solidFill>
                <a:prstClr val="white">
                  <a:lumMod val="65000"/>
                </a:prstClr>
              </a:solidFill>
            </a:endParaRPr>
          </a:p>
        </p:txBody>
      </p:sp>
    </p:spTree>
    <p:extLst>
      <p:ext uri="{BB962C8B-B14F-4D97-AF65-F5344CB8AC3E}">
        <p14:creationId xmlns:p14="http://schemas.microsoft.com/office/powerpoint/2010/main" val="273729221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8/4/2022</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LiHei Pro" panose="020B0500000000000000" pitchFamily="34" charset="-122"/>
                <a:ea typeface="LiHei Pro" panose="020B0500000000000000" pitchFamily="34" charset="-122"/>
              </a:defRPr>
            </a:lvl1pPr>
          </a:lstStyle>
          <a:p>
            <a:pPr>
              <a:defRPr/>
            </a:pPr>
            <a:r>
              <a:rPr lang="en-JM">
                <a:solidFill>
                  <a:prstClr val="white">
                    <a:lumMod val="65000"/>
                  </a:prstClr>
                </a:solidFill>
              </a:rPr>
              <a:t>xiaoer.yanj.cn</a:t>
            </a:r>
            <a:endParaRPr lang="en-JM" dirty="0">
              <a:solidFill>
                <a:prstClr val="white">
                  <a:lumMod val="65000"/>
                </a:prstClr>
              </a:solidFill>
            </a:endParaRPr>
          </a:p>
        </p:txBody>
      </p:sp>
      <p:sp>
        <p:nvSpPr>
          <p:cNvPr id="6" name="Slide Number Placeholder 5"/>
          <p:cNvSpPr>
            <a:spLocks noGrp="1"/>
          </p:cNvSpPr>
          <p:nvPr>
            <p:ph type="sldNum" sz="quarter" idx="12"/>
          </p:nvPr>
        </p:nvSpPr>
        <p:spPr/>
        <p:txBody>
          <a:bodyPr/>
          <a:lstStyle>
            <a:lvl1pPr>
              <a:defRPr sz="1400">
                <a:solidFill>
                  <a:schemeClr val="tx1">
                    <a:lumMod val="50000"/>
                    <a:lumOff val="50000"/>
                  </a:schemeClr>
                </a:solidFill>
                <a:latin typeface="Impact" panose="020B0806030902050204" pitchFamily="34" charset="0"/>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cxnSp>
        <p:nvCxnSpPr>
          <p:cNvPr id="7" name="直接连接符 6"/>
          <p:cNvCxnSpPr/>
          <p:nvPr userDrawn="1"/>
        </p:nvCxnSpPr>
        <p:spPr>
          <a:xfrm flipV="1">
            <a:off x="3024904" y="479935"/>
            <a:ext cx="8365514" cy="1"/>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8" name="组合 7"/>
          <p:cNvGrpSpPr/>
          <p:nvPr userDrawn="1"/>
        </p:nvGrpSpPr>
        <p:grpSpPr>
          <a:xfrm>
            <a:off x="1" y="195152"/>
            <a:ext cx="3125772" cy="569565"/>
            <a:chOff x="0" y="194743"/>
            <a:chExt cx="3126179" cy="569433"/>
          </a:xfrm>
        </p:grpSpPr>
        <p:sp>
          <p:nvSpPr>
            <p:cNvPr id="9" name="圆角矩形 8"/>
            <p:cNvSpPr/>
            <p:nvPr/>
          </p:nvSpPr>
          <p:spPr>
            <a:xfrm>
              <a:off x="173209" y="194743"/>
              <a:ext cx="2952970" cy="569433"/>
            </a:xfrm>
            <a:prstGeom prst="roundRect">
              <a:avLst>
                <a:gd name="adj" fmla="val 9976"/>
              </a:avLst>
            </a:prstGeom>
            <a:solidFill>
              <a:srgbClr val="01ACBE"/>
            </a:solidFill>
            <a:ln w="1905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nvGrpSpPr>
            <p:cNvPr id="10" name="组合 9"/>
            <p:cNvGrpSpPr/>
            <p:nvPr/>
          </p:nvGrpSpPr>
          <p:grpSpPr>
            <a:xfrm>
              <a:off x="0" y="290669"/>
              <a:ext cx="424561" cy="355906"/>
              <a:chOff x="469900" y="728859"/>
              <a:chExt cx="424561" cy="355906"/>
            </a:xfrm>
          </p:grpSpPr>
          <p:sp>
            <p:nvSpPr>
              <p:cNvPr id="11" name="椭圆 10"/>
              <p:cNvSpPr/>
              <p:nvPr/>
            </p:nvSpPr>
            <p:spPr>
              <a:xfrm rot="16200000">
                <a:off x="738264" y="928568"/>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2" name="椭圆 11"/>
              <p:cNvSpPr/>
              <p:nvPr/>
            </p:nvSpPr>
            <p:spPr>
              <a:xfrm rot="16200000">
                <a:off x="752463" y="942770"/>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3" name="椭圆 12"/>
              <p:cNvSpPr/>
              <p:nvPr/>
            </p:nvSpPr>
            <p:spPr>
              <a:xfrm rot="16200000">
                <a:off x="738264" y="728860"/>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4" name="椭圆 13"/>
              <p:cNvSpPr/>
              <p:nvPr/>
            </p:nvSpPr>
            <p:spPr>
              <a:xfrm rot="16200000">
                <a:off x="752463" y="743063"/>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5" name="圆角矩形 14"/>
              <p:cNvSpPr/>
              <p:nvPr/>
            </p:nvSpPr>
            <p:spPr>
              <a:xfrm rot="16200000">
                <a:off x="636543" y="859458"/>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6" name="圆角矩形 15"/>
              <p:cNvSpPr/>
              <p:nvPr/>
            </p:nvSpPr>
            <p:spPr>
              <a:xfrm rot="16200000">
                <a:off x="636543" y="809416"/>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7" name="圆角矩形 16"/>
              <p:cNvSpPr/>
              <p:nvPr/>
            </p:nvSpPr>
            <p:spPr>
              <a:xfrm rot="16200000">
                <a:off x="636543" y="655035"/>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8" name="圆角矩形 17"/>
              <p:cNvSpPr/>
              <p:nvPr/>
            </p:nvSpPr>
            <p:spPr>
              <a:xfrm rot="16200000">
                <a:off x="636543" y="604992"/>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grpSp>
      <p:grpSp>
        <p:nvGrpSpPr>
          <p:cNvPr id="19" name="组合 18"/>
          <p:cNvGrpSpPr/>
          <p:nvPr userDrawn="1"/>
        </p:nvGrpSpPr>
        <p:grpSpPr>
          <a:xfrm>
            <a:off x="11352323" y="175669"/>
            <a:ext cx="838091" cy="743984"/>
            <a:chOff x="39833" y="101457"/>
            <a:chExt cx="838200" cy="743812"/>
          </a:xfrm>
        </p:grpSpPr>
        <p:grpSp>
          <p:nvGrpSpPr>
            <p:cNvPr id="20" name="组合 19"/>
            <p:cNvGrpSpPr/>
            <p:nvPr userDrawn="1"/>
          </p:nvGrpSpPr>
          <p:grpSpPr>
            <a:xfrm>
              <a:off x="130195" y="101457"/>
              <a:ext cx="647560" cy="567974"/>
              <a:chOff x="257420" y="226345"/>
              <a:chExt cx="540747" cy="474289"/>
            </a:xfrm>
          </p:grpSpPr>
          <p:pic>
            <p:nvPicPr>
              <p:cNvPr id="22" name="图片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420" y="226345"/>
                <a:ext cx="472830" cy="472830"/>
              </a:xfrm>
              <a:prstGeom prst="rect">
                <a:avLst/>
              </a:prstGeom>
            </p:spPr>
          </p:pic>
          <p:pic>
            <p:nvPicPr>
              <p:cNvPr id="23" name="图片 22"/>
              <p:cNvPicPr>
                <a:picLocks noChangeAspect="1"/>
              </p:cNvPicPr>
              <p:nvPr userDrawn="1"/>
            </p:nvPicPr>
            <p:blipFill rotWithShape="1">
              <a:blip r:embed="rId3">
                <a:grayscl/>
                <a:extLst>
                  <a:ext uri="{BEBA8EAE-BF5A-486C-A8C5-ECC9F3942E4B}">
                    <a14:imgProps xmlns:a14="http://schemas.microsoft.com/office/drawing/2010/main">
                      <a14:imgLayer r:embed="rId4">
                        <a14:imgEffect>
                          <a14:colorTemperature colorTemp="2000"/>
                        </a14:imgEffect>
                      </a14:imgLayer>
                    </a14:imgProps>
                  </a:ext>
                </a:extLst>
              </a:blip>
              <a:srcRect b="72279"/>
              <a:stretch/>
            </p:blipFill>
            <p:spPr>
              <a:xfrm flipH="1">
                <a:off x="265701" y="654915"/>
                <a:ext cx="532466" cy="45719"/>
              </a:xfrm>
              <a:prstGeom prst="rect">
                <a:avLst/>
              </a:prstGeom>
            </p:spPr>
          </p:pic>
        </p:grpSp>
        <p:sp>
          <p:nvSpPr>
            <p:cNvPr id="21" name="文本框 20"/>
            <p:cNvSpPr txBox="1"/>
            <p:nvPr userDrawn="1"/>
          </p:nvSpPr>
          <p:spPr>
            <a:xfrm>
              <a:off x="39833" y="629875"/>
              <a:ext cx="838200" cy="21539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By </a:t>
              </a:r>
              <a:r>
                <a:rPr kumimoji="0" lang="zh-CN" altLang="en-US"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杜小二</a:t>
              </a:r>
            </a:p>
          </p:txBody>
        </p:sp>
      </p:grpSp>
      <p:sp>
        <p:nvSpPr>
          <p:cNvPr id="24" name="标题占位符 1"/>
          <p:cNvSpPr>
            <a:spLocks noGrp="1"/>
          </p:cNvSpPr>
          <p:nvPr>
            <p:ph type="title"/>
          </p:nvPr>
        </p:nvSpPr>
        <p:spPr>
          <a:xfrm>
            <a:off x="416259" y="206382"/>
            <a:ext cx="3050391" cy="547102"/>
          </a:xfrm>
          <a:prstGeom prst="rect">
            <a:avLst/>
          </a:prstGeom>
        </p:spPr>
        <p:txBody>
          <a:bodyPr vert="horz" lIns="91436" tIns="45718" rIns="91436" bIns="45718" rtlCol="0" anchor="ctr">
            <a:normAutofit/>
          </a:bodyPr>
          <a:lstStyle>
            <a:lvl1pPr>
              <a:defRPr sz="1800">
                <a:solidFill>
                  <a:schemeClr val="bg1"/>
                </a:solidFill>
                <a:latin typeface="迷你简汉真广标" panose="02010609000101010101" pitchFamily="49" charset="-122"/>
                <a:ea typeface="迷你简汉真广标" panose="02010609000101010101" pitchFamily="49" charset="-122"/>
              </a:defRPr>
            </a:lvl1pPr>
          </a:lstStyle>
          <a:p>
            <a:r>
              <a:rPr lang="zh-CN" altLang="en-US" dirty="0"/>
              <a:t>单击此处编辑母版标题样式</a:t>
            </a:r>
          </a:p>
        </p:txBody>
      </p:sp>
    </p:spTree>
    <p:extLst>
      <p:ext uri="{BB962C8B-B14F-4D97-AF65-F5344CB8AC3E}">
        <p14:creationId xmlns:p14="http://schemas.microsoft.com/office/powerpoint/2010/main" val="117412414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hf hdr="0" dt="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6" name="Rectangle 13"/>
          <p:cNvSpPr/>
          <p:nvPr userDrawn="1"/>
        </p:nvSpPr>
        <p:spPr>
          <a:xfrm>
            <a:off x="-8905" y="0"/>
            <a:ext cx="12202286" cy="6859588"/>
          </a:xfrm>
          <a:prstGeom prst="rect">
            <a:avLst/>
          </a:prstGeom>
          <a:gradFill flip="none" rotWithShape="1">
            <a:gsLst>
              <a:gs pos="0">
                <a:srgbClr val="77458B"/>
              </a:gs>
              <a:gs pos="100000">
                <a:srgbClr val="4F2D5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JM" sz="1800" b="0" i="0" u="none" strike="noStrike" kern="1200" cap="none" spc="0" normalizeH="0" baseline="0" noProof="0" dirty="0">
              <a:ln>
                <a:noFill/>
              </a:ln>
              <a:solidFill>
                <a:srgbClr val="F34F57"/>
              </a:solidFill>
              <a:effectLst/>
              <a:uLnTx/>
              <a:uFillTx/>
              <a:latin typeface="Calibri"/>
              <a:ea typeface="+mn-ea"/>
              <a:cs typeface="+mn-cs"/>
            </a:endParaRPr>
          </a:p>
        </p:txBody>
      </p:sp>
      <p:sp>
        <p:nvSpPr>
          <p:cNvPr id="3" name="日期占位符 2"/>
          <p:cNvSpPr>
            <a:spLocks noGrp="1"/>
          </p:cNvSpPr>
          <p:nvPr>
            <p:ph type="dt" sz="half" idx="10"/>
          </p:nvPr>
        </p:nvSpPr>
        <p:spPr/>
        <p:txBody>
          <a:bodyPr/>
          <a:lstStyle/>
          <a:p>
            <a:pPr>
              <a:defRPr/>
            </a:pPr>
            <a:fld id="{A6620504-D840-6A40-90BC-6F3747762FA2}" type="datetime1">
              <a:rPr lang="en-JM" smtClean="0">
                <a:solidFill>
                  <a:prstClr val="black">
                    <a:tint val="75000"/>
                  </a:prstClr>
                </a:solidFill>
              </a:rPr>
              <a:pPr>
                <a:defRPr/>
              </a:pPr>
              <a:t>8/4/2022</a:t>
            </a:fld>
            <a:endParaRPr lang="en-JM" dirty="0">
              <a:solidFill>
                <a:prstClr val="black">
                  <a:tint val="75000"/>
                </a:prstClr>
              </a:solidFill>
            </a:endParaRPr>
          </a:p>
        </p:txBody>
      </p:sp>
    </p:spTree>
    <p:extLst>
      <p:ext uri="{BB962C8B-B14F-4D97-AF65-F5344CB8AC3E}">
        <p14:creationId xmlns:p14="http://schemas.microsoft.com/office/powerpoint/2010/main" val="211847426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hexa.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8/4/2022</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r>
              <a:rPr lang="en-JM">
                <a:solidFill>
                  <a:prstClr val="white">
                    <a:lumMod val="65000"/>
                  </a:prstClr>
                </a:solidFill>
              </a:rPr>
              <a:t>WWW.DESIGNERSPARADISE.COM</a:t>
            </a:r>
            <a:endParaRPr lang="en-JM" dirty="0">
              <a:solidFill>
                <a:prstClr val="white">
                  <a:lumMod val="65000"/>
                </a:prstClr>
              </a:solidFill>
            </a:endParaRPr>
          </a:p>
        </p:txBody>
      </p:sp>
    </p:spTree>
    <p:extLst>
      <p:ext uri="{BB962C8B-B14F-4D97-AF65-F5344CB8AC3E}">
        <p14:creationId xmlns:p14="http://schemas.microsoft.com/office/powerpoint/2010/main" val="294694441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8/4/2022</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LiHei Pro" panose="020B0500000000000000" pitchFamily="34" charset="-122"/>
                <a:ea typeface="LiHei Pro" panose="020B0500000000000000" pitchFamily="34" charset="-122"/>
              </a:defRPr>
            </a:lvl1pPr>
          </a:lstStyle>
          <a:p>
            <a:pPr>
              <a:defRPr/>
            </a:pPr>
            <a:r>
              <a:rPr lang="en-JM">
                <a:solidFill>
                  <a:prstClr val="white">
                    <a:lumMod val="65000"/>
                  </a:prstClr>
                </a:solidFill>
              </a:rPr>
              <a:t>xiaoer.yanj.cn</a:t>
            </a:r>
            <a:endParaRPr lang="en-JM" dirty="0">
              <a:solidFill>
                <a:prstClr val="white">
                  <a:lumMod val="65000"/>
                </a:prstClr>
              </a:solidFill>
            </a:endParaRPr>
          </a:p>
        </p:txBody>
      </p:sp>
      <p:sp>
        <p:nvSpPr>
          <p:cNvPr id="6" name="Slide Number Placeholder 5"/>
          <p:cNvSpPr>
            <a:spLocks noGrp="1"/>
          </p:cNvSpPr>
          <p:nvPr>
            <p:ph type="sldNum" sz="quarter" idx="12"/>
          </p:nvPr>
        </p:nvSpPr>
        <p:spPr/>
        <p:txBody>
          <a:bodyPr/>
          <a:lstStyle>
            <a:lvl1pPr>
              <a:defRPr sz="1400">
                <a:solidFill>
                  <a:schemeClr val="tx1">
                    <a:lumMod val="50000"/>
                    <a:lumOff val="50000"/>
                  </a:schemeClr>
                </a:solidFill>
                <a:latin typeface="Impact" panose="020B0806030902050204" pitchFamily="34" charset="0"/>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cxnSp>
        <p:nvCxnSpPr>
          <p:cNvPr id="7" name="直接连接符 6"/>
          <p:cNvCxnSpPr/>
          <p:nvPr userDrawn="1"/>
        </p:nvCxnSpPr>
        <p:spPr>
          <a:xfrm flipV="1">
            <a:off x="3024904" y="479935"/>
            <a:ext cx="8365514" cy="1"/>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8" name="组合 7"/>
          <p:cNvGrpSpPr/>
          <p:nvPr userDrawn="1"/>
        </p:nvGrpSpPr>
        <p:grpSpPr>
          <a:xfrm>
            <a:off x="1" y="195152"/>
            <a:ext cx="3125772" cy="569565"/>
            <a:chOff x="0" y="194743"/>
            <a:chExt cx="3126179" cy="569433"/>
          </a:xfrm>
        </p:grpSpPr>
        <p:sp>
          <p:nvSpPr>
            <p:cNvPr id="9" name="圆角矩形 8"/>
            <p:cNvSpPr/>
            <p:nvPr/>
          </p:nvSpPr>
          <p:spPr>
            <a:xfrm>
              <a:off x="173209" y="194743"/>
              <a:ext cx="2952970" cy="569433"/>
            </a:xfrm>
            <a:prstGeom prst="roundRect">
              <a:avLst>
                <a:gd name="adj" fmla="val 9976"/>
              </a:avLst>
            </a:prstGeom>
            <a:solidFill>
              <a:srgbClr val="01ACBE"/>
            </a:solidFill>
            <a:ln w="1905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nvGrpSpPr>
            <p:cNvPr id="10" name="组合 9"/>
            <p:cNvGrpSpPr/>
            <p:nvPr/>
          </p:nvGrpSpPr>
          <p:grpSpPr>
            <a:xfrm>
              <a:off x="0" y="290669"/>
              <a:ext cx="424561" cy="355906"/>
              <a:chOff x="469900" y="728859"/>
              <a:chExt cx="424561" cy="355906"/>
            </a:xfrm>
          </p:grpSpPr>
          <p:sp>
            <p:nvSpPr>
              <p:cNvPr id="11" name="椭圆 10"/>
              <p:cNvSpPr/>
              <p:nvPr/>
            </p:nvSpPr>
            <p:spPr>
              <a:xfrm rot="16200000">
                <a:off x="738264" y="928568"/>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2" name="椭圆 11"/>
              <p:cNvSpPr/>
              <p:nvPr/>
            </p:nvSpPr>
            <p:spPr>
              <a:xfrm rot="16200000">
                <a:off x="752463" y="942770"/>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3" name="椭圆 12"/>
              <p:cNvSpPr/>
              <p:nvPr/>
            </p:nvSpPr>
            <p:spPr>
              <a:xfrm rot="16200000">
                <a:off x="738264" y="728860"/>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4" name="椭圆 13"/>
              <p:cNvSpPr/>
              <p:nvPr/>
            </p:nvSpPr>
            <p:spPr>
              <a:xfrm rot="16200000">
                <a:off x="752463" y="743063"/>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5" name="圆角矩形 14"/>
              <p:cNvSpPr/>
              <p:nvPr/>
            </p:nvSpPr>
            <p:spPr>
              <a:xfrm rot="16200000">
                <a:off x="636543" y="859458"/>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6" name="圆角矩形 15"/>
              <p:cNvSpPr/>
              <p:nvPr/>
            </p:nvSpPr>
            <p:spPr>
              <a:xfrm rot="16200000">
                <a:off x="636543" y="809416"/>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7" name="圆角矩形 16"/>
              <p:cNvSpPr/>
              <p:nvPr/>
            </p:nvSpPr>
            <p:spPr>
              <a:xfrm rot="16200000">
                <a:off x="636543" y="655035"/>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8" name="圆角矩形 17"/>
              <p:cNvSpPr/>
              <p:nvPr/>
            </p:nvSpPr>
            <p:spPr>
              <a:xfrm rot="16200000">
                <a:off x="636543" y="604992"/>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grpSp>
      <p:grpSp>
        <p:nvGrpSpPr>
          <p:cNvPr id="19" name="组合 18"/>
          <p:cNvGrpSpPr/>
          <p:nvPr userDrawn="1"/>
        </p:nvGrpSpPr>
        <p:grpSpPr>
          <a:xfrm>
            <a:off x="11352323" y="175669"/>
            <a:ext cx="838091" cy="743984"/>
            <a:chOff x="39833" y="101457"/>
            <a:chExt cx="838200" cy="743812"/>
          </a:xfrm>
        </p:grpSpPr>
        <p:grpSp>
          <p:nvGrpSpPr>
            <p:cNvPr id="20" name="组合 19"/>
            <p:cNvGrpSpPr/>
            <p:nvPr userDrawn="1"/>
          </p:nvGrpSpPr>
          <p:grpSpPr>
            <a:xfrm>
              <a:off x="130195" y="101457"/>
              <a:ext cx="647560" cy="567974"/>
              <a:chOff x="257420" y="226345"/>
              <a:chExt cx="540747" cy="474289"/>
            </a:xfrm>
          </p:grpSpPr>
          <p:pic>
            <p:nvPicPr>
              <p:cNvPr id="22" name="图片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420" y="226345"/>
                <a:ext cx="472830" cy="472830"/>
              </a:xfrm>
              <a:prstGeom prst="rect">
                <a:avLst/>
              </a:prstGeom>
            </p:spPr>
          </p:pic>
          <p:pic>
            <p:nvPicPr>
              <p:cNvPr id="23" name="图片 22"/>
              <p:cNvPicPr>
                <a:picLocks noChangeAspect="1"/>
              </p:cNvPicPr>
              <p:nvPr userDrawn="1"/>
            </p:nvPicPr>
            <p:blipFill rotWithShape="1">
              <a:blip r:embed="rId3">
                <a:grayscl/>
                <a:extLst>
                  <a:ext uri="{BEBA8EAE-BF5A-486C-A8C5-ECC9F3942E4B}">
                    <a14:imgProps xmlns:a14="http://schemas.microsoft.com/office/drawing/2010/main">
                      <a14:imgLayer r:embed="rId4">
                        <a14:imgEffect>
                          <a14:colorTemperature colorTemp="2000"/>
                        </a14:imgEffect>
                      </a14:imgLayer>
                    </a14:imgProps>
                  </a:ext>
                </a:extLst>
              </a:blip>
              <a:srcRect b="72279"/>
              <a:stretch/>
            </p:blipFill>
            <p:spPr>
              <a:xfrm flipH="1">
                <a:off x="265701" y="654915"/>
                <a:ext cx="532466" cy="45719"/>
              </a:xfrm>
              <a:prstGeom prst="rect">
                <a:avLst/>
              </a:prstGeom>
            </p:spPr>
          </p:pic>
        </p:grpSp>
        <p:sp>
          <p:nvSpPr>
            <p:cNvPr id="21" name="文本框 20"/>
            <p:cNvSpPr txBox="1"/>
            <p:nvPr userDrawn="1"/>
          </p:nvSpPr>
          <p:spPr>
            <a:xfrm>
              <a:off x="39833" y="629875"/>
              <a:ext cx="838200" cy="21539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By </a:t>
              </a:r>
              <a:r>
                <a:rPr kumimoji="0" lang="zh-CN" altLang="en-US"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杜小二</a:t>
              </a:r>
            </a:p>
          </p:txBody>
        </p:sp>
      </p:grpSp>
      <p:sp>
        <p:nvSpPr>
          <p:cNvPr id="24" name="标题占位符 1"/>
          <p:cNvSpPr>
            <a:spLocks noGrp="1"/>
          </p:cNvSpPr>
          <p:nvPr>
            <p:ph type="title"/>
          </p:nvPr>
        </p:nvSpPr>
        <p:spPr>
          <a:xfrm>
            <a:off x="416259" y="206382"/>
            <a:ext cx="3050391" cy="547102"/>
          </a:xfrm>
          <a:prstGeom prst="rect">
            <a:avLst/>
          </a:prstGeom>
        </p:spPr>
        <p:txBody>
          <a:bodyPr vert="horz" lIns="91436" tIns="45718" rIns="91436" bIns="45718" rtlCol="0" anchor="ctr">
            <a:normAutofit/>
          </a:bodyPr>
          <a:lstStyle>
            <a:lvl1pPr>
              <a:defRPr sz="1800">
                <a:solidFill>
                  <a:schemeClr val="bg1"/>
                </a:solidFill>
                <a:latin typeface="迷你简汉真广标" panose="02010609000101010101" pitchFamily="49" charset="-122"/>
                <a:ea typeface="迷你简汉真广标" panose="02010609000101010101" pitchFamily="49" charset="-122"/>
              </a:defRPr>
            </a:lvl1pPr>
          </a:lstStyle>
          <a:p>
            <a:r>
              <a:rPr lang="zh-CN" altLang="en-US" dirty="0"/>
              <a:t>单击此处编辑母版标题样式</a:t>
            </a:r>
          </a:p>
        </p:txBody>
      </p:sp>
    </p:spTree>
    <p:extLst>
      <p:ext uri="{BB962C8B-B14F-4D97-AF65-F5344CB8AC3E}">
        <p14:creationId xmlns:p14="http://schemas.microsoft.com/office/powerpoint/2010/main" val="150274702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hf hdr="0" dt="0"/>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6" name="Rectangle 13"/>
          <p:cNvSpPr/>
          <p:nvPr userDrawn="1"/>
        </p:nvSpPr>
        <p:spPr>
          <a:xfrm>
            <a:off x="-8905" y="0"/>
            <a:ext cx="12202286" cy="6859588"/>
          </a:xfrm>
          <a:prstGeom prst="rect">
            <a:avLst/>
          </a:prstGeom>
          <a:gradFill flip="none" rotWithShape="1">
            <a:gsLst>
              <a:gs pos="0">
                <a:srgbClr val="77458B"/>
              </a:gs>
              <a:gs pos="100000">
                <a:srgbClr val="4F2D5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JM" sz="1800" b="0" i="0" u="none" strike="noStrike" kern="1200" cap="none" spc="0" normalizeH="0" baseline="0" noProof="0" dirty="0">
              <a:ln>
                <a:noFill/>
              </a:ln>
              <a:solidFill>
                <a:srgbClr val="F34F57"/>
              </a:solidFill>
              <a:effectLst/>
              <a:uLnTx/>
              <a:uFillTx/>
              <a:latin typeface="Calibri"/>
              <a:ea typeface="+mn-ea"/>
              <a:cs typeface="+mn-cs"/>
            </a:endParaRPr>
          </a:p>
        </p:txBody>
      </p:sp>
      <p:sp>
        <p:nvSpPr>
          <p:cNvPr id="3" name="日期占位符 2"/>
          <p:cNvSpPr>
            <a:spLocks noGrp="1"/>
          </p:cNvSpPr>
          <p:nvPr>
            <p:ph type="dt" sz="half" idx="10"/>
          </p:nvPr>
        </p:nvSpPr>
        <p:spPr/>
        <p:txBody>
          <a:bodyPr/>
          <a:lstStyle/>
          <a:p>
            <a:pPr>
              <a:defRPr/>
            </a:pPr>
            <a:fld id="{A6620504-D840-6A40-90BC-6F3747762FA2}" type="datetime1">
              <a:rPr lang="en-JM" smtClean="0">
                <a:solidFill>
                  <a:prstClr val="black">
                    <a:tint val="75000"/>
                  </a:prstClr>
                </a:solidFill>
              </a:rPr>
              <a:pPr>
                <a:defRPr/>
              </a:pPr>
              <a:t>8/4/2022</a:t>
            </a:fld>
            <a:endParaRPr lang="en-JM" dirty="0">
              <a:solidFill>
                <a:prstClr val="black">
                  <a:tint val="75000"/>
                </a:prstClr>
              </a:solidFill>
            </a:endParaRPr>
          </a:p>
        </p:txBody>
      </p:sp>
    </p:spTree>
    <p:extLst>
      <p:ext uri="{BB962C8B-B14F-4D97-AF65-F5344CB8AC3E}">
        <p14:creationId xmlns:p14="http://schemas.microsoft.com/office/powerpoint/2010/main" val="338015155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743" y="1710135"/>
            <a:ext cx="10514231" cy="2853398"/>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743" y="4590527"/>
            <a:ext cx="10514231" cy="1500534"/>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4C4388EF-52D1-4258-9BE5-BCD010C7D4DE}" type="datetimeFigureOut">
              <a:rPr lang="zh-CN" altLang="en-US" smtClean="0"/>
              <a:t>2022/4/8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D3EE65E-57D2-4566-898C-4F2076833F8D}" type="slidenum">
              <a:rPr lang="zh-CN" altLang="en-US" smtClean="0"/>
              <a:t>‹#›</a:t>
            </a:fld>
            <a:endParaRPr lang="zh-CN" altLang="en-US"/>
          </a:p>
        </p:txBody>
      </p:sp>
    </p:spTree>
    <p:extLst>
      <p:ext uri="{BB962C8B-B14F-4D97-AF65-F5344CB8AC3E}">
        <p14:creationId xmlns:p14="http://schemas.microsoft.com/office/powerpoint/2010/main" val="356826197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hexa.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8/4/2022</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r>
              <a:rPr lang="en-JM">
                <a:solidFill>
                  <a:prstClr val="white">
                    <a:lumMod val="65000"/>
                  </a:prstClr>
                </a:solidFill>
              </a:rPr>
              <a:t>WWW.DESIGNERSPARADISE.COM</a:t>
            </a:r>
            <a:endParaRPr lang="en-JM" dirty="0">
              <a:solidFill>
                <a:prstClr val="white">
                  <a:lumMod val="65000"/>
                </a:prstClr>
              </a:solidFill>
            </a:endParaRPr>
          </a:p>
        </p:txBody>
      </p:sp>
    </p:spTree>
    <p:extLst>
      <p:ext uri="{BB962C8B-B14F-4D97-AF65-F5344CB8AC3E}">
        <p14:creationId xmlns:p14="http://schemas.microsoft.com/office/powerpoint/2010/main" val="352129409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8/4/2022</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LiHei Pro" panose="020B0500000000000000" pitchFamily="34" charset="-122"/>
                <a:ea typeface="LiHei Pro" panose="020B0500000000000000" pitchFamily="34" charset="-122"/>
              </a:defRPr>
            </a:lvl1pPr>
          </a:lstStyle>
          <a:p>
            <a:pPr>
              <a:defRPr/>
            </a:pPr>
            <a:r>
              <a:rPr lang="en-JM">
                <a:solidFill>
                  <a:prstClr val="white">
                    <a:lumMod val="65000"/>
                  </a:prstClr>
                </a:solidFill>
              </a:rPr>
              <a:t>xiaoer.yanj.cn</a:t>
            </a:r>
            <a:endParaRPr lang="en-JM" dirty="0">
              <a:solidFill>
                <a:prstClr val="white">
                  <a:lumMod val="65000"/>
                </a:prstClr>
              </a:solidFill>
            </a:endParaRPr>
          </a:p>
        </p:txBody>
      </p:sp>
      <p:sp>
        <p:nvSpPr>
          <p:cNvPr id="6" name="Slide Number Placeholder 5"/>
          <p:cNvSpPr>
            <a:spLocks noGrp="1"/>
          </p:cNvSpPr>
          <p:nvPr>
            <p:ph type="sldNum" sz="quarter" idx="12"/>
          </p:nvPr>
        </p:nvSpPr>
        <p:spPr/>
        <p:txBody>
          <a:bodyPr/>
          <a:lstStyle>
            <a:lvl1pPr>
              <a:defRPr sz="1400">
                <a:solidFill>
                  <a:schemeClr val="tx1">
                    <a:lumMod val="50000"/>
                    <a:lumOff val="50000"/>
                  </a:schemeClr>
                </a:solidFill>
                <a:latin typeface="Impact" panose="020B0806030902050204" pitchFamily="34" charset="0"/>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cxnSp>
        <p:nvCxnSpPr>
          <p:cNvPr id="7" name="直接连接符 6"/>
          <p:cNvCxnSpPr/>
          <p:nvPr userDrawn="1"/>
        </p:nvCxnSpPr>
        <p:spPr>
          <a:xfrm flipV="1">
            <a:off x="3024904" y="479935"/>
            <a:ext cx="8365514" cy="1"/>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8" name="组合 7"/>
          <p:cNvGrpSpPr/>
          <p:nvPr userDrawn="1"/>
        </p:nvGrpSpPr>
        <p:grpSpPr>
          <a:xfrm>
            <a:off x="1" y="195152"/>
            <a:ext cx="3125772" cy="569565"/>
            <a:chOff x="0" y="194743"/>
            <a:chExt cx="3126179" cy="569433"/>
          </a:xfrm>
        </p:grpSpPr>
        <p:sp>
          <p:nvSpPr>
            <p:cNvPr id="9" name="圆角矩形 8"/>
            <p:cNvSpPr/>
            <p:nvPr/>
          </p:nvSpPr>
          <p:spPr>
            <a:xfrm>
              <a:off x="173209" y="194743"/>
              <a:ext cx="2952970" cy="569433"/>
            </a:xfrm>
            <a:prstGeom prst="roundRect">
              <a:avLst>
                <a:gd name="adj" fmla="val 9976"/>
              </a:avLst>
            </a:prstGeom>
            <a:solidFill>
              <a:srgbClr val="01ACBE"/>
            </a:solidFill>
            <a:ln w="1905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nvGrpSpPr>
            <p:cNvPr id="10" name="组合 9"/>
            <p:cNvGrpSpPr/>
            <p:nvPr/>
          </p:nvGrpSpPr>
          <p:grpSpPr>
            <a:xfrm>
              <a:off x="0" y="290669"/>
              <a:ext cx="424561" cy="355906"/>
              <a:chOff x="469900" y="728859"/>
              <a:chExt cx="424561" cy="355906"/>
            </a:xfrm>
          </p:grpSpPr>
          <p:sp>
            <p:nvSpPr>
              <p:cNvPr id="11" name="椭圆 10"/>
              <p:cNvSpPr/>
              <p:nvPr/>
            </p:nvSpPr>
            <p:spPr>
              <a:xfrm rot="16200000">
                <a:off x="738264" y="928568"/>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2" name="椭圆 11"/>
              <p:cNvSpPr/>
              <p:nvPr/>
            </p:nvSpPr>
            <p:spPr>
              <a:xfrm rot="16200000">
                <a:off x="752463" y="942770"/>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3" name="椭圆 12"/>
              <p:cNvSpPr/>
              <p:nvPr/>
            </p:nvSpPr>
            <p:spPr>
              <a:xfrm rot="16200000">
                <a:off x="738264" y="728860"/>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4" name="椭圆 13"/>
              <p:cNvSpPr/>
              <p:nvPr/>
            </p:nvSpPr>
            <p:spPr>
              <a:xfrm rot="16200000">
                <a:off x="752463" y="743063"/>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5" name="圆角矩形 14"/>
              <p:cNvSpPr/>
              <p:nvPr/>
            </p:nvSpPr>
            <p:spPr>
              <a:xfrm rot="16200000">
                <a:off x="636543" y="859458"/>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6" name="圆角矩形 15"/>
              <p:cNvSpPr/>
              <p:nvPr/>
            </p:nvSpPr>
            <p:spPr>
              <a:xfrm rot="16200000">
                <a:off x="636543" y="809416"/>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7" name="圆角矩形 16"/>
              <p:cNvSpPr/>
              <p:nvPr/>
            </p:nvSpPr>
            <p:spPr>
              <a:xfrm rot="16200000">
                <a:off x="636543" y="655035"/>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8" name="圆角矩形 17"/>
              <p:cNvSpPr/>
              <p:nvPr/>
            </p:nvSpPr>
            <p:spPr>
              <a:xfrm rot="16200000">
                <a:off x="636543" y="604992"/>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grpSp>
      <p:grpSp>
        <p:nvGrpSpPr>
          <p:cNvPr id="19" name="组合 18"/>
          <p:cNvGrpSpPr/>
          <p:nvPr userDrawn="1"/>
        </p:nvGrpSpPr>
        <p:grpSpPr>
          <a:xfrm>
            <a:off x="11352323" y="175669"/>
            <a:ext cx="838091" cy="743984"/>
            <a:chOff x="39833" y="101457"/>
            <a:chExt cx="838200" cy="743812"/>
          </a:xfrm>
        </p:grpSpPr>
        <p:grpSp>
          <p:nvGrpSpPr>
            <p:cNvPr id="20" name="组合 19"/>
            <p:cNvGrpSpPr/>
            <p:nvPr userDrawn="1"/>
          </p:nvGrpSpPr>
          <p:grpSpPr>
            <a:xfrm>
              <a:off x="130195" y="101457"/>
              <a:ext cx="647560" cy="567974"/>
              <a:chOff x="257420" y="226345"/>
              <a:chExt cx="540747" cy="474289"/>
            </a:xfrm>
          </p:grpSpPr>
          <p:pic>
            <p:nvPicPr>
              <p:cNvPr id="22" name="图片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420" y="226345"/>
                <a:ext cx="472830" cy="472830"/>
              </a:xfrm>
              <a:prstGeom prst="rect">
                <a:avLst/>
              </a:prstGeom>
            </p:spPr>
          </p:pic>
          <p:pic>
            <p:nvPicPr>
              <p:cNvPr id="23" name="图片 22"/>
              <p:cNvPicPr>
                <a:picLocks noChangeAspect="1"/>
              </p:cNvPicPr>
              <p:nvPr userDrawn="1"/>
            </p:nvPicPr>
            <p:blipFill rotWithShape="1">
              <a:blip r:embed="rId3">
                <a:grayscl/>
                <a:extLst>
                  <a:ext uri="{BEBA8EAE-BF5A-486C-A8C5-ECC9F3942E4B}">
                    <a14:imgProps xmlns:a14="http://schemas.microsoft.com/office/drawing/2010/main">
                      <a14:imgLayer r:embed="rId4">
                        <a14:imgEffect>
                          <a14:colorTemperature colorTemp="2000"/>
                        </a14:imgEffect>
                      </a14:imgLayer>
                    </a14:imgProps>
                  </a:ext>
                </a:extLst>
              </a:blip>
              <a:srcRect b="72279"/>
              <a:stretch/>
            </p:blipFill>
            <p:spPr>
              <a:xfrm flipH="1">
                <a:off x="265701" y="654915"/>
                <a:ext cx="532466" cy="45719"/>
              </a:xfrm>
              <a:prstGeom prst="rect">
                <a:avLst/>
              </a:prstGeom>
            </p:spPr>
          </p:pic>
        </p:grpSp>
        <p:sp>
          <p:nvSpPr>
            <p:cNvPr id="21" name="文本框 20"/>
            <p:cNvSpPr txBox="1"/>
            <p:nvPr userDrawn="1"/>
          </p:nvSpPr>
          <p:spPr>
            <a:xfrm>
              <a:off x="39833" y="629875"/>
              <a:ext cx="838200" cy="21539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By </a:t>
              </a:r>
              <a:r>
                <a:rPr kumimoji="0" lang="zh-CN" altLang="en-US"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杜小二</a:t>
              </a:r>
            </a:p>
          </p:txBody>
        </p:sp>
      </p:grpSp>
      <p:sp>
        <p:nvSpPr>
          <p:cNvPr id="24" name="标题占位符 1"/>
          <p:cNvSpPr>
            <a:spLocks noGrp="1"/>
          </p:cNvSpPr>
          <p:nvPr>
            <p:ph type="title"/>
          </p:nvPr>
        </p:nvSpPr>
        <p:spPr>
          <a:xfrm>
            <a:off x="416259" y="206382"/>
            <a:ext cx="3050391" cy="547102"/>
          </a:xfrm>
          <a:prstGeom prst="rect">
            <a:avLst/>
          </a:prstGeom>
        </p:spPr>
        <p:txBody>
          <a:bodyPr vert="horz" lIns="91436" tIns="45718" rIns="91436" bIns="45718" rtlCol="0" anchor="ctr">
            <a:normAutofit/>
          </a:bodyPr>
          <a:lstStyle>
            <a:lvl1pPr>
              <a:defRPr sz="1800">
                <a:solidFill>
                  <a:schemeClr val="bg1"/>
                </a:solidFill>
                <a:latin typeface="迷你简汉真广标" panose="02010609000101010101" pitchFamily="49" charset="-122"/>
                <a:ea typeface="迷你简汉真广标" panose="02010609000101010101" pitchFamily="49" charset="-122"/>
              </a:defRPr>
            </a:lvl1pPr>
          </a:lstStyle>
          <a:p>
            <a:r>
              <a:rPr lang="zh-CN" altLang="en-US" dirty="0"/>
              <a:t>单击此处编辑母版标题样式</a:t>
            </a:r>
          </a:p>
        </p:txBody>
      </p:sp>
    </p:spTree>
    <p:extLst>
      <p:ext uri="{BB962C8B-B14F-4D97-AF65-F5344CB8AC3E}">
        <p14:creationId xmlns:p14="http://schemas.microsoft.com/office/powerpoint/2010/main" val="21816382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hf hdr="0" dt="0"/>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6" name="Rectangle 13"/>
          <p:cNvSpPr/>
          <p:nvPr userDrawn="1"/>
        </p:nvSpPr>
        <p:spPr>
          <a:xfrm>
            <a:off x="-8905" y="0"/>
            <a:ext cx="12202286" cy="6859588"/>
          </a:xfrm>
          <a:prstGeom prst="rect">
            <a:avLst/>
          </a:prstGeom>
          <a:gradFill flip="none" rotWithShape="1">
            <a:gsLst>
              <a:gs pos="0">
                <a:srgbClr val="77458B"/>
              </a:gs>
              <a:gs pos="100000">
                <a:srgbClr val="4F2D5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JM" sz="1800" b="0" i="0" u="none" strike="noStrike" kern="1200" cap="none" spc="0" normalizeH="0" baseline="0" noProof="0" dirty="0">
              <a:ln>
                <a:noFill/>
              </a:ln>
              <a:solidFill>
                <a:srgbClr val="F34F57"/>
              </a:solidFill>
              <a:effectLst/>
              <a:uLnTx/>
              <a:uFillTx/>
              <a:latin typeface="Calibri"/>
              <a:ea typeface="+mn-ea"/>
              <a:cs typeface="+mn-cs"/>
            </a:endParaRPr>
          </a:p>
        </p:txBody>
      </p:sp>
      <p:sp>
        <p:nvSpPr>
          <p:cNvPr id="3" name="日期占位符 2"/>
          <p:cNvSpPr>
            <a:spLocks noGrp="1"/>
          </p:cNvSpPr>
          <p:nvPr>
            <p:ph type="dt" sz="half" idx="10"/>
          </p:nvPr>
        </p:nvSpPr>
        <p:spPr/>
        <p:txBody>
          <a:bodyPr/>
          <a:lstStyle/>
          <a:p>
            <a:pPr>
              <a:defRPr/>
            </a:pPr>
            <a:fld id="{A6620504-D840-6A40-90BC-6F3747762FA2}" type="datetime1">
              <a:rPr lang="en-JM" smtClean="0">
                <a:solidFill>
                  <a:prstClr val="black">
                    <a:tint val="75000"/>
                  </a:prstClr>
                </a:solidFill>
              </a:rPr>
              <a:pPr>
                <a:defRPr/>
              </a:pPr>
              <a:t>8/4/2022</a:t>
            </a:fld>
            <a:endParaRPr lang="en-JM" dirty="0">
              <a:solidFill>
                <a:prstClr val="black">
                  <a:tint val="75000"/>
                </a:prstClr>
              </a:solidFill>
            </a:endParaRPr>
          </a:p>
        </p:txBody>
      </p:sp>
    </p:spTree>
    <p:extLst>
      <p:ext uri="{BB962C8B-B14F-4D97-AF65-F5344CB8AC3E}">
        <p14:creationId xmlns:p14="http://schemas.microsoft.com/office/powerpoint/2010/main" val="2932136213"/>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hexa.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8/4/2022</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r>
              <a:rPr lang="en-JM">
                <a:solidFill>
                  <a:prstClr val="white">
                    <a:lumMod val="65000"/>
                  </a:prstClr>
                </a:solidFill>
              </a:rPr>
              <a:t>WWW.DESIGNERSPARADISE.COM</a:t>
            </a:r>
            <a:endParaRPr lang="en-JM" dirty="0">
              <a:solidFill>
                <a:prstClr val="white">
                  <a:lumMod val="65000"/>
                </a:prstClr>
              </a:solidFill>
            </a:endParaRPr>
          </a:p>
        </p:txBody>
      </p:sp>
    </p:spTree>
    <p:extLst>
      <p:ext uri="{BB962C8B-B14F-4D97-AF65-F5344CB8AC3E}">
        <p14:creationId xmlns:p14="http://schemas.microsoft.com/office/powerpoint/2010/main" val="196395071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480435F3-CE51-FE47-901D-12AFFB0ECEA9}" type="datetime1">
              <a:rPr lang="en-JM" smtClean="0">
                <a:solidFill>
                  <a:prstClr val="black">
                    <a:tint val="75000"/>
                  </a:prstClr>
                </a:solidFill>
              </a:rPr>
              <a:pPr>
                <a:defRPr/>
              </a:pPr>
              <a:t>8/4/2022</a:t>
            </a:fld>
            <a:endParaRPr lang="en-JM"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LiHei Pro" panose="020B0500000000000000" pitchFamily="34" charset="-122"/>
                <a:ea typeface="LiHei Pro" panose="020B0500000000000000" pitchFamily="34" charset="-122"/>
              </a:defRPr>
            </a:lvl1pPr>
          </a:lstStyle>
          <a:p>
            <a:pPr>
              <a:defRPr/>
            </a:pPr>
            <a:r>
              <a:rPr lang="en-JM">
                <a:solidFill>
                  <a:prstClr val="white">
                    <a:lumMod val="65000"/>
                  </a:prstClr>
                </a:solidFill>
              </a:rPr>
              <a:t>xiaoer.yanj.cn</a:t>
            </a:r>
            <a:endParaRPr lang="en-JM" dirty="0">
              <a:solidFill>
                <a:prstClr val="white">
                  <a:lumMod val="65000"/>
                </a:prstClr>
              </a:solidFill>
            </a:endParaRPr>
          </a:p>
        </p:txBody>
      </p:sp>
      <p:sp>
        <p:nvSpPr>
          <p:cNvPr id="6" name="Slide Number Placeholder 5"/>
          <p:cNvSpPr>
            <a:spLocks noGrp="1"/>
          </p:cNvSpPr>
          <p:nvPr>
            <p:ph type="sldNum" sz="quarter" idx="12"/>
          </p:nvPr>
        </p:nvSpPr>
        <p:spPr/>
        <p:txBody>
          <a:bodyPr/>
          <a:lstStyle>
            <a:lvl1pPr>
              <a:defRPr sz="1400">
                <a:solidFill>
                  <a:schemeClr val="tx1">
                    <a:lumMod val="50000"/>
                    <a:lumOff val="50000"/>
                  </a:schemeClr>
                </a:solidFill>
                <a:latin typeface="Impact" panose="020B0806030902050204" pitchFamily="34" charset="0"/>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cxnSp>
        <p:nvCxnSpPr>
          <p:cNvPr id="7" name="直接连接符 6"/>
          <p:cNvCxnSpPr/>
          <p:nvPr userDrawn="1"/>
        </p:nvCxnSpPr>
        <p:spPr>
          <a:xfrm flipV="1">
            <a:off x="3024904" y="479935"/>
            <a:ext cx="8365514" cy="1"/>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8" name="组合 7"/>
          <p:cNvGrpSpPr/>
          <p:nvPr userDrawn="1"/>
        </p:nvGrpSpPr>
        <p:grpSpPr>
          <a:xfrm>
            <a:off x="1" y="195152"/>
            <a:ext cx="3125772" cy="569565"/>
            <a:chOff x="0" y="194743"/>
            <a:chExt cx="3126179" cy="569433"/>
          </a:xfrm>
        </p:grpSpPr>
        <p:sp>
          <p:nvSpPr>
            <p:cNvPr id="9" name="圆角矩形 8"/>
            <p:cNvSpPr/>
            <p:nvPr/>
          </p:nvSpPr>
          <p:spPr>
            <a:xfrm>
              <a:off x="173209" y="194743"/>
              <a:ext cx="2952970" cy="569433"/>
            </a:xfrm>
            <a:prstGeom prst="roundRect">
              <a:avLst>
                <a:gd name="adj" fmla="val 9976"/>
              </a:avLst>
            </a:prstGeom>
            <a:solidFill>
              <a:srgbClr val="01ACBE"/>
            </a:solidFill>
            <a:ln w="1905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nvGrpSpPr>
            <p:cNvPr id="10" name="组合 9"/>
            <p:cNvGrpSpPr/>
            <p:nvPr/>
          </p:nvGrpSpPr>
          <p:grpSpPr>
            <a:xfrm>
              <a:off x="0" y="290669"/>
              <a:ext cx="424561" cy="355906"/>
              <a:chOff x="469900" y="728859"/>
              <a:chExt cx="424561" cy="355906"/>
            </a:xfrm>
          </p:grpSpPr>
          <p:sp>
            <p:nvSpPr>
              <p:cNvPr id="11" name="椭圆 10"/>
              <p:cNvSpPr/>
              <p:nvPr/>
            </p:nvSpPr>
            <p:spPr>
              <a:xfrm rot="16200000">
                <a:off x="738264" y="928568"/>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2" name="椭圆 11"/>
              <p:cNvSpPr/>
              <p:nvPr/>
            </p:nvSpPr>
            <p:spPr>
              <a:xfrm rot="16200000">
                <a:off x="752463" y="942770"/>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3" name="椭圆 12"/>
              <p:cNvSpPr/>
              <p:nvPr/>
            </p:nvSpPr>
            <p:spPr>
              <a:xfrm rot="16200000">
                <a:off x="738264" y="728860"/>
                <a:ext cx="156198" cy="156196"/>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4" name="椭圆 13"/>
              <p:cNvSpPr/>
              <p:nvPr/>
            </p:nvSpPr>
            <p:spPr>
              <a:xfrm rot="16200000">
                <a:off x="752463" y="743063"/>
                <a:ext cx="127798" cy="127797"/>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5" name="圆角矩形 14"/>
              <p:cNvSpPr/>
              <p:nvPr/>
            </p:nvSpPr>
            <p:spPr>
              <a:xfrm rot="16200000">
                <a:off x="636543" y="859458"/>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6" name="圆角矩形 15"/>
              <p:cNvSpPr/>
              <p:nvPr/>
            </p:nvSpPr>
            <p:spPr>
              <a:xfrm rot="16200000">
                <a:off x="636543" y="809416"/>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7" name="圆角矩形 16"/>
              <p:cNvSpPr/>
              <p:nvPr/>
            </p:nvSpPr>
            <p:spPr>
              <a:xfrm rot="16200000">
                <a:off x="636543" y="655035"/>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8" name="圆角矩形 17"/>
              <p:cNvSpPr/>
              <p:nvPr/>
            </p:nvSpPr>
            <p:spPr>
              <a:xfrm rot="16200000">
                <a:off x="636543" y="604992"/>
                <a:ext cx="18656" cy="351942"/>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12700">
                <a:gradFill flip="none" rotWithShape="1">
                  <a:gsLst>
                    <a:gs pos="0">
                      <a:schemeClr val="bg1">
                        <a:lumMod val="65000"/>
                      </a:schemeClr>
                    </a:gs>
                    <a:gs pos="43000">
                      <a:schemeClr val="bg1">
                        <a:lumMod val="75000"/>
                      </a:schemeClr>
                    </a:gs>
                    <a:gs pos="79000">
                      <a:schemeClr val="bg1"/>
                    </a:gs>
                    <a:gs pos="61000">
                      <a:schemeClr val="bg1">
                        <a:lumMod val="100000"/>
                      </a:schemeClr>
                    </a:gs>
                    <a:gs pos="100000">
                      <a:schemeClr val="bg1">
                        <a:lumMod val="65000"/>
                      </a:schemeClr>
                    </a:gs>
                  </a:gsLst>
                  <a:lin ang="5400000" scaled="0"/>
                  <a:tileRect/>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grpSp>
      <p:grpSp>
        <p:nvGrpSpPr>
          <p:cNvPr id="19" name="组合 18"/>
          <p:cNvGrpSpPr/>
          <p:nvPr userDrawn="1"/>
        </p:nvGrpSpPr>
        <p:grpSpPr>
          <a:xfrm>
            <a:off x="11352323" y="175669"/>
            <a:ext cx="838091" cy="743984"/>
            <a:chOff x="39833" y="101457"/>
            <a:chExt cx="838200" cy="743812"/>
          </a:xfrm>
        </p:grpSpPr>
        <p:grpSp>
          <p:nvGrpSpPr>
            <p:cNvPr id="20" name="组合 19"/>
            <p:cNvGrpSpPr/>
            <p:nvPr userDrawn="1"/>
          </p:nvGrpSpPr>
          <p:grpSpPr>
            <a:xfrm>
              <a:off x="130195" y="101457"/>
              <a:ext cx="647560" cy="567974"/>
              <a:chOff x="257420" y="226345"/>
              <a:chExt cx="540747" cy="474289"/>
            </a:xfrm>
          </p:grpSpPr>
          <p:pic>
            <p:nvPicPr>
              <p:cNvPr id="22" name="图片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420" y="226345"/>
                <a:ext cx="472830" cy="472830"/>
              </a:xfrm>
              <a:prstGeom prst="rect">
                <a:avLst/>
              </a:prstGeom>
            </p:spPr>
          </p:pic>
          <p:pic>
            <p:nvPicPr>
              <p:cNvPr id="23" name="图片 22"/>
              <p:cNvPicPr>
                <a:picLocks noChangeAspect="1"/>
              </p:cNvPicPr>
              <p:nvPr userDrawn="1"/>
            </p:nvPicPr>
            <p:blipFill rotWithShape="1">
              <a:blip r:embed="rId3">
                <a:grayscl/>
                <a:extLst>
                  <a:ext uri="{BEBA8EAE-BF5A-486C-A8C5-ECC9F3942E4B}">
                    <a14:imgProps xmlns:a14="http://schemas.microsoft.com/office/drawing/2010/main">
                      <a14:imgLayer r:embed="rId4">
                        <a14:imgEffect>
                          <a14:colorTemperature colorTemp="2000"/>
                        </a14:imgEffect>
                      </a14:imgLayer>
                    </a14:imgProps>
                  </a:ext>
                </a:extLst>
              </a:blip>
              <a:srcRect b="72279"/>
              <a:stretch/>
            </p:blipFill>
            <p:spPr>
              <a:xfrm flipH="1">
                <a:off x="265701" y="654915"/>
                <a:ext cx="532466" cy="45719"/>
              </a:xfrm>
              <a:prstGeom prst="rect">
                <a:avLst/>
              </a:prstGeom>
            </p:spPr>
          </p:pic>
        </p:grpSp>
        <p:sp>
          <p:nvSpPr>
            <p:cNvPr id="21" name="文本框 20"/>
            <p:cNvSpPr txBox="1"/>
            <p:nvPr userDrawn="1"/>
          </p:nvSpPr>
          <p:spPr>
            <a:xfrm>
              <a:off x="39833" y="629875"/>
              <a:ext cx="838200" cy="21539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By </a:t>
              </a:r>
              <a:r>
                <a:rPr kumimoji="0" lang="zh-CN" altLang="en-US" sz="800" b="0" i="0" u="none" strike="noStrike" kern="1200" cap="none" spc="0" normalizeH="0" baseline="0" noProof="0" dirty="0">
                  <a:ln>
                    <a:noFill/>
                  </a:ln>
                  <a:solidFill>
                    <a:prstClr val="black">
                      <a:lumMod val="65000"/>
                      <a:lumOff val="35000"/>
                    </a:prstClr>
                  </a:solidFill>
                  <a:effectLst/>
                  <a:uLnTx/>
                  <a:uFillTx/>
                  <a:latin typeface="迷你简汉真广标" panose="02010609000101010101" pitchFamily="49" charset="-122"/>
                  <a:ea typeface="迷你简汉真广标" panose="02010609000101010101" pitchFamily="49" charset="-122"/>
                  <a:cs typeface="+mn-cs"/>
                </a:rPr>
                <a:t>杜小二</a:t>
              </a:r>
            </a:p>
          </p:txBody>
        </p:sp>
      </p:grpSp>
      <p:sp>
        <p:nvSpPr>
          <p:cNvPr id="24" name="标题占位符 1"/>
          <p:cNvSpPr>
            <a:spLocks noGrp="1"/>
          </p:cNvSpPr>
          <p:nvPr>
            <p:ph type="title"/>
          </p:nvPr>
        </p:nvSpPr>
        <p:spPr>
          <a:xfrm>
            <a:off x="416259" y="206382"/>
            <a:ext cx="3050391" cy="547102"/>
          </a:xfrm>
          <a:prstGeom prst="rect">
            <a:avLst/>
          </a:prstGeom>
        </p:spPr>
        <p:txBody>
          <a:bodyPr vert="horz" lIns="91436" tIns="45718" rIns="91436" bIns="45718" rtlCol="0" anchor="ctr">
            <a:normAutofit/>
          </a:bodyPr>
          <a:lstStyle>
            <a:lvl1pPr>
              <a:defRPr sz="1800">
                <a:solidFill>
                  <a:schemeClr val="bg1"/>
                </a:solidFill>
                <a:latin typeface="迷你简汉真广标" panose="02010609000101010101" pitchFamily="49" charset="-122"/>
                <a:ea typeface="迷你简汉真广标" panose="02010609000101010101" pitchFamily="49" charset="-122"/>
              </a:defRPr>
            </a:lvl1pPr>
          </a:lstStyle>
          <a:p>
            <a:r>
              <a:rPr lang="zh-CN" altLang="en-US" dirty="0"/>
              <a:t>单击此处编辑母版标题样式</a:t>
            </a:r>
          </a:p>
        </p:txBody>
      </p:sp>
    </p:spTree>
    <p:extLst>
      <p:ext uri="{BB962C8B-B14F-4D97-AF65-F5344CB8AC3E}">
        <p14:creationId xmlns:p14="http://schemas.microsoft.com/office/powerpoint/2010/main" val="355202690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hf hdr="0" dt="0"/>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6" name="Rectangle 13"/>
          <p:cNvSpPr/>
          <p:nvPr userDrawn="1"/>
        </p:nvSpPr>
        <p:spPr>
          <a:xfrm>
            <a:off x="-8905" y="0"/>
            <a:ext cx="12202286" cy="6859588"/>
          </a:xfrm>
          <a:prstGeom prst="rect">
            <a:avLst/>
          </a:prstGeom>
          <a:gradFill flip="none" rotWithShape="1">
            <a:gsLst>
              <a:gs pos="0">
                <a:srgbClr val="77458B"/>
              </a:gs>
              <a:gs pos="100000">
                <a:srgbClr val="4F2D5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JM" sz="1800" b="0" i="0" u="none" strike="noStrike" kern="1200" cap="none" spc="0" normalizeH="0" baseline="0" noProof="0" dirty="0">
              <a:ln>
                <a:noFill/>
              </a:ln>
              <a:solidFill>
                <a:srgbClr val="F34F57"/>
              </a:solidFill>
              <a:effectLst/>
              <a:uLnTx/>
              <a:uFillTx/>
              <a:latin typeface="Calibri"/>
              <a:ea typeface="+mn-ea"/>
              <a:cs typeface="+mn-cs"/>
            </a:endParaRPr>
          </a:p>
        </p:txBody>
      </p:sp>
      <p:sp>
        <p:nvSpPr>
          <p:cNvPr id="3" name="日期占位符 2"/>
          <p:cNvSpPr>
            <a:spLocks noGrp="1"/>
          </p:cNvSpPr>
          <p:nvPr>
            <p:ph type="dt" sz="half" idx="10"/>
          </p:nvPr>
        </p:nvSpPr>
        <p:spPr/>
        <p:txBody>
          <a:bodyPr/>
          <a:lstStyle/>
          <a:p>
            <a:pPr>
              <a:defRPr/>
            </a:pPr>
            <a:fld id="{A6620504-D840-6A40-90BC-6F3747762FA2}" type="datetime1">
              <a:rPr lang="en-JM" smtClean="0">
                <a:solidFill>
                  <a:prstClr val="black">
                    <a:tint val="75000"/>
                  </a:prstClr>
                </a:solidFill>
              </a:rPr>
              <a:pPr>
                <a:defRPr/>
              </a:pPr>
              <a:t>8/4/2022</a:t>
            </a:fld>
            <a:endParaRPr lang="en-JM" dirty="0">
              <a:solidFill>
                <a:prstClr val="black">
                  <a:tint val="75000"/>
                </a:prstClr>
              </a:solidFill>
            </a:endParaRPr>
          </a:p>
        </p:txBody>
      </p:sp>
    </p:spTree>
    <p:extLst>
      <p:ext uri="{BB962C8B-B14F-4D97-AF65-F5344CB8AC3E}">
        <p14:creationId xmlns:p14="http://schemas.microsoft.com/office/powerpoint/2010/main" val="191592569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282" y="2130922"/>
            <a:ext cx="10361851" cy="1470365"/>
          </a:xfrm>
        </p:spPr>
        <p:txBody>
          <a:bodyPr/>
          <a:lstStyle/>
          <a:p>
            <a:r>
              <a:rPr lang="en-US"/>
              <a:t>Click to edit Master title style</a:t>
            </a:r>
          </a:p>
        </p:txBody>
      </p:sp>
      <p:sp>
        <p:nvSpPr>
          <p:cNvPr id="3" name="Subtitle 2"/>
          <p:cNvSpPr>
            <a:spLocks noGrp="1"/>
          </p:cNvSpPr>
          <p:nvPr>
            <p:ph type="subTitle" idx="1"/>
          </p:nvPr>
        </p:nvSpPr>
        <p:spPr>
          <a:xfrm>
            <a:off x="1828563" y="3887100"/>
            <a:ext cx="8533289" cy="1753006"/>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a:defRPr/>
            </a:pPr>
            <a:fld id="{406E9206-D2D6-4057-92D4-39C87A03E66D}" type="datetime1">
              <a:rPr lang="en-US" altLang="zh-CN" smtClean="0">
                <a:solidFill>
                  <a:prstClr val="black">
                    <a:tint val="75000"/>
                  </a:prstClr>
                </a:solidFill>
              </a:rPr>
              <a:pPr>
                <a:defRPr/>
              </a:pPr>
              <a:t>4/8/2022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58962629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C052E9E1-D97D-4C90-BB96-FA1ED58B786F}" type="datetime1">
              <a:rPr lang="en-US" altLang="zh-CN" smtClean="0">
                <a:solidFill>
                  <a:prstClr val="black">
                    <a:tint val="75000"/>
                  </a:prstClr>
                </a:solidFill>
              </a:rPr>
              <a:pPr>
                <a:defRPr/>
              </a:pPr>
              <a:t>4/8/2022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911562813"/>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2960" y="4407923"/>
            <a:ext cx="10361851" cy="1362390"/>
          </a:xfrm>
        </p:spPr>
        <p:txBody>
          <a:bodyPr anchor="t"/>
          <a:lstStyle>
            <a:lvl1pPr algn="l">
              <a:defRPr sz="5400" b="1" cap="all"/>
            </a:lvl1pPr>
          </a:lstStyle>
          <a:p>
            <a:r>
              <a:rPr lang="en-US"/>
              <a:t>Click to edit Master title style</a:t>
            </a:r>
          </a:p>
        </p:txBody>
      </p:sp>
      <p:sp>
        <p:nvSpPr>
          <p:cNvPr id="3" name="Text Placeholder 2"/>
          <p:cNvSpPr>
            <a:spLocks noGrp="1"/>
          </p:cNvSpPr>
          <p:nvPr>
            <p:ph type="body" idx="1"/>
          </p:nvPr>
        </p:nvSpPr>
        <p:spPr>
          <a:xfrm>
            <a:off x="962960" y="2907387"/>
            <a:ext cx="10361851" cy="1500534"/>
          </a:xfrm>
        </p:spPr>
        <p:txBody>
          <a:bodyPr anchor="b"/>
          <a:lstStyle>
            <a:lvl1pPr marL="0" indent="0">
              <a:buNone/>
              <a:defRPr sz="2700">
                <a:solidFill>
                  <a:schemeClr val="tx1">
                    <a:tint val="75000"/>
                  </a:schemeClr>
                </a:solidFill>
              </a:defRPr>
            </a:lvl1pPr>
            <a:lvl2pPr marL="609585" indent="0">
              <a:buNone/>
              <a:defRPr sz="2400">
                <a:solidFill>
                  <a:schemeClr val="tx1">
                    <a:tint val="75000"/>
                  </a:schemeClr>
                </a:solidFill>
              </a:defRPr>
            </a:lvl2pPr>
            <a:lvl3pPr marL="1219170" indent="0">
              <a:buNone/>
              <a:defRPr sz="2200">
                <a:solidFill>
                  <a:schemeClr val="tx1">
                    <a:tint val="75000"/>
                  </a:schemeClr>
                </a:solidFill>
              </a:defRPr>
            </a:lvl3pPr>
            <a:lvl4pPr marL="1828754" indent="0">
              <a:buNone/>
              <a:defRPr sz="1900">
                <a:solidFill>
                  <a:schemeClr val="tx1">
                    <a:tint val="75000"/>
                  </a:schemeClr>
                </a:solidFill>
              </a:defRPr>
            </a:lvl4pPr>
            <a:lvl5pPr marL="2438339" indent="0">
              <a:buNone/>
              <a:defRPr sz="1900">
                <a:solidFill>
                  <a:schemeClr val="tx1">
                    <a:tint val="75000"/>
                  </a:schemeClr>
                </a:solidFill>
              </a:defRPr>
            </a:lvl5pPr>
            <a:lvl6pPr marL="3047924" indent="0">
              <a:buNone/>
              <a:defRPr sz="1900">
                <a:solidFill>
                  <a:schemeClr val="tx1">
                    <a:tint val="75000"/>
                  </a:schemeClr>
                </a:solidFill>
              </a:defRPr>
            </a:lvl6pPr>
            <a:lvl7pPr marL="3657509" indent="0">
              <a:buNone/>
              <a:defRPr sz="1900">
                <a:solidFill>
                  <a:schemeClr val="tx1">
                    <a:tint val="75000"/>
                  </a:schemeClr>
                </a:solidFill>
              </a:defRPr>
            </a:lvl7pPr>
            <a:lvl8pPr marL="4267093" indent="0">
              <a:buNone/>
              <a:defRPr sz="1900">
                <a:solidFill>
                  <a:schemeClr val="tx1">
                    <a:tint val="75000"/>
                  </a:schemeClr>
                </a:solidFill>
              </a:defRPr>
            </a:lvl8pPr>
            <a:lvl9pPr marL="4876678" indent="0">
              <a:buNone/>
              <a:defRPr sz="19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814779EE-1E16-4CC5-A459-C716090F6017}" type="datetime1">
              <a:rPr lang="en-US" altLang="zh-CN" smtClean="0">
                <a:solidFill>
                  <a:prstClr val="black">
                    <a:tint val="75000"/>
                  </a:prstClr>
                </a:solidFill>
              </a:rPr>
              <a:pPr>
                <a:defRPr/>
              </a:pPr>
              <a:t>4/8/2022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65157008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522" y="1600572"/>
            <a:ext cx="5384099" cy="4527011"/>
          </a:xfrm>
        </p:spPr>
        <p:txBody>
          <a:bodyPr/>
          <a:lstStyle>
            <a:lvl1pPr>
              <a:defRPr sz="38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6794" y="1600572"/>
            <a:ext cx="5384099" cy="4527011"/>
          </a:xfrm>
        </p:spPr>
        <p:txBody>
          <a:bodyPr/>
          <a:lstStyle>
            <a:lvl1pPr>
              <a:defRPr sz="38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a:defRPr/>
            </a:pPr>
            <a:fld id="{A3311C9F-D64E-4824-A709-CF61DE4E0BDD}" type="datetime1">
              <a:rPr lang="en-US" altLang="zh-CN" smtClean="0">
                <a:solidFill>
                  <a:prstClr val="black">
                    <a:tint val="75000"/>
                  </a:prstClr>
                </a:solidFill>
              </a:rPr>
              <a:pPr>
                <a:defRPr/>
              </a:pPr>
              <a:t>4/8/2022</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6966149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091" y="1826048"/>
            <a:ext cx="5180926" cy="4352346"/>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1396" y="1826048"/>
            <a:ext cx="5180926" cy="4352346"/>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4C4388EF-52D1-4258-9BE5-BCD010C7D4DE}" type="datetimeFigureOut">
              <a:rPr lang="zh-CN" altLang="en-US" smtClean="0"/>
              <a:t>2022/4/8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D3EE65E-57D2-4566-898C-4F2076833F8D}" type="slidenum">
              <a:rPr lang="zh-CN" altLang="en-US" smtClean="0"/>
              <a:t>‹#›</a:t>
            </a:fld>
            <a:endParaRPr lang="zh-CN" altLang="en-US"/>
          </a:p>
        </p:txBody>
      </p:sp>
    </p:spTree>
    <p:extLst>
      <p:ext uri="{BB962C8B-B14F-4D97-AF65-F5344CB8AC3E}">
        <p14:creationId xmlns:p14="http://schemas.microsoft.com/office/powerpoint/2010/main" val="82890231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522" y="1535469"/>
            <a:ext cx="5386216" cy="639911"/>
          </a:xfrm>
        </p:spPr>
        <p:txBody>
          <a:bodyPr anchor="b"/>
          <a:lstStyle>
            <a:lvl1pPr marL="0" indent="0">
              <a:buNone/>
              <a:defRPr sz="3200" b="1"/>
            </a:lvl1pPr>
            <a:lvl2pPr marL="609585" indent="0">
              <a:buNone/>
              <a:defRPr sz="2700" b="1"/>
            </a:lvl2pPr>
            <a:lvl3pPr marL="1219170" indent="0">
              <a:buNone/>
              <a:defRPr sz="2400" b="1"/>
            </a:lvl3pPr>
            <a:lvl4pPr marL="1828754" indent="0">
              <a:buNone/>
              <a:defRPr sz="2200" b="1"/>
            </a:lvl4pPr>
            <a:lvl5pPr marL="2438339" indent="0">
              <a:buNone/>
              <a:defRPr sz="2200" b="1"/>
            </a:lvl5pPr>
            <a:lvl6pPr marL="3047924" indent="0">
              <a:buNone/>
              <a:defRPr sz="2200" b="1"/>
            </a:lvl6pPr>
            <a:lvl7pPr marL="3657509" indent="0">
              <a:buNone/>
              <a:defRPr sz="2200" b="1"/>
            </a:lvl7pPr>
            <a:lvl8pPr marL="4267093" indent="0">
              <a:buNone/>
              <a:defRPr sz="2200" b="1"/>
            </a:lvl8pPr>
            <a:lvl9pPr marL="4876678" indent="0">
              <a:buNone/>
              <a:defRPr sz="2200" b="1"/>
            </a:lvl9pPr>
          </a:lstStyle>
          <a:p>
            <a:pPr lvl="0"/>
            <a:r>
              <a:rPr lang="en-US"/>
              <a:t>Click to edit Master text styles</a:t>
            </a:r>
          </a:p>
        </p:txBody>
      </p:sp>
      <p:sp>
        <p:nvSpPr>
          <p:cNvPr id="4" name="Content Placeholder 3"/>
          <p:cNvSpPr>
            <a:spLocks noGrp="1"/>
          </p:cNvSpPr>
          <p:nvPr>
            <p:ph sz="half" idx="2"/>
          </p:nvPr>
        </p:nvSpPr>
        <p:spPr>
          <a:xfrm>
            <a:off x="609522" y="2175380"/>
            <a:ext cx="5386216" cy="3952203"/>
          </a:xfrm>
        </p:spPr>
        <p:txBody>
          <a:bodyPr/>
          <a:lstStyle>
            <a:lvl1pPr>
              <a:defRPr sz="3200"/>
            </a:lvl1pPr>
            <a:lvl2pPr>
              <a:defRPr sz="2700"/>
            </a:lvl2pPr>
            <a:lvl3pPr>
              <a:defRPr sz="2400"/>
            </a:lvl3pPr>
            <a:lvl4pPr>
              <a:defRPr sz="2200"/>
            </a:lvl4pPr>
            <a:lvl5pPr>
              <a:defRPr sz="2200"/>
            </a:lvl5pPr>
            <a:lvl6pPr>
              <a:defRPr sz="2200"/>
            </a:lvl6pPr>
            <a:lvl7pPr>
              <a:defRPr sz="2200"/>
            </a:lvl7pPr>
            <a:lvl8pPr>
              <a:defRPr sz="2200"/>
            </a:lvl8pPr>
            <a:lvl9pPr>
              <a:defRPr sz="2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2567" y="1535469"/>
            <a:ext cx="5388332" cy="639911"/>
          </a:xfrm>
        </p:spPr>
        <p:txBody>
          <a:bodyPr anchor="b"/>
          <a:lstStyle>
            <a:lvl1pPr marL="0" indent="0">
              <a:buNone/>
              <a:defRPr sz="3200" b="1"/>
            </a:lvl1pPr>
            <a:lvl2pPr marL="609585" indent="0">
              <a:buNone/>
              <a:defRPr sz="2700" b="1"/>
            </a:lvl2pPr>
            <a:lvl3pPr marL="1219170" indent="0">
              <a:buNone/>
              <a:defRPr sz="2400" b="1"/>
            </a:lvl3pPr>
            <a:lvl4pPr marL="1828754" indent="0">
              <a:buNone/>
              <a:defRPr sz="2200" b="1"/>
            </a:lvl4pPr>
            <a:lvl5pPr marL="2438339" indent="0">
              <a:buNone/>
              <a:defRPr sz="2200" b="1"/>
            </a:lvl5pPr>
            <a:lvl6pPr marL="3047924" indent="0">
              <a:buNone/>
              <a:defRPr sz="2200" b="1"/>
            </a:lvl6pPr>
            <a:lvl7pPr marL="3657509" indent="0">
              <a:buNone/>
              <a:defRPr sz="2200" b="1"/>
            </a:lvl7pPr>
            <a:lvl8pPr marL="4267093" indent="0">
              <a:buNone/>
              <a:defRPr sz="2200" b="1"/>
            </a:lvl8pPr>
            <a:lvl9pPr marL="4876678" indent="0">
              <a:buNone/>
              <a:defRPr sz="2200" b="1"/>
            </a:lvl9pPr>
          </a:lstStyle>
          <a:p>
            <a:pPr lvl="0"/>
            <a:r>
              <a:rPr lang="en-US"/>
              <a:t>Click to edit Master text styles</a:t>
            </a:r>
          </a:p>
        </p:txBody>
      </p:sp>
      <p:sp>
        <p:nvSpPr>
          <p:cNvPr id="6" name="Content Placeholder 5"/>
          <p:cNvSpPr>
            <a:spLocks noGrp="1"/>
          </p:cNvSpPr>
          <p:nvPr>
            <p:ph sz="quarter" idx="4"/>
          </p:nvPr>
        </p:nvSpPr>
        <p:spPr>
          <a:xfrm>
            <a:off x="6192567" y="2175380"/>
            <a:ext cx="5388332" cy="3952203"/>
          </a:xfrm>
        </p:spPr>
        <p:txBody>
          <a:bodyPr/>
          <a:lstStyle>
            <a:lvl1pPr>
              <a:defRPr sz="3200"/>
            </a:lvl1pPr>
            <a:lvl2pPr>
              <a:defRPr sz="2700"/>
            </a:lvl2pPr>
            <a:lvl3pPr>
              <a:defRPr sz="2400"/>
            </a:lvl3pPr>
            <a:lvl4pPr>
              <a:defRPr sz="2200"/>
            </a:lvl4pPr>
            <a:lvl5pPr>
              <a:defRPr sz="2200"/>
            </a:lvl5pPr>
            <a:lvl6pPr>
              <a:defRPr sz="2200"/>
            </a:lvl6pPr>
            <a:lvl7pPr>
              <a:defRPr sz="2200"/>
            </a:lvl7pPr>
            <a:lvl8pPr>
              <a:defRPr sz="2200"/>
            </a:lvl8pPr>
            <a:lvl9pPr>
              <a:defRPr sz="2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a:defRPr/>
            </a:pPr>
            <a:fld id="{0A4318BD-B3C6-4D4B-B871-C29490A2E55A}" type="datetime1">
              <a:rPr lang="en-US" altLang="zh-CN" smtClean="0">
                <a:solidFill>
                  <a:prstClr val="black">
                    <a:tint val="75000"/>
                  </a:prstClr>
                </a:solidFill>
              </a:rPr>
              <a:pPr>
                <a:defRPr/>
              </a:pPr>
              <a:t>4/8/2022</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pPr>
              <a:defRPr/>
            </a:pPr>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54941432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a:defRPr/>
            </a:pPr>
            <a:fld id="{E14CAFC4-799C-4CDE-B92B-8C262F06CF3E}" type="datetime1">
              <a:rPr lang="en-US" altLang="zh-CN" smtClean="0">
                <a:solidFill>
                  <a:prstClr val="black">
                    <a:tint val="75000"/>
                  </a:prstClr>
                </a:solidFill>
              </a:rPr>
              <a:pPr>
                <a:defRPr/>
              </a:pPr>
              <a:t>4/8/2022</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pPr>
              <a:defRPr/>
            </a:pPr>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84011746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圆角矩形 4"/>
          <p:cNvSpPr/>
          <p:nvPr userDrawn="1"/>
        </p:nvSpPr>
        <p:spPr>
          <a:xfrm>
            <a:off x="1139485" y="1031497"/>
            <a:ext cx="9911444" cy="42900"/>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6" name="圆角矩形 5"/>
          <p:cNvSpPr/>
          <p:nvPr userDrawn="1"/>
        </p:nvSpPr>
        <p:spPr>
          <a:xfrm>
            <a:off x="5899289" y="6453393"/>
            <a:ext cx="391838" cy="22015"/>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7" name="日期占位符 6"/>
          <p:cNvSpPr>
            <a:spLocks noGrp="1"/>
          </p:cNvSpPr>
          <p:nvPr>
            <p:ph type="dt" sz="half" idx="10"/>
          </p:nvPr>
        </p:nvSpPr>
        <p:spPr/>
        <p:txBody>
          <a:bodyPr/>
          <a:lstStyle/>
          <a:p>
            <a:pPr>
              <a:defRPr/>
            </a:pPr>
            <a:fld id="{3E729073-8FFE-4F18-B513-07581FC6638E}" type="datetime1">
              <a:rPr lang="en-US" altLang="zh-CN" smtClean="0">
                <a:solidFill>
                  <a:prstClr val="black">
                    <a:tint val="75000"/>
                  </a:prstClr>
                </a:solidFill>
              </a:rPr>
              <a:pPr>
                <a:defRPr/>
              </a:pPr>
              <a:t>4/8/2022</a:t>
            </a:fld>
            <a:endParaRPr lang="en-US" dirty="0">
              <a:solidFill>
                <a:prstClr val="black">
                  <a:tint val="75000"/>
                </a:prstClr>
              </a:solidFill>
            </a:endParaRPr>
          </a:p>
        </p:txBody>
      </p:sp>
      <p:sp>
        <p:nvSpPr>
          <p:cNvPr id="9" name="灯片编号占位符 8"/>
          <p:cNvSpPr>
            <a:spLocks noGrp="1"/>
          </p:cNvSpPr>
          <p:nvPr>
            <p:ph type="sldNum" sz="quarter" idx="12"/>
          </p:nvPr>
        </p:nvSpPr>
        <p:spPr>
          <a:xfrm>
            <a:off x="4672992" y="6397708"/>
            <a:ext cx="2844430" cy="365210"/>
          </a:xfrm>
        </p:spPr>
        <p:txBody>
          <a:bodyPr/>
          <a:lstStyle>
            <a:lvl1pPr algn="ctr">
              <a:defRPr>
                <a:latin typeface="ITC Avant Garde Std Bk" panose="020B0502020202020204" pitchFamily="34" charset="0"/>
              </a:defRPr>
            </a:lvl1p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69688743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532150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24" y="273113"/>
            <a:ext cx="4010562" cy="1162320"/>
          </a:xfrm>
        </p:spPr>
        <p:txBody>
          <a:bodyPr anchor="b"/>
          <a:lstStyle>
            <a:lvl1pPr algn="l">
              <a:defRPr sz="2700" b="1"/>
            </a:lvl1pPr>
          </a:lstStyle>
          <a:p>
            <a:r>
              <a:rPr lang="en-US"/>
              <a:t>Click to edit Master title style</a:t>
            </a:r>
          </a:p>
        </p:txBody>
      </p:sp>
      <p:sp>
        <p:nvSpPr>
          <p:cNvPr id="3" name="Content Placeholder 2"/>
          <p:cNvSpPr>
            <a:spLocks noGrp="1"/>
          </p:cNvSpPr>
          <p:nvPr>
            <p:ph idx="1"/>
          </p:nvPr>
        </p:nvSpPr>
        <p:spPr>
          <a:xfrm>
            <a:off x="4766113" y="273117"/>
            <a:ext cx="6814780" cy="5854468"/>
          </a:xfrm>
        </p:spPr>
        <p:txBody>
          <a:bodyPr/>
          <a:lstStyle>
            <a:lvl1pPr>
              <a:defRPr sz="4300"/>
            </a:lvl1pPr>
            <a:lvl2pPr>
              <a:defRPr sz="3800"/>
            </a:lvl2pPr>
            <a:lvl3pPr>
              <a:defRPr sz="3200"/>
            </a:lvl3pPr>
            <a:lvl4pPr>
              <a:defRPr sz="2700"/>
            </a:lvl4pPr>
            <a:lvl5pPr>
              <a:defRPr sz="2700"/>
            </a:lvl5pPr>
            <a:lvl6pPr>
              <a:defRPr sz="2700"/>
            </a:lvl6pPr>
            <a:lvl7pPr>
              <a:defRPr sz="2700"/>
            </a:lvl7pPr>
            <a:lvl8pPr>
              <a:defRPr sz="2700"/>
            </a:lvl8pPr>
            <a:lvl9pPr>
              <a:defRPr sz="2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524" y="1435437"/>
            <a:ext cx="4010562" cy="4692149"/>
          </a:xfrm>
        </p:spPr>
        <p:txBody>
          <a:bodyPr/>
          <a:lstStyle>
            <a:lvl1pPr marL="0" indent="0">
              <a:buNone/>
              <a:defRPr sz="1900"/>
            </a:lvl1pPr>
            <a:lvl2pPr marL="609585" indent="0">
              <a:buNone/>
              <a:defRPr sz="1600"/>
            </a:lvl2pPr>
            <a:lvl3pPr marL="1219170" indent="0">
              <a:buNone/>
              <a:defRPr sz="1400"/>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43C7FCF6-76BD-4495-B08F-4C059D2BA31F}" type="datetime1">
              <a:rPr lang="en-US" altLang="zh-CN" smtClean="0">
                <a:solidFill>
                  <a:prstClr val="black">
                    <a:tint val="75000"/>
                  </a:prstClr>
                </a:solidFill>
              </a:rPr>
              <a:pPr>
                <a:defRPr/>
              </a:pPr>
              <a:t>4/8/2022</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97129334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406" y="4801714"/>
            <a:ext cx="7314248" cy="566870"/>
          </a:xfrm>
        </p:spPr>
        <p:txBody>
          <a:bodyPr anchor="b"/>
          <a:lstStyle>
            <a:lvl1pPr algn="l">
              <a:defRPr sz="2700" b="1"/>
            </a:lvl1pPr>
          </a:lstStyle>
          <a:p>
            <a:r>
              <a:rPr lang="en-US"/>
              <a:t>Click to edit Master title style</a:t>
            </a:r>
          </a:p>
        </p:txBody>
      </p:sp>
      <p:sp>
        <p:nvSpPr>
          <p:cNvPr id="3" name="Picture Placeholder 2"/>
          <p:cNvSpPr>
            <a:spLocks noGrp="1"/>
          </p:cNvSpPr>
          <p:nvPr>
            <p:ph type="pic" idx="1"/>
          </p:nvPr>
        </p:nvSpPr>
        <p:spPr>
          <a:xfrm>
            <a:off x="2389406" y="612918"/>
            <a:ext cx="7314248" cy="4115753"/>
          </a:xfrm>
        </p:spPr>
        <p:txBody>
          <a:bodyPr/>
          <a:lstStyle>
            <a:lvl1pPr marL="0" indent="0">
              <a:buNone/>
              <a:defRPr sz="4300"/>
            </a:lvl1pPr>
            <a:lvl2pPr marL="609585" indent="0">
              <a:buNone/>
              <a:defRPr sz="3800"/>
            </a:lvl2pPr>
            <a:lvl3pPr marL="1219170" indent="0">
              <a:buNone/>
              <a:defRPr sz="3200"/>
            </a:lvl3pPr>
            <a:lvl4pPr marL="1828754" indent="0">
              <a:buNone/>
              <a:defRPr sz="2700"/>
            </a:lvl4pPr>
            <a:lvl5pPr marL="2438339" indent="0">
              <a:buNone/>
              <a:defRPr sz="2700"/>
            </a:lvl5pPr>
            <a:lvl6pPr marL="3047924" indent="0">
              <a:buNone/>
              <a:defRPr sz="2700"/>
            </a:lvl6pPr>
            <a:lvl7pPr marL="3657509" indent="0">
              <a:buNone/>
              <a:defRPr sz="2700"/>
            </a:lvl7pPr>
            <a:lvl8pPr marL="4267093" indent="0">
              <a:buNone/>
              <a:defRPr sz="2700"/>
            </a:lvl8pPr>
            <a:lvl9pPr marL="4876678" indent="0">
              <a:buNone/>
              <a:defRPr sz="2700"/>
            </a:lvl9pPr>
          </a:lstStyle>
          <a:p>
            <a:endParaRPr lang="en-US" dirty="0"/>
          </a:p>
        </p:txBody>
      </p:sp>
      <p:sp>
        <p:nvSpPr>
          <p:cNvPr id="4" name="Text Placeholder 3"/>
          <p:cNvSpPr>
            <a:spLocks noGrp="1"/>
          </p:cNvSpPr>
          <p:nvPr>
            <p:ph type="body" sz="half" idx="2"/>
          </p:nvPr>
        </p:nvSpPr>
        <p:spPr>
          <a:xfrm>
            <a:off x="2389406" y="5368584"/>
            <a:ext cx="7314248" cy="805049"/>
          </a:xfrm>
        </p:spPr>
        <p:txBody>
          <a:bodyPr/>
          <a:lstStyle>
            <a:lvl1pPr marL="0" indent="0">
              <a:buNone/>
              <a:defRPr sz="1900"/>
            </a:lvl1pPr>
            <a:lvl2pPr marL="609585" indent="0">
              <a:buNone/>
              <a:defRPr sz="1600"/>
            </a:lvl2pPr>
            <a:lvl3pPr marL="1219170" indent="0">
              <a:buNone/>
              <a:defRPr sz="1400"/>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E257577C-F53D-4BB9-9408-EB84DEB3CD80}" type="datetime1">
              <a:rPr lang="en-US" altLang="zh-CN" smtClean="0">
                <a:solidFill>
                  <a:prstClr val="black">
                    <a:tint val="75000"/>
                  </a:prstClr>
                </a:solidFill>
              </a:rPr>
              <a:pPr>
                <a:defRPr/>
              </a:pPr>
              <a:t>4/8/2022</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403732670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77D58058-BD14-4845-947D-4A9B79A00D09}" type="datetime1">
              <a:rPr lang="en-US" altLang="zh-CN" smtClean="0">
                <a:solidFill>
                  <a:prstClr val="black">
                    <a:tint val="75000"/>
                  </a:prstClr>
                </a:solidFill>
              </a:rPr>
              <a:pPr>
                <a:defRPr/>
              </a:pPr>
              <a:t>4/8/2022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283853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8050" y="274704"/>
            <a:ext cx="2742843" cy="585288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522" y="274704"/>
            <a:ext cx="8025355" cy="58528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18ECB469-C949-4E3F-B0CB-0C15DA7B7F92}" type="datetime1">
              <a:rPr lang="en-US" altLang="zh-CN" smtClean="0">
                <a:solidFill>
                  <a:prstClr val="black">
                    <a:tint val="75000"/>
                  </a:prstClr>
                </a:solidFill>
              </a:rPr>
              <a:pPr>
                <a:defRPr/>
              </a:pPr>
              <a:t>4/8/2022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400467118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87112595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680" y="365211"/>
            <a:ext cx="10514231" cy="1325870"/>
          </a:xfrm>
        </p:spPr>
        <p:txBody>
          <a:bodyPr/>
          <a:lstStyle/>
          <a:p>
            <a:r>
              <a:rPr lang="zh-CN" altLang="en-US"/>
              <a:t>单击此处编辑母版标题样式</a:t>
            </a:r>
          </a:p>
        </p:txBody>
      </p:sp>
      <p:sp>
        <p:nvSpPr>
          <p:cNvPr id="3" name="文本占位符 2"/>
          <p:cNvSpPr>
            <a:spLocks noGrp="1"/>
          </p:cNvSpPr>
          <p:nvPr>
            <p:ph type="body" idx="1"/>
          </p:nvPr>
        </p:nvSpPr>
        <p:spPr>
          <a:xfrm>
            <a:off x="839679" y="1681553"/>
            <a:ext cx="5157116" cy="82410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p:nvPr>
        </p:nvSpPr>
        <p:spPr>
          <a:xfrm>
            <a:off x="839679" y="2505656"/>
            <a:ext cx="5157116" cy="3685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1398" y="1681553"/>
            <a:ext cx="5182513" cy="82410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p:nvPr>
        </p:nvSpPr>
        <p:spPr>
          <a:xfrm>
            <a:off x="6171398" y="2505656"/>
            <a:ext cx="5182513" cy="3685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4C4388EF-52D1-4258-9BE5-BCD010C7D4DE}" type="datetimeFigureOut">
              <a:rPr lang="zh-CN" altLang="en-US" smtClean="0"/>
              <a:t>2022/4/8</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3D3EE65E-57D2-4566-898C-4F2076833F8D}" type="slidenum">
              <a:rPr lang="zh-CN" altLang="en-US" smtClean="0"/>
              <a:t>‹#›</a:t>
            </a:fld>
            <a:endParaRPr lang="zh-CN" altLang="en-US"/>
          </a:p>
        </p:txBody>
      </p:sp>
    </p:spTree>
    <p:extLst>
      <p:ext uri="{BB962C8B-B14F-4D97-AF65-F5344CB8AC3E}">
        <p14:creationId xmlns:p14="http://schemas.microsoft.com/office/powerpoint/2010/main" val="385919110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4C4388EF-52D1-4258-9BE5-BCD010C7D4DE}" type="datetimeFigureOut">
              <a:rPr lang="zh-CN" altLang="en-US" smtClean="0"/>
              <a:t>2022/4/8</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3D3EE65E-57D2-4566-898C-4F2076833F8D}" type="slidenum">
              <a:rPr lang="zh-CN" altLang="en-US" smtClean="0"/>
              <a:t>‹#›</a:t>
            </a:fld>
            <a:endParaRPr lang="zh-CN" altLang="en-US"/>
          </a:p>
        </p:txBody>
      </p:sp>
    </p:spTree>
    <p:extLst>
      <p:ext uri="{BB962C8B-B14F-4D97-AF65-F5344CB8AC3E}">
        <p14:creationId xmlns:p14="http://schemas.microsoft.com/office/powerpoint/2010/main" val="386875046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C4388EF-52D1-4258-9BE5-BCD010C7D4DE}" type="datetimeFigureOut">
              <a:rPr lang="zh-CN" altLang="en-US" smtClean="0"/>
              <a:t>2022/4/8</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3D3EE65E-57D2-4566-898C-4F2076833F8D}" type="slidenum">
              <a:rPr lang="zh-CN" altLang="en-US" smtClean="0"/>
              <a:t>‹#›</a:t>
            </a:fld>
            <a:endParaRPr lang="zh-CN" altLang="en-US"/>
          </a:p>
        </p:txBody>
      </p:sp>
    </p:spTree>
    <p:extLst>
      <p:ext uri="{BB962C8B-B14F-4D97-AF65-F5344CB8AC3E}">
        <p14:creationId xmlns:p14="http://schemas.microsoft.com/office/powerpoint/2010/main" val="323985810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679" y="457307"/>
            <a:ext cx="3931725" cy="1600571"/>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2514" y="987654"/>
            <a:ext cx="6171397" cy="487475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679" y="2057877"/>
            <a:ext cx="3931725" cy="38124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C4388EF-52D1-4258-9BE5-BCD010C7D4DE}" type="datetimeFigureOut">
              <a:rPr lang="zh-CN" altLang="en-US" smtClean="0"/>
              <a:t>2022/4/8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D3EE65E-57D2-4566-898C-4F2076833F8D}" type="slidenum">
              <a:rPr lang="zh-CN" altLang="en-US" smtClean="0"/>
              <a:t>‹#›</a:t>
            </a:fld>
            <a:endParaRPr lang="zh-CN" altLang="en-US"/>
          </a:p>
        </p:txBody>
      </p:sp>
    </p:spTree>
    <p:extLst>
      <p:ext uri="{BB962C8B-B14F-4D97-AF65-F5344CB8AC3E}">
        <p14:creationId xmlns:p14="http://schemas.microsoft.com/office/powerpoint/2010/main" val="208843549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679" y="457307"/>
            <a:ext cx="3931725" cy="1600571"/>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2514" y="987654"/>
            <a:ext cx="6171397" cy="487475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679" y="2057877"/>
            <a:ext cx="3931725" cy="38124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C4388EF-52D1-4258-9BE5-BCD010C7D4DE}" type="datetimeFigureOut">
              <a:rPr lang="zh-CN" altLang="en-US" smtClean="0"/>
              <a:t>2022/4/8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D3EE65E-57D2-4566-898C-4F2076833F8D}" type="slidenum">
              <a:rPr lang="zh-CN" altLang="en-US" smtClean="0"/>
              <a:t>‹#›</a:t>
            </a:fld>
            <a:endParaRPr lang="zh-CN" altLang="en-US"/>
          </a:p>
        </p:txBody>
      </p:sp>
    </p:spTree>
    <p:extLst>
      <p:ext uri="{BB962C8B-B14F-4D97-AF65-F5344CB8AC3E}">
        <p14:creationId xmlns:p14="http://schemas.microsoft.com/office/powerpoint/2010/main" val="222650517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slideLayout" Target="../slideLayouts/slideLayout48.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5" Type="http://schemas.openxmlformats.org/officeDocument/2006/relationships/image" Target="../media/image1.jpg"/><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theme" Target="../theme/theme10.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image" Target="../media/image2.png"/><Relationship Id="rId5" Type="http://schemas.openxmlformats.org/officeDocument/2006/relationships/image" Target="../media/image1.jp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image" Target="../media/image2.png"/><Relationship Id="rId5" Type="http://schemas.openxmlformats.org/officeDocument/2006/relationships/image" Target="../media/image1.jp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image" Target="../media/image2.png"/><Relationship Id="rId5" Type="http://schemas.openxmlformats.org/officeDocument/2006/relationships/image" Target="../media/image1.jpg"/><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image" Target="../media/image2.png"/><Relationship Id="rId5" Type="http://schemas.openxmlformats.org/officeDocument/2006/relationships/image" Target="../media/image1.jpg"/><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image" Target="../media/image2.png"/><Relationship Id="rId5" Type="http://schemas.openxmlformats.org/officeDocument/2006/relationships/image" Target="../media/image1.jpg"/><Relationship Id="rId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image" Target="../media/image2.png"/><Relationship Id="rId5" Type="http://schemas.openxmlformats.org/officeDocument/2006/relationships/image" Target="../media/image1.jpg"/><Relationship Id="rId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32.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image" Target="../media/image2.png"/><Relationship Id="rId5" Type="http://schemas.openxmlformats.org/officeDocument/2006/relationships/image" Target="../media/image1.jpg"/><Relationship Id="rId4"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35.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image" Target="../media/image2.png"/><Relationship Id="rId5" Type="http://schemas.openxmlformats.org/officeDocument/2006/relationships/image" Target="../media/image1.jpg"/><Relationship Id="rId4"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092" y="365211"/>
            <a:ext cx="10514231" cy="1325870"/>
          </a:xfrm>
          <a:prstGeom prst="rect">
            <a:avLst/>
          </a:prstGeom>
        </p:spPr>
        <p:txBody>
          <a:bodyPr vert="horz" lIns="91436" tIns="45718" rIns="91436" bIns="45718" rtlCol="0" anchor="ctr">
            <a:normAutofit/>
          </a:bodyPr>
          <a:lstStyle/>
          <a:p>
            <a:r>
              <a:rPr lang="zh-CN" altLang="en-US"/>
              <a:t>单击此处编辑母版标题样式</a:t>
            </a:r>
          </a:p>
        </p:txBody>
      </p:sp>
      <p:sp>
        <p:nvSpPr>
          <p:cNvPr id="3" name="文本占位符 2"/>
          <p:cNvSpPr>
            <a:spLocks noGrp="1"/>
          </p:cNvSpPr>
          <p:nvPr>
            <p:ph type="body" idx="1"/>
          </p:nvPr>
        </p:nvSpPr>
        <p:spPr>
          <a:xfrm>
            <a:off x="838092" y="1826048"/>
            <a:ext cx="10514231" cy="4352346"/>
          </a:xfrm>
          <a:prstGeom prst="rect">
            <a:avLst/>
          </a:prstGeom>
        </p:spPr>
        <p:txBody>
          <a:bodyPr vert="horz" lIns="91436" tIns="45718" rIns="91436" bIns="45718"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092" y="6357823"/>
            <a:ext cx="2742843" cy="365210"/>
          </a:xfrm>
          <a:prstGeom prst="rect">
            <a:avLst/>
          </a:prstGeom>
        </p:spPr>
        <p:txBody>
          <a:bodyPr vert="horz" lIns="91436" tIns="45718" rIns="91436" bIns="45718" rtlCol="0" anchor="ctr"/>
          <a:lstStyle>
            <a:lvl1pPr algn="l">
              <a:defRPr sz="1200">
                <a:solidFill>
                  <a:schemeClr val="tx1">
                    <a:tint val="75000"/>
                  </a:schemeClr>
                </a:solidFill>
              </a:defRPr>
            </a:lvl1pPr>
          </a:lstStyle>
          <a:p>
            <a:fld id="{4C4388EF-52D1-4258-9BE5-BCD010C7D4DE}" type="datetimeFigureOut">
              <a:rPr lang="zh-CN" altLang="en-US" smtClean="0"/>
              <a:t>2022/4/8</a:t>
            </a:fld>
            <a:endParaRPr lang="zh-CN" altLang="en-US"/>
          </a:p>
        </p:txBody>
      </p:sp>
      <p:sp>
        <p:nvSpPr>
          <p:cNvPr id="5" name="页脚占位符 4"/>
          <p:cNvSpPr>
            <a:spLocks noGrp="1"/>
          </p:cNvSpPr>
          <p:nvPr>
            <p:ph type="ftr" sz="quarter" idx="3"/>
          </p:nvPr>
        </p:nvSpPr>
        <p:spPr>
          <a:xfrm>
            <a:off x="4038075" y="6357823"/>
            <a:ext cx="4114264" cy="365210"/>
          </a:xfrm>
          <a:prstGeom prst="rect">
            <a:avLst/>
          </a:prstGeom>
        </p:spPr>
        <p:txBody>
          <a:bodyPr vert="horz" lIns="91436" tIns="45718" rIns="91436" bIns="45718"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09480" y="6357823"/>
            <a:ext cx="2742843" cy="365210"/>
          </a:xfrm>
          <a:prstGeom prst="rect">
            <a:avLst/>
          </a:prstGeom>
        </p:spPr>
        <p:txBody>
          <a:bodyPr vert="horz" lIns="91436" tIns="45718" rIns="91436" bIns="45718" rtlCol="0" anchor="ctr"/>
          <a:lstStyle>
            <a:lvl1pPr algn="r">
              <a:defRPr sz="1200">
                <a:solidFill>
                  <a:schemeClr val="tx1">
                    <a:tint val="75000"/>
                  </a:schemeClr>
                </a:solidFill>
              </a:defRPr>
            </a:lvl1pPr>
          </a:lstStyle>
          <a:p>
            <a:fld id="{3D3EE65E-57D2-4566-898C-4F2076833F8D}" type="slidenum">
              <a:rPr lang="zh-CN" altLang="en-US" smtClean="0"/>
              <a:t>‹#›</a:t>
            </a:fld>
            <a:endParaRPr lang="zh-CN" altLang="en-US"/>
          </a:p>
        </p:txBody>
      </p:sp>
    </p:spTree>
    <p:extLst>
      <p:ext uri="{BB962C8B-B14F-4D97-AF65-F5344CB8AC3E}">
        <p14:creationId xmlns:p14="http://schemas.microsoft.com/office/powerpoint/2010/main" val="934026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521" y="274703"/>
            <a:ext cx="10971372" cy="1143265"/>
          </a:xfrm>
          <a:prstGeom prst="rect">
            <a:avLst/>
          </a:prstGeom>
        </p:spPr>
        <p:txBody>
          <a:bodyPr vert="horz" lIns="91436" tIns="45718" rIns="91436" bIns="45718" rtlCol="0" anchor="ctr">
            <a:normAutofit/>
          </a:bodyPr>
          <a:lstStyle/>
          <a:p>
            <a:r>
              <a:rPr lang="en-US" dirty="0"/>
              <a:t>Click to edit Master title style</a:t>
            </a:r>
          </a:p>
        </p:txBody>
      </p:sp>
      <p:sp>
        <p:nvSpPr>
          <p:cNvPr id="3" name="Text Placeholder 2"/>
          <p:cNvSpPr>
            <a:spLocks noGrp="1"/>
          </p:cNvSpPr>
          <p:nvPr>
            <p:ph type="body" idx="1"/>
          </p:nvPr>
        </p:nvSpPr>
        <p:spPr>
          <a:xfrm>
            <a:off x="609521" y="1600572"/>
            <a:ext cx="10971372" cy="4527011"/>
          </a:xfrm>
          <a:prstGeom prst="rect">
            <a:avLst/>
          </a:prstGeom>
        </p:spPr>
        <p:txBody>
          <a:bodyPr vert="horz" lIns="91436" tIns="45718" rIns="91436" bIns="4571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521" y="6357825"/>
            <a:ext cx="2844430" cy="365210"/>
          </a:xfrm>
          <a:prstGeom prst="rect">
            <a:avLst/>
          </a:prstGeom>
        </p:spPr>
        <p:txBody>
          <a:bodyPr vert="horz" lIns="91436" tIns="45718" rIns="91436" bIns="45718" rtlCol="0" anchor="ctr"/>
          <a:lstStyle>
            <a:lvl1pPr algn="l">
              <a:defRPr sz="1600">
                <a:solidFill>
                  <a:schemeClr val="tx1">
                    <a:tint val="75000"/>
                  </a:schemeClr>
                </a:solidFill>
              </a:defRPr>
            </a:lvl1pPr>
          </a:lstStyle>
          <a:p>
            <a:pPr>
              <a:defRPr/>
            </a:pPr>
            <a:fld id="{9196EC2F-0988-4314-AD4B-24FF16D7B45E}" type="datetime1">
              <a:rPr lang="en-US" altLang="zh-CN" smtClean="0">
                <a:solidFill>
                  <a:prstClr val="black">
                    <a:tint val="75000"/>
                  </a:prstClr>
                </a:solidFill>
              </a:rPr>
              <a:pPr>
                <a:defRPr/>
              </a:pPr>
              <a:t>4/8/2022</a:t>
            </a:fld>
            <a:endParaRPr lang="en-US" dirty="0">
              <a:solidFill>
                <a:prstClr val="black">
                  <a:tint val="75000"/>
                </a:prstClr>
              </a:solidFill>
            </a:endParaRPr>
          </a:p>
        </p:txBody>
      </p:sp>
      <p:sp>
        <p:nvSpPr>
          <p:cNvPr id="5" name="Footer Placeholder 4"/>
          <p:cNvSpPr>
            <a:spLocks noGrp="1"/>
          </p:cNvSpPr>
          <p:nvPr>
            <p:ph type="ftr" sz="quarter" idx="3"/>
          </p:nvPr>
        </p:nvSpPr>
        <p:spPr>
          <a:xfrm>
            <a:off x="4165059" y="6357825"/>
            <a:ext cx="3860297" cy="365210"/>
          </a:xfrm>
          <a:prstGeom prst="rect">
            <a:avLst/>
          </a:prstGeom>
        </p:spPr>
        <p:txBody>
          <a:bodyPr vert="horz" lIns="91436" tIns="45718" rIns="91436" bIns="45718" rtlCol="0" anchor="ctr"/>
          <a:lstStyle>
            <a:lvl1pPr algn="ctr">
              <a:defRPr sz="1600">
                <a:solidFill>
                  <a:schemeClr val="tx1">
                    <a:tint val="75000"/>
                  </a:schemeClr>
                </a:solidFill>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4"/>
          </p:nvPr>
        </p:nvSpPr>
        <p:spPr>
          <a:xfrm>
            <a:off x="8736463" y="6357825"/>
            <a:ext cx="2844430" cy="365210"/>
          </a:xfrm>
          <a:prstGeom prst="rect">
            <a:avLst/>
          </a:prstGeom>
        </p:spPr>
        <p:txBody>
          <a:bodyPr vert="horz" lIns="91436" tIns="45718" rIns="91436" bIns="45718" rtlCol="0" anchor="ctr"/>
          <a:lstStyle>
            <a:lvl1pPr algn="r">
              <a:defRPr sz="1600">
                <a:solidFill>
                  <a:schemeClr val="tx1">
                    <a:tint val="75000"/>
                  </a:schemeClr>
                </a:solidFill>
              </a:defRPr>
            </a:lvl1p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759065102"/>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 id="2147483705" r:id="rId13"/>
  </p:sldLayoutIdLst>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hf hdr="0" ftr="0" dt="0"/>
  <p:txStyles>
    <p:titleStyle>
      <a:lvl1pPr algn="ctr" defTabSz="1219170" rtl="0" eaLnBrk="1" latinLnBrk="0" hangingPunct="1">
        <a:spcBef>
          <a:spcPct val="0"/>
        </a:spcBef>
        <a:buNone/>
        <a:defRPr sz="5900"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300"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800"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10" name="Picture 9" descr="hexa.png"/>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2" name="Title Placeholder 1"/>
          <p:cNvSpPr>
            <a:spLocks noGrp="1"/>
          </p:cNvSpPr>
          <p:nvPr>
            <p:ph type="title"/>
          </p:nvPr>
        </p:nvSpPr>
        <p:spPr>
          <a:xfrm>
            <a:off x="609521" y="355683"/>
            <a:ext cx="10971372" cy="1143265"/>
          </a:xfrm>
          <a:prstGeom prst="rect">
            <a:avLst/>
          </a:prstGeom>
        </p:spPr>
        <p:txBody>
          <a:bodyPr vert="horz" lIns="91436" tIns="45718" rIns="91436" bIns="45718" rtlCol="0" anchor="ctr">
            <a:normAutofit/>
          </a:bodyPr>
          <a:lstStyle/>
          <a:p>
            <a:r>
              <a:rPr lang="en-US" dirty="0"/>
              <a:t>Click to edit Master title style</a:t>
            </a:r>
            <a:endParaRPr lang="en-JM" dirty="0"/>
          </a:p>
        </p:txBody>
      </p:sp>
      <p:sp>
        <p:nvSpPr>
          <p:cNvPr id="3" name="Text Placeholder 2"/>
          <p:cNvSpPr>
            <a:spLocks noGrp="1"/>
          </p:cNvSpPr>
          <p:nvPr>
            <p:ph type="body" idx="1"/>
          </p:nvPr>
        </p:nvSpPr>
        <p:spPr>
          <a:xfrm>
            <a:off x="609521" y="1600573"/>
            <a:ext cx="10971372" cy="4166564"/>
          </a:xfrm>
          <a:prstGeom prst="rect">
            <a:avLst/>
          </a:prstGeom>
        </p:spPr>
        <p:txBody>
          <a:bodyPr vert="horz" lIns="91436" tIns="45718" rIns="91436" bIns="45718"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JM" dirty="0"/>
          </a:p>
        </p:txBody>
      </p:sp>
      <p:sp>
        <p:nvSpPr>
          <p:cNvPr id="11" name="Freeform 5"/>
          <p:cNvSpPr>
            <a:spLocks/>
          </p:cNvSpPr>
          <p:nvPr userDrawn="1"/>
        </p:nvSpPr>
        <p:spPr bwMode="auto">
          <a:xfrm rot="5400000">
            <a:off x="11245248" y="6045087"/>
            <a:ext cx="541705" cy="47993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100000">
                <a:schemeClr val="bg1">
                  <a:lumMod val="97000"/>
                </a:schemeClr>
              </a:gs>
              <a:gs pos="2000">
                <a:schemeClr val="bg1">
                  <a:lumMod val="83000"/>
                </a:schemeClr>
              </a:gs>
            </a:gsLst>
            <a:lin ang="18900000" scaled="0"/>
            <a:tileRect/>
          </a:gradFill>
          <a:ln w="12700">
            <a:gradFill flip="none" rotWithShape="1">
              <a:gsLst>
                <a:gs pos="0">
                  <a:schemeClr val="bg1"/>
                </a:gs>
                <a:gs pos="100000">
                  <a:schemeClr val="bg1">
                    <a:lumMod val="80000"/>
                  </a:schemeClr>
                </a:gs>
              </a:gsLst>
              <a:lin ang="18900000" scaled="0"/>
              <a:tileRect/>
            </a:gradFill>
          </a:ln>
          <a:effectLst>
            <a:outerShdw blurRad="165100" dist="76200" dir="2700000" algn="tl" rotWithShape="0">
              <a:prstClr val="black">
                <a:alpha val="30000"/>
              </a:prstClr>
            </a:outerShdw>
          </a:effectLst>
        </p:spPr>
        <p:txBody>
          <a:bodyPr vert="horz" wrap="square" lIns="91436" tIns="45718" rIns="91436" bIns="45718"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
        <p:nvSpPr>
          <p:cNvPr id="4" name="Date Placeholder 3"/>
          <p:cNvSpPr>
            <a:spLocks noGrp="1"/>
          </p:cNvSpPr>
          <p:nvPr>
            <p:ph type="dt" sz="half" idx="2"/>
          </p:nvPr>
        </p:nvSpPr>
        <p:spPr>
          <a:xfrm>
            <a:off x="8939636" y="177842"/>
            <a:ext cx="2844430" cy="365210"/>
          </a:xfrm>
          <a:prstGeom prst="rect">
            <a:avLst/>
          </a:prstGeom>
        </p:spPr>
        <p:txBody>
          <a:bodyPr vert="horz" lIns="91436" tIns="45718" rIns="91436" bIns="45718" rtlCol="0" anchor="ctr"/>
          <a:lstStyle>
            <a:lvl1pPr algn="l">
              <a:defRPr sz="1600">
                <a:solidFill>
                  <a:schemeClr val="tx1">
                    <a:tint val="75000"/>
                  </a:schemeClr>
                </a:solidFill>
              </a:defRPr>
            </a:lvl1pPr>
          </a:lstStyle>
          <a:p>
            <a:pPr>
              <a:defRPr/>
            </a:pPr>
            <a:fld id="{A6620504-D840-6A40-90BC-6F3747762FA2}" type="datetime1">
              <a:rPr lang="en-JM" smtClean="0">
                <a:solidFill>
                  <a:prstClr val="black">
                    <a:tint val="75000"/>
                  </a:prstClr>
                </a:solidFill>
              </a:rPr>
              <a:pPr>
                <a:defRPr/>
              </a:pPr>
              <a:t>8/4/2022</a:t>
            </a:fld>
            <a:endParaRPr lang="en-JM" dirty="0">
              <a:solidFill>
                <a:prstClr val="black">
                  <a:tint val="75000"/>
                </a:prstClr>
              </a:solidFill>
            </a:endParaRPr>
          </a:p>
        </p:txBody>
      </p:sp>
      <p:sp>
        <p:nvSpPr>
          <p:cNvPr id="5" name="Footer Placeholder 4"/>
          <p:cNvSpPr>
            <a:spLocks noGrp="1"/>
          </p:cNvSpPr>
          <p:nvPr>
            <p:ph type="ftr" sz="quarter" idx="3"/>
          </p:nvPr>
        </p:nvSpPr>
        <p:spPr>
          <a:xfrm>
            <a:off x="4165059" y="6334005"/>
            <a:ext cx="3860297" cy="365210"/>
          </a:xfrm>
          <a:prstGeom prst="rect">
            <a:avLst/>
          </a:prstGeom>
        </p:spPr>
        <p:txBody>
          <a:bodyPr vert="horz" lIns="91436" tIns="45718" rIns="91436" bIns="45718" rtlCol="0" anchor="ctr"/>
          <a:lstStyle>
            <a:lvl1pPr algn="ctr">
              <a:defRPr sz="1600">
                <a:solidFill>
                  <a:schemeClr val="bg1">
                    <a:lumMod val="65000"/>
                  </a:schemeClr>
                </a:solidFill>
              </a:defRPr>
            </a:lvl1pPr>
          </a:lstStyle>
          <a:p>
            <a:pPr>
              <a:defRPr/>
            </a:pPr>
            <a:r>
              <a:rPr lang="en-JM">
                <a:solidFill>
                  <a:prstClr val="white">
                    <a:lumMod val="65000"/>
                  </a:prstClr>
                </a:solidFill>
              </a:rPr>
              <a:t>WWW.DESIGNERSPARADISE.COM</a:t>
            </a:r>
            <a:endParaRPr lang="en-JM" dirty="0">
              <a:solidFill>
                <a:prstClr val="white">
                  <a:lumMod val="65000"/>
                </a:prstClr>
              </a:solidFill>
            </a:endParaRPr>
          </a:p>
        </p:txBody>
      </p:sp>
      <p:cxnSp>
        <p:nvCxnSpPr>
          <p:cNvPr id="9" name="Straight Connector 8"/>
          <p:cNvCxnSpPr/>
          <p:nvPr userDrawn="1"/>
        </p:nvCxnSpPr>
        <p:spPr>
          <a:xfrm>
            <a:off x="812694" y="6275254"/>
            <a:ext cx="10463438" cy="19604"/>
          </a:xfrm>
          <a:prstGeom prst="line">
            <a:avLst/>
          </a:prstGeom>
          <a:ln w="9525"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6" name="Slide Number Placeholder 5"/>
          <p:cNvSpPr>
            <a:spLocks noGrp="1"/>
          </p:cNvSpPr>
          <p:nvPr>
            <p:ph type="sldNum" sz="quarter" idx="4"/>
          </p:nvPr>
        </p:nvSpPr>
        <p:spPr>
          <a:xfrm>
            <a:off x="11281415" y="6145720"/>
            <a:ext cx="479938" cy="304871"/>
          </a:xfrm>
          <a:prstGeom prst="rect">
            <a:avLst/>
          </a:prstGeom>
        </p:spPr>
        <p:txBody>
          <a:bodyPr vert="horz" lIns="91436" tIns="45718" rIns="91436" bIns="45718" rtlCol="0" anchor="ctr"/>
          <a:lstStyle>
            <a:lvl1pPr algn="ctr">
              <a:defRPr sz="1600" b="0">
                <a:solidFill>
                  <a:schemeClr val="tx1">
                    <a:lumMod val="50000"/>
                    <a:lumOff val="50000"/>
                  </a:schemeClr>
                </a:solidFill>
                <a:latin typeface="Impact" panose="020B0806030902050204" pitchFamily="34" charset="0"/>
                <a:ea typeface="Impact" panose="020B0806030902050204" pitchFamily="34" charset="0"/>
                <a:cs typeface="Impact" panose="020B0806030902050204" pitchFamily="34" charset="0"/>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spTree>
    <p:extLst>
      <p:ext uri="{BB962C8B-B14F-4D97-AF65-F5344CB8AC3E}">
        <p14:creationId xmlns:p14="http://schemas.microsoft.com/office/powerpoint/2010/main" val="75157036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hf hdr="0" ftr="0" dt="0"/>
  <p:txStyles>
    <p:titleStyle>
      <a:lvl1pPr algn="l" defTabSz="1219170" rtl="0" eaLnBrk="1" latinLnBrk="0" hangingPunct="1">
        <a:spcBef>
          <a:spcPct val="0"/>
        </a:spcBef>
        <a:buNone/>
        <a:defRPr sz="4600" kern="1200">
          <a:solidFill>
            <a:srgbClr val="17375E"/>
          </a:solidFill>
          <a:latin typeface="Signika"/>
          <a:ea typeface="Open Sans Extrabold" pitchFamily="34" charset="0"/>
          <a:cs typeface="Signika"/>
        </a:defRPr>
      </a:lvl1pPr>
    </p:titleStyle>
    <p:bodyStyle>
      <a:lvl1pPr marL="457189" indent="-457189" algn="l" defTabSz="1219170" rtl="0" eaLnBrk="1" latinLnBrk="0" hangingPunct="1">
        <a:spcBef>
          <a:spcPct val="20000"/>
        </a:spcBef>
        <a:buFont typeface="Arial" pitchFamily="34" charset="0"/>
        <a:buChar char="•"/>
        <a:defRPr sz="2700" kern="1200">
          <a:solidFill>
            <a:srgbClr val="17375E"/>
          </a:solidFill>
          <a:latin typeface="+mn-lt"/>
          <a:ea typeface="+mn-ea"/>
          <a:cs typeface="+mn-cs"/>
        </a:defRPr>
      </a:lvl1pPr>
      <a:lvl2pPr marL="990575" indent="-380990" algn="l" defTabSz="1219170" rtl="0" eaLnBrk="1" latinLnBrk="0" hangingPunct="1">
        <a:spcBef>
          <a:spcPct val="20000"/>
        </a:spcBef>
        <a:buFont typeface="Arial" pitchFamily="34" charset="0"/>
        <a:buChar char="–"/>
        <a:defRPr sz="2400" kern="1200">
          <a:solidFill>
            <a:srgbClr val="17375E"/>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2200" kern="1200">
          <a:solidFill>
            <a:srgbClr val="17375E"/>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1900" kern="1200">
          <a:solidFill>
            <a:srgbClr val="17375E"/>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1900" kern="1200">
          <a:solidFill>
            <a:srgbClr val="17375E"/>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10" name="Picture 9" descr="hexa.png"/>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2" name="Title Placeholder 1"/>
          <p:cNvSpPr>
            <a:spLocks noGrp="1"/>
          </p:cNvSpPr>
          <p:nvPr>
            <p:ph type="title"/>
          </p:nvPr>
        </p:nvSpPr>
        <p:spPr>
          <a:xfrm>
            <a:off x="609521" y="355683"/>
            <a:ext cx="10971372" cy="1143265"/>
          </a:xfrm>
          <a:prstGeom prst="rect">
            <a:avLst/>
          </a:prstGeom>
        </p:spPr>
        <p:txBody>
          <a:bodyPr vert="horz" lIns="91436" tIns="45718" rIns="91436" bIns="45718" rtlCol="0" anchor="ctr">
            <a:normAutofit/>
          </a:bodyPr>
          <a:lstStyle/>
          <a:p>
            <a:r>
              <a:rPr lang="en-US" dirty="0"/>
              <a:t>Click to edit Master title style</a:t>
            </a:r>
            <a:endParaRPr lang="en-JM" dirty="0"/>
          </a:p>
        </p:txBody>
      </p:sp>
      <p:sp>
        <p:nvSpPr>
          <p:cNvPr id="3" name="Text Placeholder 2"/>
          <p:cNvSpPr>
            <a:spLocks noGrp="1"/>
          </p:cNvSpPr>
          <p:nvPr>
            <p:ph type="body" idx="1"/>
          </p:nvPr>
        </p:nvSpPr>
        <p:spPr>
          <a:xfrm>
            <a:off x="609521" y="1600573"/>
            <a:ext cx="10971372" cy="4166564"/>
          </a:xfrm>
          <a:prstGeom prst="rect">
            <a:avLst/>
          </a:prstGeom>
        </p:spPr>
        <p:txBody>
          <a:bodyPr vert="horz" lIns="91436" tIns="45718" rIns="91436" bIns="45718"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JM" dirty="0"/>
          </a:p>
        </p:txBody>
      </p:sp>
      <p:sp>
        <p:nvSpPr>
          <p:cNvPr id="11" name="Freeform 5"/>
          <p:cNvSpPr>
            <a:spLocks/>
          </p:cNvSpPr>
          <p:nvPr userDrawn="1"/>
        </p:nvSpPr>
        <p:spPr bwMode="auto">
          <a:xfrm rot="5400000">
            <a:off x="11245248" y="6045087"/>
            <a:ext cx="541705" cy="47993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100000">
                <a:schemeClr val="bg1">
                  <a:lumMod val="97000"/>
                </a:schemeClr>
              </a:gs>
              <a:gs pos="2000">
                <a:schemeClr val="bg1">
                  <a:lumMod val="83000"/>
                </a:schemeClr>
              </a:gs>
            </a:gsLst>
            <a:lin ang="18900000" scaled="0"/>
            <a:tileRect/>
          </a:gradFill>
          <a:ln w="12700">
            <a:gradFill flip="none" rotWithShape="1">
              <a:gsLst>
                <a:gs pos="0">
                  <a:schemeClr val="bg1"/>
                </a:gs>
                <a:gs pos="100000">
                  <a:schemeClr val="bg1">
                    <a:lumMod val="80000"/>
                  </a:schemeClr>
                </a:gs>
              </a:gsLst>
              <a:lin ang="18900000" scaled="0"/>
              <a:tileRect/>
            </a:gradFill>
          </a:ln>
          <a:effectLst>
            <a:outerShdw blurRad="165100" dist="76200" dir="2700000" algn="tl" rotWithShape="0">
              <a:prstClr val="black">
                <a:alpha val="30000"/>
              </a:prstClr>
            </a:outerShdw>
          </a:effectLst>
        </p:spPr>
        <p:txBody>
          <a:bodyPr vert="horz" wrap="square" lIns="91436" tIns="45718" rIns="91436" bIns="45718"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
        <p:nvSpPr>
          <p:cNvPr id="4" name="Date Placeholder 3"/>
          <p:cNvSpPr>
            <a:spLocks noGrp="1"/>
          </p:cNvSpPr>
          <p:nvPr>
            <p:ph type="dt" sz="half" idx="2"/>
          </p:nvPr>
        </p:nvSpPr>
        <p:spPr>
          <a:xfrm>
            <a:off x="8939636" y="177842"/>
            <a:ext cx="2844430" cy="365210"/>
          </a:xfrm>
          <a:prstGeom prst="rect">
            <a:avLst/>
          </a:prstGeom>
        </p:spPr>
        <p:txBody>
          <a:bodyPr vert="horz" lIns="91436" tIns="45718" rIns="91436" bIns="45718" rtlCol="0" anchor="ctr"/>
          <a:lstStyle>
            <a:lvl1pPr algn="l">
              <a:defRPr sz="1600">
                <a:solidFill>
                  <a:schemeClr val="tx1">
                    <a:tint val="75000"/>
                  </a:schemeClr>
                </a:solidFill>
              </a:defRPr>
            </a:lvl1pPr>
          </a:lstStyle>
          <a:p>
            <a:pPr>
              <a:defRPr/>
            </a:pPr>
            <a:fld id="{A6620504-D840-6A40-90BC-6F3747762FA2}" type="datetime1">
              <a:rPr lang="en-JM" smtClean="0">
                <a:solidFill>
                  <a:prstClr val="black">
                    <a:tint val="75000"/>
                  </a:prstClr>
                </a:solidFill>
              </a:rPr>
              <a:pPr>
                <a:defRPr/>
              </a:pPr>
              <a:t>8/4/2022</a:t>
            </a:fld>
            <a:endParaRPr lang="en-JM" dirty="0">
              <a:solidFill>
                <a:prstClr val="black">
                  <a:tint val="75000"/>
                </a:prstClr>
              </a:solidFill>
            </a:endParaRPr>
          </a:p>
        </p:txBody>
      </p:sp>
      <p:sp>
        <p:nvSpPr>
          <p:cNvPr id="5" name="Footer Placeholder 4"/>
          <p:cNvSpPr>
            <a:spLocks noGrp="1"/>
          </p:cNvSpPr>
          <p:nvPr>
            <p:ph type="ftr" sz="quarter" idx="3"/>
          </p:nvPr>
        </p:nvSpPr>
        <p:spPr>
          <a:xfrm>
            <a:off x="4165059" y="6334005"/>
            <a:ext cx="3860297" cy="365210"/>
          </a:xfrm>
          <a:prstGeom prst="rect">
            <a:avLst/>
          </a:prstGeom>
        </p:spPr>
        <p:txBody>
          <a:bodyPr vert="horz" lIns="91436" tIns="45718" rIns="91436" bIns="45718" rtlCol="0" anchor="ctr"/>
          <a:lstStyle>
            <a:lvl1pPr algn="ctr">
              <a:defRPr sz="1600">
                <a:solidFill>
                  <a:schemeClr val="bg1">
                    <a:lumMod val="65000"/>
                  </a:schemeClr>
                </a:solidFill>
              </a:defRPr>
            </a:lvl1pPr>
          </a:lstStyle>
          <a:p>
            <a:pPr>
              <a:defRPr/>
            </a:pPr>
            <a:r>
              <a:rPr lang="en-JM">
                <a:solidFill>
                  <a:prstClr val="white">
                    <a:lumMod val="65000"/>
                  </a:prstClr>
                </a:solidFill>
              </a:rPr>
              <a:t>WWW.DESIGNERSPARADISE.COM</a:t>
            </a:r>
            <a:endParaRPr lang="en-JM" dirty="0">
              <a:solidFill>
                <a:prstClr val="white">
                  <a:lumMod val="65000"/>
                </a:prstClr>
              </a:solidFill>
            </a:endParaRPr>
          </a:p>
        </p:txBody>
      </p:sp>
      <p:cxnSp>
        <p:nvCxnSpPr>
          <p:cNvPr id="9" name="Straight Connector 8"/>
          <p:cNvCxnSpPr/>
          <p:nvPr userDrawn="1"/>
        </p:nvCxnSpPr>
        <p:spPr>
          <a:xfrm>
            <a:off x="812694" y="6275254"/>
            <a:ext cx="10463438" cy="19604"/>
          </a:xfrm>
          <a:prstGeom prst="line">
            <a:avLst/>
          </a:prstGeom>
          <a:ln w="9525"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6" name="Slide Number Placeholder 5"/>
          <p:cNvSpPr>
            <a:spLocks noGrp="1"/>
          </p:cNvSpPr>
          <p:nvPr>
            <p:ph type="sldNum" sz="quarter" idx="4"/>
          </p:nvPr>
        </p:nvSpPr>
        <p:spPr>
          <a:xfrm>
            <a:off x="11281415" y="6145720"/>
            <a:ext cx="479938" cy="304871"/>
          </a:xfrm>
          <a:prstGeom prst="rect">
            <a:avLst/>
          </a:prstGeom>
        </p:spPr>
        <p:txBody>
          <a:bodyPr vert="horz" lIns="91436" tIns="45718" rIns="91436" bIns="45718" rtlCol="0" anchor="ctr"/>
          <a:lstStyle>
            <a:lvl1pPr algn="ctr">
              <a:defRPr sz="1600" b="0">
                <a:solidFill>
                  <a:schemeClr val="tx1">
                    <a:lumMod val="50000"/>
                    <a:lumOff val="50000"/>
                  </a:schemeClr>
                </a:solidFill>
                <a:latin typeface="Impact" panose="020B0806030902050204" pitchFamily="34" charset="0"/>
                <a:ea typeface="Impact" panose="020B0806030902050204" pitchFamily="34" charset="0"/>
                <a:cs typeface="Impact" panose="020B0806030902050204" pitchFamily="34" charset="0"/>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spTree>
    <p:extLst>
      <p:ext uri="{BB962C8B-B14F-4D97-AF65-F5344CB8AC3E}">
        <p14:creationId xmlns:p14="http://schemas.microsoft.com/office/powerpoint/2010/main" val="717608757"/>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Lst>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hf hdr="0" ftr="0" dt="0"/>
  <p:txStyles>
    <p:titleStyle>
      <a:lvl1pPr algn="l" defTabSz="1219170" rtl="0" eaLnBrk="1" latinLnBrk="0" hangingPunct="1">
        <a:spcBef>
          <a:spcPct val="0"/>
        </a:spcBef>
        <a:buNone/>
        <a:defRPr sz="4600" kern="1200">
          <a:solidFill>
            <a:srgbClr val="17375E"/>
          </a:solidFill>
          <a:latin typeface="Signika"/>
          <a:ea typeface="Open Sans Extrabold" pitchFamily="34" charset="0"/>
          <a:cs typeface="Signika"/>
        </a:defRPr>
      </a:lvl1pPr>
    </p:titleStyle>
    <p:bodyStyle>
      <a:lvl1pPr marL="457189" indent="-457189" algn="l" defTabSz="1219170" rtl="0" eaLnBrk="1" latinLnBrk="0" hangingPunct="1">
        <a:spcBef>
          <a:spcPct val="20000"/>
        </a:spcBef>
        <a:buFont typeface="Arial" pitchFamily="34" charset="0"/>
        <a:buChar char="•"/>
        <a:defRPr sz="2700" kern="1200">
          <a:solidFill>
            <a:srgbClr val="17375E"/>
          </a:solidFill>
          <a:latin typeface="+mn-lt"/>
          <a:ea typeface="+mn-ea"/>
          <a:cs typeface="+mn-cs"/>
        </a:defRPr>
      </a:lvl1pPr>
      <a:lvl2pPr marL="990575" indent="-380990" algn="l" defTabSz="1219170" rtl="0" eaLnBrk="1" latinLnBrk="0" hangingPunct="1">
        <a:spcBef>
          <a:spcPct val="20000"/>
        </a:spcBef>
        <a:buFont typeface="Arial" pitchFamily="34" charset="0"/>
        <a:buChar char="–"/>
        <a:defRPr sz="2400" kern="1200">
          <a:solidFill>
            <a:srgbClr val="17375E"/>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2200" kern="1200">
          <a:solidFill>
            <a:srgbClr val="17375E"/>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1900" kern="1200">
          <a:solidFill>
            <a:srgbClr val="17375E"/>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1900" kern="1200">
          <a:solidFill>
            <a:srgbClr val="17375E"/>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10" name="Picture 9" descr="hexa.png"/>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2" name="Title Placeholder 1"/>
          <p:cNvSpPr>
            <a:spLocks noGrp="1"/>
          </p:cNvSpPr>
          <p:nvPr>
            <p:ph type="title"/>
          </p:nvPr>
        </p:nvSpPr>
        <p:spPr>
          <a:xfrm>
            <a:off x="609521" y="355683"/>
            <a:ext cx="10971372" cy="1143265"/>
          </a:xfrm>
          <a:prstGeom prst="rect">
            <a:avLst/>
          </a:prstGeom>
        </p:spPr>
        <p:txBody>
          <a:bodyPr vert="horz" lIns="91436" tIns="45718" rIns="91436" bIns="45718" rtlCol="0" anchor="ctr">
            <a:normAutofit/>
          </a:bodyPr>
          <a:lstStyle/>
          <a:p>
            <a:r>
              <a:rPr lang="en-US" dirty="0"/>
              <a:t>Click to edit Master title style</a:t>
            </a:r>
            <a:endParaRPr lang="en-JM" dirty="0"/>
          </a:p>
        </p:txBody>
      </p:sp>
      <p:sp>
        <p:nvSpPr>
          <p:cNvPr id="3" name="Text Placeholder 2"/>
          <p:cNvSpPr>
            <a:spLocks noGrp="1"/>
          </p:cNvSpPr>
          <p:nvPr>
            <p:ph type="body" idx="1"/>
          </p:nvPr>
        </p:nvSpPr>
        <p:spPr>
          <a:xfrm>
            <a:off x="609521" y="1600573"/>
            <a:ext cx="10971372" cy="4166564"/>
          </a:xfrm>
          <a:prstGeom prst="rect">
            <a:avLst/>
          </a:prstGeom>
        </p:spPr>
        <p:txBody>
          <a:bodyPr vert="horz" lIns="91436" tIns="45718" rIns="91436" bIns="45718"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JM" dirty="0"/>
          </a:p>
        </p:txBody>
      </p:sp>
      <p:sp>
        <p:nvSpPr>
          <p:cNvPr id="11" name="Freeform 5"/>
          <p:cNvSpPr>
            <a:spLocks/>
          </p:cNvSpPr>
          <p:nvPr userDrawn="1"/>
        </p:nvSpPr>
        <p:spPr bwMode="auto">
          <a:xfrm rot="5400000">
            <a:off x="11245248" y="6045087"/>
            <a:ext cx="541705" cy="47993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100000">
                <a:schemeClr val="bg1">
                  <a:lumMod val="97000"/>
                </a:schemeClr>
              </a:gs>
              <a:gs pos="2000">
                <a:schemeClr val="bg1">
                  <a:lumMod val="83000"/>
                </a:schemeClr>
              </a:gs>
            </a:gsLst>
            <a:lin ang="18900000" scaled="0"/>
            <a:tileRect/>
          </a:gradFill>
          <a:ln w="12700">
            <a:gradFill flip="none" rotWithShape="1">
              <a:gsLst>
                <a:gs pos="0">
                  <a:schemeClr val="bg1"/>
                </a:gs>
                <a:gs pos="100000">
                  <a:schemeClr val="bg1">
                    <a:lumMod val="80000"/>
                  </a:schemeClr>
                </a:gs>
              </a:gsLst>
              <a:lin ang="18900000" scaled="0"/>
              <a:tileRect/>
            </a:gradFill>
          </a:ln>
          <a:effectLst>
            <a:outerShdw blurRad="165100" dist="76200" dir="2700000" algn="tl" rotWithShape="0">
              <a:prstClr val="black">
                <a:alpha val="30000"/>
              </a:prstClr>
            </a:outerShdw>
          </a:effectLst>
        </p:spPr>
        <p:txBody>
          <a:bodyPr vert="horz" wrap="square" lIns="91436" tIns="45718" rIns="91436" bIns="45718"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
        <p:nvSpPr>
          <p:cNvPr id="4" name="Date Placeholder 3"/>
          <p:cNvSpPr>
            <a:spLocks noGrp="1"/>
          </p:cNvSpPr>
          <p:nvPr>
            <p:ph type="dt" sz="half" idx="2"/>
          </p:nvPr>
        </p:nvSpPr>
        <p:spPr>
          <a:xfrm>
            <a:off x="8939636" y="177842"/>
            <a:ext cx="2844430" cy="365210"/>
          </a:xfrm>
          <a:prstGeom prst="rect">
            <a:avLst/>
          </a:prstGeom>
        </p:spPr>
        <p:txBody>
          <a:bodyPr vert="horz" lIns="91436" tIns="45718" rIns="91436" bIns="45718" rtlCol="0" anchor="ctr"/>
          <a:lstStyle>
            <a:lvl1pPr algn="l">
              <a:defRPr sz="1600">
                <a:solidFill>
                  <a:schemeClr val="tx1">
                    <a:tint val="75000"/>
                  </a:schemeClr>
                </a:solidFill>
              </a:defRPr>
            </a:lvl1pPr>
          </a:lstStyle>
          <a:p>
            <a:pPr>
              <a:defRPr/>
            </a:pPr>
            <a:fld id="{A6620504-D840-6A40-90BC-6F3747762FA2}" type="datetime1">
              <a:rPr lang="en-JM" smtClean="0">
                <a:solidFill>
                  <a:prstClr val="black">
                    <a:tint val="75000"/>
                  </a:prstClr>
                </a:solidFill>
              </a:rPr>
              <a:pPr>
                <a:defRPr/>
              </a:pPr>
              <a:t>8/4/2022</a:t>
            </a:fld>
            <a:endParaRPr lang="en-JM" dirty="0">
              <a:solidFill>
                <a:prstClr val="black">
                  <a:tint val="75000"/>
                </a:prstClr>
              </a:solidFill>
            </a:endParaRPr>
          </a:p>
        </p:txBody>
      </p:sp>
      <p:sp>
        <p:nvSpPr>
          <p:cNvPr id="5" name="Footer Placeholder 4"/>
          <p:cNvSpPr>
            <a:spLocks noGrp="1"/>
          </p:cNvSpPr>
          <p:nvPr>
            <p:ph type="ftr" sz="quarter" idx="3"/>
          </p:nvPr>
        </p:nvSpPr>
        <p:spPr>
          <a:xfrm>
            <a:off x="4165059" y="6334005"/>
            <a:ext cx="3860297" cy="365210"/>
          </a:xfrm>
          <a:prstGeom prst="rect">
            <a:avLst/>
          </a:prstGeom>
        </p:spPr>
        <p:txBody>
          <a:bodyPr vert="horz" lIns="91436" tIns="45718" rIns="91436" bIns="45718" rtlCol="0" anchor="ctr"/>
          <a:lstStyle>
            <a:lvl1pPr algn="ctr">
              <a:defRPr sz="1600">
                <a:solidFill>
                  <a:schemeClr val="bg1">
                    <a:lumMod val="65000"/>
                  </a:schemeClr>
                </a:solidFill>
              </a:defRPr>
            </a:lvl1pPr>
          </a:lstStyle>
          <a:p>
            <a:pPr>
              <a:defRPr/>
            </a:pPr>
            <a:r>
              <a:rPr lang="en-JM">
                <a:solidFill>
                  <a:prstClr val="white">
                    <a:lumMod val="65000"/>
                  </a:prstClr>
                </a:solidFill>
              </a:rPr>
              <a:t>WWW.DESIGNERSPARADISE.COM</a:t>
            </a:r>
            <a:endParaRPr lang="en-JM" dirty="0">
              <a:solidFill>
                <a:prstClr val="white">
                  <a:lumMod val="65000"/>
                </a:prstClr>
              </a:solidFill>
            </a:endParaRPr>
          </a:p>
        </p:txBody>
      </p:sp>
      <p:cxnSp>
        <p:nvCxnSpPr>
          <p:cNvPr id="9" name="Straight Connector 8"/>
          <p:cNvCxnSpPr/>
          <p:nvPr userDrawn="1"/>
        </p:nvCxnSpPr>
        <p:spPr>
          <a:xfrm>
            <a:off x="812694" y="6275254"/>
            <a:ext cx="10463438" cy="19604"/>
          </a:xfrm>
          <a:prstGeom prst="line">
            <a:avLst/>
          </a:prstGeom>
          <a:ln w="9525"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6" name="Slide Number Placeholder 5"/>
          <p:cNvSpPr>
            <a:spLocks noGrp="1"/>
          </p:cNvSpPr>
          <p:nvPr>
            <p:ph type="sldNum" sz="quarter" idx="4"/>
          </p:nvPr>
        </p:nvSpPr>
        <p:spPr>
          <a:xfrm>
            <a:off x="11281415" y="6145720"/>
            <a:ext cx="479938" cy="304871"/>
          </a:xfrm>
          <a:prstGeom prst="rect">
            <a:avLst/>
          </a:prstGeom>
        </p:spPr>
        <p:txBody>
          <a:bodyPr vert="horz" lIns="91436" tIns="45718" rIns="91436" bIns="45718" rtlCol="0" anchor="ctr"/>
          <a:lstStyle>
            <a:lvl1pPr algn="ctr">
              <a:defRPr sz="1600" b="0">
                <a:solidFill>
                  <a:schemeClr val="tx1">
                    <a:lumMod val="50000"/>
                    <a:lumOff val="50000"/>
                  </a:schemeClr>
                </a:solidFill>
                <a:latin typeface="Impact" panose="020B0806030902050204" pitchFamily="34" charset="0"/>
                <a:ea typeface="Impact" panose="020B0806030902050204" pitchFamily="34" charset="0"/>
                <a:cs typeface="Impact" panose="020B0806030902050204" pitchFamily="34" charset="0"/>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spTree>
    <p:extLst>
      <p:ext uri="{BB962C8B-B14F-4D97-AF65-F5344CB8AC3E}">
        <p14:creationId xmlns:p14="http://schemas.microsoft.com/office/powerpoint/2010/main" val="3404781561"/>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Lst>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hf hdr="0" ftr="0" dt="0"/>
  <p:txStyles>
    <p:titleStyle>
      <a:lvl1pPr algn="l" defTabSz="1219170" rtl="0" eaLnBrk="1" latinLnBrk="0" hangingPunct="1">
        <a:spcBef>
          <a:spcPct val="0"/>
        </a:spcBef>
        <a:buNone/>
        <a:defRPr sz="4600" kern="1200">
          <a:solidFill>
            <a:srgbClr val="17375E"/>
          </a:solidFill>
          <a:latin typeface="Signika"/>
          <a:ea typeface="Open Sans Extrabold" pitchFamily="34" charset="0"/>
          <a:cs typeface="Signika"/>
        </a:defRPr>
      </a:lvl1pPr>
    </p:titleStyle>
    <p:bodyStyle>
      <a:lvl1pPr marL="457189" indent="-457189" algn="l" defTabSz="1219170" rtl="0" eaLnBrk="1" latinLnBrk="0" hangingPunct="1">
        <a:spcBef>
          <a:spcPct val="20000"/>
        </a:spcBef>
        <a:buFont typeface="Arial" pitchFamily="34" charset="0"/>
        <a:buChar char="•"/>
        <a:defRPr sz="2700" kern="1200">
          <a:solidFill>
            <a:srgbClr val="17375E"/>
          </a:solidFill>
          <a:latin typeface="+mn-lt"/>
          <a:ea typeface="+mn-ea"/>
          <a:cs typeface="+mn-cs"/>
        </a:defRPr>
      </a:lvl1pPr>
      <a:lvl2pPr marL="990575" indent="-380990" algn="l" defTabSz="1219170" rtl="0" eaLnBrk="1" latinLnBrk="0" hangingPunct="1">
        <a:spcBef>
          <a:spcPct val="20000"/>
        </a:spcBef>
        <a:buFont typeface="Arial" pitchFamily="34" charset="0"/>
        <a:buChar char="–"/>
        <a:defRPr sz="2400" kern="1200">
          <a:solidFill>
            <a:srgbClr val="17375E"/>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2200" kern="1200">
          <a:solidFill>
            <a:srgbClr val="17375E"/>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1900" kern="1200">
          <a:solidFill>
            <a:srgbClr val="17375E"/>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1900" kern="1200">
          <a:solidFill>
            <a:srgbClr val="17375E"/>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10" name="Picture 9" descr="hexa.png"/>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2" name="Title Placeholder 1"/>
          <p:cNvSpPr>
            <a:spLocks noGrp="1"/>
          </p:cNvSpPr>
          <p:nvPr>
            <p:ph type="title"/>
          </p:nvPr>
        </p:nvSpPr>
        <p:spPr>
          <a:xfrm>
            <a:off x="609521" y="355683"/>
            <a:ext cx="10971372" cy="1143265"/>
          </a:xfrm>
          <a:prstGeom prst="rect">
            <a:avLst/>
          </a:prstGeom>
        </p:spPr>
        <p:txBody>
          <a:bodyPr vert="horz" lIns="91436" tIns="45718" rIns="91436" bIns="45718" rtlCol="0" anchor="ctr">
            <a:normAutofit/>
          </a:bodyPr>
          <a:lstStyle/>
          <a:p>
            <a:r>
              <a:rPr lang="en-US" dirty="0"/>
              <a:t>Click to edit Master title style</a:t>
            </a:r>
            <a:endParaRPr lang="en-JM" dirty="0"/>
          </a:p>
        </p:txBody>
      </p:sp>
      <p:sp>
        <p:nvSpPr>
          <p:cNvPr id="3" name="Text Placeholder 2"/>
          <p:cNvSpPr>
            <a:spLocks noGrp="1"/>
          </p:cNvSpPr>
          <p:nvPr>
            <p:ph type="body" idx="1"/>
          </p:nvPr>
        </p:nvSpPr>
        <p:spPr>
          <a:xfrm>
            <a:off x="609521" y="1600573"/>
            <a:ext cx="10971372" cy="4166564"/>
          </a:xfrm>
          <a:prstGeom prst="rect">
            <a:avLst/>
          </a:prstGeom>
        </p:spPr>
        <p:txBody>
          <a:bodyPr vert="horz" lIns="91436" tIns="45718" rIns="91436" bIns="45718"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JM" dirty="0"/>
          </a:p>
        </p:txBody>
      </p:sp>
      <p:sp>
        <p:nvSpPr>
          <p:cNvPr id="11" name="Freeform 5"/>
          <p:cNvSpPr>
            <a:spLocks/>
          </p:cNvSpPr>
          <p:nvPr userDrawn="1"/>
        </p:nvSpPr>
        <p:spPr bwMode="auto">
          <a:xfrm rot="5400000">
            <a:off x="11245248" y="6045087"/>
            <a:ext cx="541705" cy="47993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100000">
                <a:schemeClr val="bg1">
                  <a:lumMod val="97000"/>
                </a:schemeClr>
              </a:gs>
              <a:gs pos="2000">
                <a:schemeClr val="bg1">
                  <a:lumMod val="83000"/>
                </a:schemeClr>
              </a:gs>
            </a:gsLst>
            <a:lin ang="18900000" scaled="0"/>
            <a:tileRect/>
          </a:gradFill>
          <a:ln w="12700">
            <a:gradFill flip="none" rotWithShape="1">
              <a:gsLst>
                <a:gs pos="0">
                  <a:schemeClr val="bg1"/>
                </a:gs>
                <a:gs pos="100000">
                  <a:schemeClr val="bg1">
                    <a:lumMod val="80000"/>
                  </a:schemeClr>
                </a:gs>
              </a:gsLst>
              <a:lin ang="18900000" scaled="0"/>
              <a:tileRect/>
            </a:gradFill>
          </a:ln>
          <a:effectLst>
            <a:outerShdw blurRad="165100" dist="76200" dir="2700000" algn="tl" rotWithShape="0">
              <a:prstClr val="black">
                <a:alpha val="30000"/>
              </a:prstClr>
            </a:outerShdw>
          </a:effectLst>
        </p:spPr>
        <p:txBody>
          <a:bodyPr vert="horz" wrap="square" lIns="91436" tIns="45718" rIns="91436" bIns="45718"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
        <p:nvSpPr>
          <p:cNvPr id="4" name="Date Placeholder 3"/>
          <p:cNvSpPr>
            <a:spLocks noGrp="1"/>
          </p:cNvSpPr>
          <p:nvPr>
            <p:ph type="dt" sz="half" idx="2"/>
          </p:nvPr>
        </p:nvSpPr>
        <p:spPr>
          <a:xfrm>
            <a:off x="8939636" y="177842"/>
            <a:ext cx="2844430" cy="365210"/>
          </a:xfrm>
          <a:prstGeom prst="rect">
            <a:avLst/>
          </a:prstGeom>
        </p:spPr>
        <p:txBody>
          <a:bodyPr vert="horz" lIns="91436" tIns="45718" rIns="91436" bIns="45718" rtlCol="0" anchor="ctr"/>
          <a:lstStyle>
            <a:lvl1pPr algn="l">
              <a:defRPr sz="1600">
                <a:solidFill>
                  <a:schemeClr val="tx1">
                    <a:tint val="75000"/>
                  </a:schemeClr>
                </a:solidFill>
              </a:defRPr>
            </a:lvl1pPr>
          </a:lstStyle>
          <a:p>
            <a:pPr>
              <a:defRPr/>
            </a:pPr>
            <a:fld id="{A6620504-D840-6A40-90BC-6F3747762FA2}" type="datetime1">
              <a:rPr lang="en-JM" smtClean="0">
                <a:solidFill>
                  <a:prstClr val="black">
                    <a:tint val="75000"/>
                  </a:prstClr>
                </a:solidFill>
              </a:rPr>
              <a:pPr>
                <a:defRPr/>
              </a:pPr>
              <a:t>8/4/2022</a:t>
            </a:fld>
            <a:endParaRPr lang="en-JM" dirty="0">
              <a:solidFill>
                <a:prstClr val="black">
                  <a:tint val="75000"/>
                </a:prstClr>
              </a:solidFill>
            </a:endParaRPr>
          </a:p>
        </p:txBody>
      </p:sp>
      <p:sp>
        <p:nvSpPr>
          <p:cNvPr id="5" name="Footer Placeholder 4"/>
          <p:cNvSpPr>
            <a:spLocks noGrp="1"/>
          </p:cNvSpPr>
          <p:nvPr>
            <p:ph type="ftr" sz="quarter" idx="3"/>
          </p:nvPr>
        </p:nvSpPr>
        <p:spPr>
          <a:xfrm>
            <a:off x="4165059" y="6334005"/>
            <a:ext cx="3860297" cy="365210"/>
          </a:xfrm>
          <a:prstGeom prst="rect">
            <a:avLst/>
          </a:prstGeom>
        </p:spPr>
        <p:txBody>
          <a:bodyPr vert="horz" lIns="91436" tIns="45718" rIns="91436" bIns="45718" rtlCol="0" anchor="ctr"/>
          <a:lstStyle>
            <a:lvl1pPr algn="ctr">
              <a:defRPr sz="1600">
                <a:solidFill>
                  <a:schemeClr val="bg1">
                    <a:lumMod val="65000"/>
                  </a:schemeClr>
                </a:solidFill>
              </a:defRPr>
            </a:lvl1pPr>
          </a:lstStyle>
          <a:p>
            <a:pPr>
              <a:defRPr/>
            </a:pPr>
            <a:r>
              <a:rPr lang="en-JM">
                <a:solidFill>
                  <a:prstClr val="white">
                    <a:lumMod val="65000"/>
                  </a:prstClr>
                </a:solidFill>
              </a:rPr>
              <a:t>WWW.DESIGNERSPARADISE.COM</a:t>
            </a:r>
            <a:endParaRPr lang="en-JM" dirty="0">
              <a:solidFill>
                <a:prstClr val="white">
                  <a:lumMod val="65000"/>
                </a:prstClr>
              </a:solidFill>
            </a:endParaRPr>
          </a:p>
        </p:txBody>
      </p:sp>
      <p:cxnSp>
        <p:nvCxnSpPr>
          <p:cNvPr id="9" name="Straight Connector 8"/>
          <p:cNvCxnSpPr/>
          <p:nvPr userDrawn="1"/>
        </p:nvCxnSpPr>
        <p:spPr>
          <a:xfrm>
            <a:off x="812694" y="6275254"/>
            <a:ext cx="10463438" cy="19604"/>
          </a:xfrm>
          <a:prstGeom prst="line">
            <a:avLst/>
          </a:prstGeom>
          <a:ln w="9525"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6" name="Slide Number Placeholder 5"/>
          <p:cNvSpPr>
            <a:spLocks noGrp="1"/>
          </p:cNvSpPr>
          <p:nvPr>
            <p:ph type="sldNum" sz="quarter" idx="4"/>
          </p:nvPr>
        </p:nvSpPr>
        <p:spPr>
          <a:xfrm>
            <a:off x="11281415" y="6145720"/>
            <a:ext cx="479938" cy="304871"/>
          </a:xfrm>
          <a:prstGeom prst="rect">
            <a:avLst/>
          </a:prstGeom>
        </p:spPr>
        <p:txBody>
          <a:bodyPr vert="horz" lIns="91436" tIns="45718" rIns="91436" bIns="45718" rtlCol="0" anchor="ctr"/>
          <a:lstStyle>
            <a:lvl1pPr algn="ctr">
              <a:defRPr sz="1600" b="0">
                <a:solidFill>
                  <a:schemeClr val="tx1">
                    <a:lumMod val="50000"/>
                    <a:lumOff val="50000"/>
                  </a:schemeClr>
                </a:solidFill>
                <a:latin typeface="Impact" panose="020B0806030902050204" pitchFamily="34" charset="0"/>
                <a:ea typeface="Impact" panose="020B0806030902050204" pitchFamily="34" charset="0"/>
                <a:cs typeface="Impact" panose="020B0806030902050204" pitchFamily="34" charset="0"/>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spTree>
    <p:extLst>
      <p:ext uri="{BB962C8B-B14F-4D97-AF65-F5344CB8AC3E}">
        <p14:creationId xmlns:p14="http://schemas.microsoft.com/office/powerpoint/2010/main" val="363941391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Lst>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hf hdr="0" ftr="0" dt="0"/>
  <p:txStyles>
    <p:titleStyle>
      <a:lvl1pPr algn="l" defTabSz="1219170" rtl="0" eaLnBrk="1" latinLnBrk="0" hangingPunct="1">
        <a:spcBef>
          <a:spcPct val="0"/>
        </a:spcBef>
        <a:buNone/>
        <a:defRPr sz="4600" kern="1200">
          <a:solidFill>
            <a:srgbClr val="17375E"/>
          </a:solidFill>
          <a:latin typeface="Signika"/>
          <a:ea typeface="Open Sans Extrabold" pitchFamily="34" charset="0"/>
          <a:cs typeface="Signika"/>
        </a:defRPr>
      </a:lvl1pPr>
    </p:titleStyle>
    <p:bodyStyle>
      <a:lvl1pPr marL="457189" indent="-457189" algn="l" defTabSz="1219170" rtl="0" eaLnBrk="1" latinLnBrk="0" hangingPunct="1">
        <a:spcBef>
          <a:spcPct val="20000"/>
        </a:spcBef>
        <a:buFont typeface="Arial" pitchFamily="34" charset="0"/>
        <a:buChar char="•"/>
        <a:defRPr sz="2700" kern="1200">
          <a:solidFill>
            <a:srgbClr val="17375E"/>
          </a:solidFill>
          <a:latin typeface="+mn-lt"/>
          <a:ea typeface="+mn-ea"/>
          <a:cs typeface="+mn-cs"/>
        </a:defRPr>
      </a:lvl1pPr>
      <a:lvl2pPr marL="990575" indent="-380990" algn="l" defTabSz="1219170" rtl="0" eaLnBrk="1" latinLnBrk="0" hangingPunct="1">
        <a:spcBef>
          <a:spcPct val="20000"/>
        </a:spcBef>
        <a:buFont typeface="Arial" pitchFamily="34" charset="0"/>
        <a:buChar char="–"/>
        <a:defRPr sz="2400" kern="1200">
          <a:solidFill>
            <a:srgbClr val="17375E"/>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2200" kern="1200">
          <a:solidFill>
            <a:srgbClr val="17375E"/>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1900" kern="1200">
          <a:solidFill>
            <a:srgbClr val="17375E"/>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1900" kern="1200">
          <a:solidFill>
            <a:srgbClr val="17375E"/>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10" name="Picture 9" descr="hexa.png"/>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2" name="Title Placeholder 1"/>
          <p:cNvSpPr>
            <a:spLocks noGrp="1"/>
          </p:cNvSpPr>
          <p:nvPr>
            <p:ph type="title"/>
          </p:nvPr>
        </p:nvSpPr>
        <p:spPr>
          <a:xfrm>
            <a:off x="609521" y="355683"/>
            <a:ext cx="10971372" cy="1143265"/>
          </a:xfrm>
          <a:prstGeom prst="rect">
            <a:avLst/>
          </a:prstGeom>
        </p:spPr>
        <p:txBody>
          <a:bodyPr vert="horz" lIns="91436" tIns="45718" rIns="91436" bIns="45718" rtlCol="0" anchor="ctr">
            <a:normAutofit/>
          </a:bodyPr>
          <a:lstStyle/>
          <a:p>
            <a:r>
              <a:rPr lang="en-US" dirty="0"/>
              <a:t>Click to edit Master title style</a:t>
            </a:r>
            <a:endParaRPr lang="en-JM" dirty="0"/>
          </a:p>
        </p:txBody>
      </p:sp>
      <p:sp>
        <p:nvSpPr>
          <p:cNvPr id="3" name="Text Placeholder 2"/>
          <p:cNvSpPr>
            <a:spLocks noGrp="1"/>
          </p:cNvSpPr>
          <p:nvPr>
            <p:ph type="body" idx="1"/>
          </p:nvPr>
        </p:nvSpPr>
        <p:spPr>
          <a:xfrm>
            <a:off x="609521" y="1600573"/>
            <a:ext cx="10971372" cy="4166564"/>
          </a:xfrm>
          <a:prstGeom prst="rect">
            <a:avLst/>
          </a:prstGeom>
        </p:spPr>
        <p:txBody>
          <a:bodyPr vert="horz" lIns="91436" tIns="45718" rIns="91436" bIns="45718"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JM" dirty="0"/>
          </a:p>
        </p:txBody>
      </p:sp>
      <p:sp>
        <p:nvSpPr>
          <p:cNvPr id="11" name="Freeform 5"/>
          <p:cNvSpPr>
            <a:spLocks/>
          </p:cNvSpPr>
          <p:nvPr userDrawn="1"/>
        </p:nvSpPr>
        <p:spPr bwMode="auto">
          <a:xfrm rot="5400000">
            <a:off x="11245248" y="6045087"/>
            <a:ext cx="541705" cy="47993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100000">
                <a:schemeClr val="bg1">
                  <a:lumMod val="97000"/>
                </a:schemeClr>
              </a:gs>
              <a:gs pos="2000">
                <a:schemeClr val="bg1">
                  <a:lumMod val="83000"/>
                </a:schemeClr>
              </a:gs>
            </a:gsLst>
            <a:lin ang="18900000" scaled="0"/>
            <a:tileRect/>
          </a:gradFill>
          <a:ln w="12700">
            <a:gradFill flip="none" rotWithShape="1">
              <a:gsLst>
                <a:gs pos="0">
                  <a:schemeClr val="bg1"/>
                </a:gs>
                <a:gs pos="100000">
                  <a:schemeClr val="bg1">
                    <a:lumMod val="80000"/>
                  </a:schemeClr>
                </a:gs>
              </a:gsLst>
              <a:lin ang="18900000" scaled="0"/>
              <a:tileRect/>
            </a:gradFill>
          </a:ln>
          <a:effectLst>
            <a:outerShdw blurRad="165100" dist="76200" dir="2700000" algn="tl" rotWithShape="0">
              <a:prstClr val="black">
                <a:alpha val="30000"/>
              </a:prstClr>
            </a:outerShdw>
          </a:effectLst>
        </p:spPr>
        <p:txBody>
          <a:bodyPr vert="horz" wrap="square" lIns="91436" tIns="45718" rIns="91436" bIns="45718"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
        <p:nvSpPr>
          <p:cNvPr id="4" name="Date Placeholder 3"/>
          <p:cNvSpPr>
            <a:spLocks noGrp="1"/>
          </p:cNvSpPr>
          <p:nvPr>
            <p:ph type="dt" sz="half" idx="2"/>
          </p:nvPr>
        </p:nvSpPr>
        <p:spPr>
          <a:xfrm>
            <a:off x="8939636" y="177842"/>
            <a:ext cx="2844430" cy="365210"/>
          </a:xfrm>
          <a:prstGeom prst="rect">
            <a:avLst/>
          </a:prstGeom>
        </p:spPr>
        <p:txBody>
          <a:bodyPr vert="horz" lIns="91436" tIns="45718" rIns="91436" bIns="45718" rtlCol="0" anchor="ctr"/>
          <a:lstStyle>
            <a:lvl1pPr algn="l">
              <a:defRPr sz="1600">
                <a:solidFill>
                  <a:schemeClr val="tx1">
                    <a:tint val="75000"/>
                  </a:schemeClr>
                </a:solidFill>
              </a:defRPr>
            </a:lvl1pPr>
          </a:lstStyle>
          <a:p>
            <a:pPr>
              <a:defRPr/>
            </a:pPr>
            <a:fld id="{A6620504-D840-6A40-90BC-6F3747762FA2}" type="datetime1">
              <a:rPr lang="en-JM" smtClean="0">
                <a:solidFill>
                  <a:prstClr val="black">
                    <a:tint val="75000"/>
                  </a:prstClr>
                </a:solidFill>
              </a:rPr>
              <a:pPr>
                <a:defRPr/>
              </a:pPr>
              <a:t>8/4/2022</a:t>
            </a:fld>
            <a:endParaRPr lang="en-JM" dirty="0">
              <a:solidFill>
                <a:prstClr val="black">
                  <a:tint val="75000"/>
                </a:prstClr>
              </a:solidFill>
            </a:endParaRPr>
          </a:p>
        </p:txBody>
      </p:sp>
      <p:sp>
        <p:nvSpPr>
          <p:cNvPr id="5" name="Footer Placeholder 4"/>
          <p:cNvSpPr>
            <a:spLocks noGrp="1"/>
          </p:cNvSpPr>
          <p:nvPr>
            <p:ph type="ftr" sz="quarter" idx="3"/>
          </p:nvPr>
        </p:nvSpPr>
        <p:spPr>
          <a:xfrm>
            <a:off x="4165059" y="6334005"/>
            <a:ext cx="3860297" cy="365210"/>
          </a:xfrm>
          <a:prstGeom prst="rect">
            <a:avLst/>
          </a:prstGeom>
        </p:spPr>
        <p:txBody>
          <a:bodyPr vert="horz" lIns="91436" tIns="45718" rIns="91436" bIns="45718" rtlCol="0" anchor="ctr"/>
          <a:lstStyle>
            <a:lvl1pPr algn="ctr">
              <a:defRPr sz="1600">
                <a:solidFill>
                  <a:schemeClr val="bg1">
                    <a:lumMod val="65000"/>
                  </a:schemeClr>
                </a:solidFill>
              </a:defRPr>
            </a:lvl1pPr>
          </a:lstStyle>
          <a:p>
            <a:pPr>
              <a:defRPr/>
            </a:pPr>
            <a:r>
              <a:rPr lang="en-JM">
                <a:solidFill>
                  <a:prstClr val="white">
                    <a:lumMod val="65000"/>
                  </a:prstClr>
                </a:solidFill>
              </a:rPr>
              <a:t>WWW.DESIGNERSPARADISE.COM</a:t>
            </a:r>
            <a:endParaRPr lang="en-JM" dirty="0">
              <a:solidFill>
                <a:prstClr val="white">
                  <a:lumMod val="65000"/>
                </a:prstClr>
              </a:solidFill>
            </a:endParaRPr>
          </a:p>
        </p:txBody>
      </p:sp>
      <p:cxnSp>
        <p:nvCxnSpPr>
          <p:cNvPr id="9" name="Straight Connector 8"/>
          <p:cNvCxnSpPr/>
          <p:nvPr userDrawn="1"/>
        </p:nvCxnSpPr>
        <p:spPr>
          <a:xfrm>
            <a:off x="812694" y="6275254"/>
            <a:ext cx="10463438" cy="19604"/>
          </a:xfrm>
          <a:prstGeom prst="line">
            <a:avLst/>
          </a:prstGeom>
          <a:ln w="9525"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6" name="Slide Number Placeholder 5"/>
          <p:cNvSpPr>
            <a:spLocks noGrp="1"/>
          </p:cNvSpPr>
          <p:nvPr>
            <p:ph type="sldNum" sz="quarter" idx="4"/>
          </p:nvPr>
        </p:nvSpPr>
        <p:spPr>
          <a:xfrm>
            <a:off x="11281415" y="6145720"/>
            <a:ext cx="479938" cy="304871"/>
          </a:xfrm>
          <a:prstGeom prst="rect">
            <a:avLst/>
          </a:prstGeom>
        </p:spPr>
        <p:txBody>
          <a:bodyPr vert="horz" lIns="91436" tIns="45718" rIns="91436" bIns="45718" rtlCol="0" anchor="ctr"/>
          <a:lstStyle>
            <a:lvl1pPr algn="ctr">
              <a:defRPr sz="1600" b="0">
                <a:solidFill>
                  <a:schemeClr val="tx1">
                    <a:lumMod val="50000"/>
                    <a:lumOff val="50000"/>
                  </a:schemeClr>
                </a:solidFill>
                <a:latin typeface="Impact" panose="020B0806030902050204" pitchFamily="34" charset="0"/>
                <a:ea typeface="Impact" panose="020B0806030902050204" pitchFamily="34" charset="0"/>
                <a:cs typeface="Impact" panose="020B0806030902050204" pitchFamily="34" charset="0"/>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spTree>
    <p:extLst>
      <p:ext uri="{BB962C8B-B14F-4D97-AF65-F5344CB8AC3E}">
        <p14:creationId xmlns:p14="http://schemas.microsoft.com/office/powerpoint/2010/main" val="1589209868"/>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Lst>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hf hdr="0" ftr="0" dt="0"/>
  <p:txStyles>
    <p:titleStyle>
      <a:lvl1pPr algn="l" defTabSz="1219170" rtl="0" eaLnBrk="1" latinLnBrk="0" hangingPunct="1">
        <a:spcBef>
          <a:spcPct val="0"/>
        </a:spcBef>
        <a:buNone/>
        <a:defRPr sz="4600" kern="1200">
          <a:solidFill>
            <a:srgbClr val="17375E"/>
          </a:solidFill>
          <a:latin typeface="Signika"/>
          <a:ea typeface="Open Sans Extrabold" pitchFamily="34" charset="0"/>
          <a:cs typeface="Signika"/>
        </a:defRPr>
      </a:lvl1pPr>
    </p:titleStyle>
    <p:bodyStyle>
      <a:lvl1pPr marL="457189" indent="-457189" algn="l" defTabSz="1219170" rtl="0" eaLnBrk="1" latinLnBrk="0" hangingPunct="1">
        <a:spcBef>
          <a:spcPct val="20000"/>
        </a:spcBef>
        <a:buFont typeface="Arial" pitchFamily="34" charset="0"/>
        <a:buChar char="•"/>
        <a:defRPr sz="2700" kern="1200">
          <a:solidFill>
            <a:srgbClr val="17375E"/>
          </a:solidFill>
          <a:latin typeface="+mn-lt"/>
          <a:ea typeface="+mn-ea"/>
          <a:cs typeface="+mn-cs"/>
        </a:defRPr>
      </a:lvl1pPr>
      <a:lvl2pPr marL="990575" indent="-380990" algn="l" defTabSz="1219170" rtl="0" eaLnBrk="1" latinLnBrk="0" hangingPunct="1">
        <a:spcBef>
          <a:spcPct val="20000"/>
        </a:spcBef>
        <a:buFont typeface="Arial" pitchFamily="34" charset="0"/>
        <a:buChar char="–"/>
        <a:defRPr sz="2400" kern="1200">
          <a:solidFill>
            <a:srgbClr val="17375E"/>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2200" kern="1200">
          <a:solidFill>
            <a:srgbClr val="17375E"/>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1900" kern="1200">
          <a:solidFill>
            <a:srgbClr val="17375E"/>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1900" kern="1200">
          <a:solidFill>
            <a:srgbClr val="17375E"/>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10" name="Picture 9" descr="hexa.png"/>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2" name="Title Placeholder 1"/>
          <p:cNvSpPr>
            <a:spLocks noGrp="1"/>
          </p:cNvSpPr>
          <p:nvPr>
            <p:ph type="title"/>
          </p:nvPr>
        </p:nvSpPr>
        <p:spPr>
          <a:xfrm>
            <a:off x="609521" y="355683"/>
            <a:ext cx="10971372" cy="1143265"/>
          </a:xfrm>
          <a:prstGeom prst="rect">
            <a:avLst/>
          </a:prstGeom>
        </p:spPr>
        <p:txBody>
          <a:bodyPr vert="horz" lIns="91436" tIns="45718" rIns="91436" bIns="45718" rtlCol="0" anchor="ctr">
            <a:normAutofit/>
          </a:bodyPr>
          <a:lstStyle/>
          <a:p>
            <a:r>
              <a:rPr lang="en-US" dirty="0"/>
              <a:t>Click to edit Master title style</a:t>
            </a:r>
            <a:endParaRPr lang="en-JM" dirty="0"/>
          </a:p>
        </p:txBody>
      </p:sp>
      <p:sp>
        <p:nvSpPr>
          <p:cNvPr id="3" name="Text Placeholder 2"/>
          <p:cNvSpPr>
            <a:spLocks noGrp="1"/>
          </p:cNvSpPr>
          <p:nvPr>
            <p:ph type="body" idx="1"/>
          </p:nvPr>
        </p:nvSpPr>
        <p:spPr>
          <a:xfrm>
            <a:off x="609521" y="1600573"/>
            <a:ext cx="10971372" cy="4166564"/>
          </a:xfrm>
          <a:prstGeom prst="rect">
            <a:avLst/>
          </a:prstGeom>
        </p:spPr>
        <p:txBody>
          <a:bodyPr vert="horz" lIns="91436" tIns="45718" rIns="91436" bIns="45718"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JM" dirty="0"/>
          </a:p>
        </p:txBody>
      </p:sp>
      <p:sp>
        <p:nvSpPr>
          <p:cNvPr id="11" name="Freeform 5"/>
          <p:cNvSpPr>
            <a:spLocks/>
          </p:cNvSpPr>
          <p:nvPr userDrawn="1"/>
        </p:nvSpPr>
        <p:spPr bwMode="auto">
          <a:xfrm rot="5400000">
            <a:off x="11245248" y="6045087"/>
            <a:ext cx="541705" cy="47993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100000">
                <a:schemeClr val="bg1">
                  <a:lumMod val="97000"/>
                </a:schemeClr>
              </a:gs>
              <a:gs pos="2000">
                <a:schemeClr val="bg1">
                  <a:lumMod val="83000"/>
                </a:schemeClr>
              </a:gs>
            </a:gsLst>
            <a:lin ang="18900000" scaled="0"/>
            <a:tileRect/>
          </a:gradFill>
          <a:ln w="12700">
            <a:gradFill flip="none" rotWithShape="1">
              <a:gsLst>
                <a:gs pos="0">
                  <a:schemeClr val="bg1"/>
                </a:gs>
                <a:gs pos="100000">
                  <a:schemeClr val="bg1">
                    <a:lumMod val="80000"/>
                  </a:schemeClr>
                </a:gs>
              </a:gsLst>
              <a:lin ang="18900000" scaled="0"/>
              <a:tileRect/>
            </a:gradFill>
          </a:ln>
          <a:effectLst>
            <a:outerShdw blurRad="165100" dist="76200" dir="2700000" algn="tl" rotWithShape="0">
              <a:prstClr val="black">
                <a:alpha val="30000"/>
              </a:prstClr>
            </a:outerShdw>
          </a:effectLst>
        </p:spPr>
        <p:txBody>
          <a:bodyPr vert="horz" wrap="square" lIns="91436" tIns="45718" rIns="91436" bIns="45718"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
        <p:nvSpPr>
          <p:cNvPr id="4" name="Date Placeholder 3"/>
          <p:cNvSpPr>
            <a:spLocks noGrp="1"/>
          </p:cNvSpPr>
          <p:nvPr>
            <p:ph type="dt" sz="half" idx="2"/>
          </p:nvPr>
        </p:nvSpPr>
        <p:spPr>
          <a:xfrm>
            <a:off x="8939636" y="177842"/>
            <a:ext cx="2844430" cy="365210"/>
          </a:xfrm>
          <a:prstGeom prst="rect">
            <a:avLst/>
          </a:prstGeom>
        </p:spPr>
        <p:txBody>
          <a:bodyPr vert="horz" lIns="91436" tIns="45718" rIns="91436" bIns="45718" rtlCol="0" anchor="ctr"/>
          <a:lstStyle>
            <a:lvl1pPr algn="l">
              <a:defRPr sz="1600">
                <a:solidFill>
                  <a:schemeClr val="tx1">
                    <a:tint val="75000"/>
                  </a:schemeClr>
                </a:solidFill>
              </a:defRPr>
            </a:lvl1pPr>
          </a:lstStyle>
          <a:p>
            <a:pPr>
              <a:defRPr/>
            </a:pPr>
            <a:fld id="{A6620504-D840-6A40-90BC-6F3747762FA2}" type="datetime1">
              <a:rPr lang="en-JM" smtClean="0">
                <a:solidFill>
                  <a:prstClr val="black">
                    <a:tint val="75000"/>
                  </a:prstClr>
                </a:solidFill>
              </a:rPr>
              <a:pPr>
                <a:defRPr/>
              </a:pPr>
              <a:t>8/4/2022</a:t>
            </a:fld>
            <a:endParaRPr lang="en-JM" dirty="0">
              <a:solidFill>
                <a:prstClr val="black">
                  <a:tint val="75000"/>
                </a:prstClr>
              </a:solidFill>
            </a:endParaRPr>
          </a:p>
        </p:txBody>
      </p:sp>
      <p:sp>
        <p:nvSpPr>
          <p:cNvPr id="5" name="Footer Placeholder 4"/>
          <p:cNvSpPr>
            <a:spLocks noGrp="1"/>
          </p:cNvSpPr>
          <p:nvPr>
            <p:ph type="ftr" sz="quarter" idx="3"/>
          </p:nvPr>
        </p:nvSpPr>
        <p:spPr>
          <a:xfrm>
            <a:off x="4165059" y="6334005"/>
            <a:ext cx="3860297" cy="365210"/>
          </a:xfrm>
          <a:prstGeom prst="rect">
            <a:avLst/>
          </a:prstGeom>
        </p:spPr>
        <p:txBody>
          <a:bodyPr vert="horz" lIns="91436" tIns="45718" rIns="91436" bIns="45718" rtlCol="0" anchor="ctr"/>
          <a:lstStyle>
            <a:lvl1pPr algn="ctr">
              <a:defRPr sz="1600">
                <a:solidFill>
                  <a:schemeClr val="bg1">
                    <a:lumMod val="65000"/>
                  </a:schemeClr>
                </a:solidFill>
              </a:defRPr>
            </a:lvl1pPr>
          </a:lstStyle>
          <a:p>
            <a:pPr>
              <a:defRPr/>
            </a:pPr>
            <a:r>
              <a:rPr lang="en-JM">
                <a:solidFill>
                  <a:prstClr val="white">
                    <a:lumMod val="65000"/>
                  </a:prstClr>
                </a:solidFill>
              </a:rPr>
              <a:t>WWW.DESIGNERSPARADISE.COM</a:t>
            </a:r>
            <a:endParaRPr lang="en-JM" dirty="0">
              <a:solidFill>
                <a:prstClr val="white">
                  <a:lumMod val="65000"/>
                </a:prstClr>
              </a:solidFill>
            </a:endParaRPr>
          </a:p>
        </p:txBody>
      </p:sp>
      <p:cxnSp>
        <p:nvCxnSpPr>
          <p:cNvPr id="9" name="Straight Connector 8"/>
          <p:cNvCxnSpPr/>
          <p:nvPr userDrawn="1"/>
        </p:nvCxnSpPr>
        <p:spPr>
          <a:xfrm>
            <a:off x="812694" y="6275254"/>
            <a:ext cx="10463438" cy="19604"/>
          </a:xfrm>
          <a:prstGeom prst="line">
            <a:avLst/>
          </a:prstGeom>
          <a:ln w="9525"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6" name="Slide Number Placeholder 5"/>
          <p:cNvSpPr>
            <a:spLocks noGrp="1"/>
          </p:cNvSpPr>
          <p:nvPr>
            <p:ph type="sldNum" sz="quarter" idx="4"/>
          </p:nvPr>
        </p:nvSpPr>
        <p:spPr>
          <a:xfrm>
            <a:off x="11281415" y="6145720"/>
            <a:ext cx="479938" cy="304871"/>
          </a:xfrm>
          <a:prstGeom prst="rect">
            <a:avLst/>
          </a:prstGeom>
        </p:spPr>
        <p:txBody>
          <a:bodyPr vert="horz" lIns="91436" tIns="45718" rIns="91436" bIns="45718" rtlCol="0" anchor="ctr"/>
          <a:lstStyle>
            <a:lvl1pPr algn="ctr">
              <a:defRPr sz="1600" b="0">
                <a:solidFill>
                  <a:schemeClr val="tx1">
                    <a:lumMod val="50000"/>
                    <a:lumOff val="50000"/>
                  </a:schemeClr>
                </a:solidFill>
                <a:latin typeface="Impact" panose="020B0806030902050204" pitchFamily="34" charset="0"/>
                <a:ea typeface="Impact" panose="020B0806030902050204" pitchFamily="34" charset="0"/>
                <a:cs typeface="Impact" panose="020B0806030902050204" pitchFamily="34" charset="0"/>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spTree>
    <p:extLst>
      <p:ext uri="{BB962C8B-B14F-4D97-AF65-F5344CB8AC3E}">
        <p14:creationId xmlns:p14="http://schemas.microsoft.com/office/powerpoint/2010/main" val="1988393850"/>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Lst>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hf hdr="0" ftr="0" dt="0"/>
  <p:txStyles>
    <p:titleStyle>
      <a:lvl1pPr algn="l" defTabSz="1219170" rtl="0" eaLnBrk="1" latinLnBrk="0" hangingPunct="1">
        <a:spcBef>
          <a:spcPct val="0"/>
        </a:spcBef>
        <a:buNone/>
        <a:defRPr sz="4600" kern="1200">
          <a:solidFill>
            <a:srgbClr val="17375E"/>
          </a:solidFill>
          <a:latin typeface="Signika"/>
          <a:ea typeface="Open Sans Extrabold" pitchFamily="34" charset="0"/>
          <a:cs typeface="Signika"/>
        </a:defRPr>
      </a:lvl1pPr>
    </p:titleStyle>
    <p:bodyStyle>
      <a:lvl1pPr marL="457189" indent="-457189" algn="l" defTabSz="1219170" rtl="0" eaLnBrk="1" latinLnBrk="0" hangingPunct="1">
        <a:spcBef>
          <a:spcPct val="20000"/>
        </a:spcBef>
        <a:buFont typeface="Arial" pitchFamily="34" charset="0"/>
        <a:buChar char="•"/>
        <a:defRPr sz="2700" kern="1200">
          <a:solidFill>
            <a:srgbClr val="17375E"/>
          </a:solidFill>
          <a:latin typeface="+mn-lt"/>
          <a:ea typeface="+mn-ea"/>
          <a:cs typeface="+mn-cs"/>
        </a:defRPr>
      </a:lvl1pPr>
      <a:lvl2pPr marL="990575" indent="-380990" algn="l" defTabSz="1219170" rtl="0" eaLnBrk="1" latinLnBrk="0" hangingPunct="1">
        <a:spcBef>
          <a:spcPct val="20000"/>
        </a:spcBef>
        <a:buFont typeface="Arial" pitchFamily="34" charset="0"/>
        <a:buChar char="–"/>
        <a:defRPr sz="2400" kern="1200">
          <a:solidFill>
            <a:srgbClr val="17375E"/>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2200" kern="1200">
          <a:solidFill>
            <a:srgbClr val="17375E"/>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1900" kern="1200">
          <a:solidFill>
            <a:srgbClr val="17375E"/>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1900" kern="1200">
          <a:solidFill>
            <a:srgbClr val="17375E"/>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10" name="Picture 9" descr="hexa.png"/>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2" name="Title Placeholder 1"/>
          <p:cNvSpPr>
            <a:spLocks noGrp="1"/>
          </p:cNvSpPr>
          <p:nvPr>
            <p:ph type="title"/>
          </p:nvPr>
        </p:nvSpPr>
        <p:spPr>
          <a:xfrm>
            <a:off x="609521" y="355683"/>
            <a:ext cx="10971372" cy="1143265"/>
          </a:xfrm>
          <a:prstGeom prst="rect">
            <a:avLst/>
          </a:prstGeom>
        </p:spPr>
        <p:txBody>
          <a:bodyPr vert="horz" lIns="91436" tIns="45718" rIns="91436" bIns="45718" rtlCol="0" anchor="ctr">
            <a:normAutofit/>
          </a:bodyPr>
          <a:lstStyle/>
          <a:p>
            <a:r>
              <a:rPr lang="en-US" dirty="0"/>
              <a:t>Click to edit Master title style</a:t>
            </a:r>
            <a:endParaRPr lang="en-JM" dirty="0"/>
          </a:p>
        </p:txBody>
      </p:sp>
      <p:sp>
        <p:nvSpPr>
          <p:cNvPr id="3" name="Text Placeholder 2"/>
          <p:cNvSpPr>
            <a:spLocks noGrp="1"/>
          </p:cNvSpPr>
          <p:nvPr>
            <p:ph type="body" idx="1"/>
          </p:nvPr>
        </p:nvSpPr>
        <p:spPr>
          <a:xfrm>
            <a:off x="609521" y="1600573"/>
            <a:ext cx="10971372" cy="4166564"/>
          </a:xfrm>
          <a:prstGeom prst="rect">
            <a:avLst/>
          </a:prstGeom>
        </p:spPr>
        <p:txBody>
          <a:bodyPr vert="horz" lIns="91436" tIns="45718" rIns="91436" bIns="45718"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JM" dirty="0"/>
          </a:p>
        </p:txBody>
      </p:sp>
      <p:sp>
        <p:nvSpPr>
          <p:cNvPr id="11" name="Freeform 5"/>
          <p:cNvSpPr>
            <a:spLocks/>
          </p:cNvSpPr>
          <p:nvPr userDrawn="1"/>
        </p:nvSpPr>
        <p:spPr bwMode="auto">
          <a:xfrm rot="5400000">
            <a:off x="11245248" y="6045087"/>
            <a:ext cx="541705" cy="47993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100000">
                <a:schemeClr val="bg1">
                  <a:lumMod val="97000"/>
                </a:schemeClr>
              </a:gs>
              <a:gs pos="2000">
                <a:schemeClr val="bg1">
                  <a:lumMod val="83000"/>
                </a:schemeClr>
              </a:gs>
            </a:gsLst>
            <a:lin ang="18900000" scaled="0"/>
            <a:tileRect/>
          </a:gradFill>
          <a:ln w="12700">
            <a:gradFill flip="none" rotWithShape="1">
              <a:gsLst>
                <a:gs pos="0">
                  <a:schemeClr val="bg1"/>
                </a:gs>
                <a:gs pos="100000">
                  <a:schemeClr val="bg1">
                    <a:lumMod val="80000"/>
                  </a:schemeClr>
                </a:gs>
              </a:gsLst>
              <a:lin ang="18900000" scaled="0"/>
              <a:tileRect/>
            </a:gradFill>
          </a:ln>
          <a:effectLst>
            <a:outerShdw blurRad="165100" dist="76200" dir="2700000" algn="tl" rotWithShape="0">
              <a:prstClr val="black">
                <a:alpha val="30000"/>
              </a:prstClr>
            </a:outerShdw>
          </a:effectLst>
        </p:spPr>
        <p:txBody>
          <a:bodyPr vert="horz" wrap="square" lIns="91436" tIns="45718" rIns="91436" bIns="45718"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
        <p:nvSpPr>
          <p:cNvPr id="4" name="Date Placeholder 3"/>
          <p:cNvSpPr>
            <a:spLocks noGrp="1"/>
          </p:cNvSpPr>
          <p:nvPr>
            <p:ph type="dt" sz="half" idx="2"/>
          </p:nvPr>
        </p:nvSpPr>
        <p:spPr>
          <a:xfrm>
            <a:off x="8939636" y="177842"/>
            <a:ext cx="2844430" cy="365210"/>
          </a:xfrm>
          <a:prstGeom prst="rect">
            <a:avLst/>
          </a:prstGeom>
        </p:spPr>
        <p:txBody>
          <a:bodyPr vert="horz" lIns="91436" tIns="45718" rIns="91436" bIns="45718" rtlCol="0" anchor="ctr"/>
          <a:lstStyle>
            <a:lvl1pPr algn="l">
              <a:defRPr sz="1600">
                <a:solidFill>
                  <a:schemeClr val="tx1">
                    <a:tint val="75000"/>
                  </a:schemeClr>
                </a:solidFill>
              </a:defRPr>
            </a:lvl1pPr>
          </a:lstStyle>
          <a:p>
            <a:pPr>
              <a:defRPr/>
            </a:pPr>
            <a:fld id="{A6620504-D840-6A40-90BC-6F3747762FA2}" type="datetime1">
              <a:rPr lang="en-JM" smtClean="0">
                <a:solidFill>
                  <a:prstClr val="black">
                    <a:tint val="75000"/>
                  </a:prstClr>
                </a:solidFill>
              </a:rPr>
              <a:pPr>
                <a:defRPr/>
              </a:pPr>
              <a:t>8/4/2022</a:t>
            </a:fld>
            <a:endParaRPr lang="en-JM" dirty="0">
              <a:solidFill>
                <a:prstClr val="black">
                  <a:tint val="75000"/>
                </a:prstClr>
              </a:solidFill>
            </a:endParaRPr>
          </a:p>
        </p:txBody>
      </p:sp>
      <p:sp>
        <p:nvSpPr>
          <p:cNvPr id="5" name="Footer Placeholder 4"/>
          <p:cNvSpPr>
            <a:spLocks noGrp="1"/>
          </p:cNvSpPr>
          <p:nvPr>
            <p:ph type="ftr" sz="quarter" idx="3"/>
          </p:nvPr>
        </p:nvSpPr>
        <p:spPr>
          <a:xfrm>
            <a:off x="4165059" y="6334005"/>
            <a:ext cx="3860297" cy="365210"/>
          </a:xfrm>
          <a:prstGeom prst="rect">
            <a:avLst/>
          </a:prstGeom>
        </p:spPr>
        <p:txBody>
          <a:bodyPr vert="horz" lIns="91436" tIns="45718" rIns="91436" bIns="45718" rtlCol="0" anchor="ctr"/>
          <a:lstStyle>
            <a:lvl1pPr algn="ctr">
              <a:defRPr sz="1600">
                <a:solidFill>
                  <a:schemeClr val="bg1">
                    <a:lumMod val="65000"/>
                  </a:schemeClr>
                </a:solidFill>
              </a:defRPr>
            </a:lvl1pPr>
          </a:lstStyle>
          <a:p>
            <a:pPr>
              <a:defRPr/>
            </a:pPr>
            <a:r>
              <a:rPr lang="en-JM">
                <a:solidFill>
                  <a:prstClr val="white">
                    <a:lumMod val="65000"/>
                  </a:prstClr>
                </a:solidFill>
              </a:rPr>
              <a:t>WWW.DESIGNERSPARADISE.COM</a:t>
            </a:r>
            <a:endParaRPr lang="en-JM" dirty="0">
              <a:solidFill>
                <a:prstClr val="white">
                  <a:lumMod val="65000"/>
                </a:prstClr>
              </a:solidFill>
            </a:endParaRPr>
          </a:p>
        </p:txBody>
      </p:sp>
      <p:cxnSp>
        <p:nvCxnSpPr>
          <p:cNvPr id="9" name="Straight Connector 8"/>
          <p:cNvCxnSpPr/>
          <p:nvPr userDrawn="1"/>
        </p:nvCxnSpPr>
        <p:spPr>
          <a:xfrm>
            <a:off x="812694" y="6275254"/>
            <a:ext cx="10463438" cy="19604"/>
          </a:xfrm>
          <a:prstGeom prst="line">
            <a:avLst/>
          </a:prstGeom>
          <a:ln w="9525"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6" name="Slide Number Placeholder 5"/>
          <p:cNvSpPr>
            <a:spLocks noGrp="1"/>
          </p:cNvSpPr>
          <p:nvPr>
            <p:ph type="sldNum" sz="quarter" idx="4"/>
          </p:nvPr>
        </p:nvSpPr>
        <p:spPr>
          <a:xfrm>
            <a:off x="11281415" y="6145720"/>
            <a:ext cx="479938" cy="304871"/>
          </a:xfrm>
          <a:prstGeom prst="rect">
            <a:avLst/>
          </a:prstGeom>
        </p:spPr>
        <p:txBody>
          <a:bodyPr vert="horz" lIns="91436" tIns="45718" rIns="91436" bIns="45718" rtlCol="0" anchor="ctr"/>
          <a:lstStyle>
            <a:lvl1pPr algn="ctr">
              <a:defRPr sz="1600" b="0">
                <a:solidFill>
                  <a:schemeClr val="tx1">
                    <a:lumMod val="50000"/>
                    <a:lumOff val="50000"/>
                  </a:schemeClr>
                </a:solidFill>
                <a:latin typeface="Impact" panose="020B0806030902050204" pitchFamily="34" charset="0"/>
                <a:ea typeface="Impact" panose="020B0806030902050204" pitchFamily="34" charset="0"/>
                <a:cs typeface="Impact" panose="020B0806030902050204" pitchFamily="34" charset="0"/>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spTree>
    <p:extLst>
      <p:ext uri="{BB962C8B-B14F-4D97-AF65-F5344CB8AC3E}">
        <p14:creationId xmlns:p14="http://schemas.microsoft.com/office/powerpoint/2010/main" val="304848604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Lst>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hf hdr="0" ftr="0" dt="0"/>
  <p:txStyles>
    <p:titleStyle>
      <a:lvl1pPr algn="l" defTabSz="1219170" rtl="0" eaLnBrk="1" latinLnBrk="0" hangingPunct="1">
        <a:spcBef>
          <a:spcPct val="0"/>
        </a:spcBef>
        <a:buNone/>
        <a:defRPr sz="4600" kern="1200">
          <a:solidFill>
            <a:srgbClr val="17375E"/>
          </a:solidFill>
          <a:latin typeface="Signika"/>
          <a:ea typeface="Open Sans Extrabold" pitchFamily="34" charset="0"/>
          <a:cs typeface="Signika"/>
        </a:defRPr>
      </a:lvl1pPr>
    </p:titleStyle>
    <p:bodyStyle>
      <a:lvl1pPr marL="457189" indent="-457189" algn="l" defTabSz="1219170" rtl="0" eaLnBrk="1" latinLnBrk="0" hangingPunct="1">
        <a:spcBef>
          <a:spcPct val="20000"/>
        </a:spcBef>
        <a:buFont typeface="Arial" pitchFamily="34" charset="0"/>
        <a:buChar char="•"/>
        <a:defRPr sz="2700" kern="1200">
          <a:solidFill>
            <a:srgbClr val="17375E"/>
          </a:solidFill>
          <a:latin typeface="+mn-lt"/>
          <a:ea typeface="+mn-ea"/>
          <a:cs typeface="+mn-cs"/>
        </a:defRPr>
      </a:lvl1pPr>
      <a:lvl2pPr marL="990575" indent="-380990" algn="l" defTabSz="1219170" rtl="0" eaLnBrk="1" latinLnBrk="0" hangingPunct="1">
        <a:spcBef>
          <a:spcPct val="20000"/>
        </a:spcBef>
        <a:buFont typeface="Arial" pitchFamily="34" charset="0"/>
        <a:buChar char="–"/>
        <a:defRPr sz="2400" kern="1200">
          <a:solidFill>
            <a:srgbClr val="17375E"/>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2200" kern="1200">
          <a:solidFill>
            <a:srgbClr val="17375E"/>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1900" kern="1200">
          <a:solidFill>
            <a:srgbClr val="17375E"/>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1900" kern="1200">
          <a:solidFill>
            <a:srgbClr val="17375E"/>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10" name="Picture 9" descr="hexa.png"/>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 y="0"/>
            <a:ext cx="12190413" cy="6859588"/>
          </a:xfrm>
          <a:prstGeom prst="rect">
            <a:avLst/>
          </a:prstGeom>
        </p:spPr>
      </p:pic>
      <p:sp>
        <p:nvSpPr>
          <p:cNvPr id="2" name="Title Placeholder 1"/>
          <p:cNvSpPr>
            <a:spLocks noGrp="1"/>
          </p:cNvSpPr>
          <p:nvPr>
            <p:ph type="title"/>
          </p:nvPr>
        </p:nvSpPr>
        <p:spPr>
          <a:xfrm>
            <a:off x="609521" y="355683"/>
            <a:ext cx="10971372" cy="1143265"/>
          </a:xfrm>
          <a:prstGeom prst="rect">
            <a:avLst/>
          </a:prstGeom>
        </p:spPr>
        <p:txBody>
          <a:bodyPr vert="horz" lIns="91436" tIns="45718" rIns="91436" bIns="45718" rtlCol="0" anchor="ctr">
            <a:normAutofit/>
          </a:bodyPr>
          <a:lstStyle/>
          <a:p>
            <a:r>
              <a:rPr lang="en-US" dirty="0"/>
              <a:t>Click to edit Master title style</a:t>
            </a:r>
            <a:endParaRPr lang="en-JM" dirty="0"/>
          </a:p>
        </p:txBody>
      </p:sp>
      <p:sp>
        <p:nvSpPr>
          <p:cNvPr id="3" name="Text Placeholder 2"/>
          <p:cNvSpPr>
            <a:spLocks noGrp="1"/>
          </p:cNvSpPr>
          <p:nvPr>
            <p:ph type="body" idx="1"/>
          </p:nvPr>
        </p:nvSpPr>
        <p:spPr>
          <a:xfrm>
            <a:off x="609521" y="1600573"/>
            <a:ext cx="10971372" cy="4166564"/>
          </a:xfrm>
          <a:prstGeom prst="rect">
            <a:avLst/>
          </a:prstGeom>
        </p:spPr>
        <p:txBody>
          <a:bodyPr vert="horz" lIns="91436" tIns="45718" rIns="91436" bIns="45718"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JM" dirty="0"/>
          </a:p>
        </p:txBody>
      </p:sp>
      <p:sp>
        <p:nvSpPr>
          <p:cNvPr id="11" name="Freeform 5"/>
          <p:cNvSpPr>
            <a:spLocks/>
          </p:cNvSpPr>
          <p:nvPr userDrawn="1"/>
        </p:nvSpPr>
        <p:spPr bwMode="auto">
          <a:xfrm rot="5400000">
            <a:off x="11245248" y="6045087"/>
            <a:ext cx="541705" cy="479936"/>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flip="none" rotWithShape="1">
            <a:gsLst>
              <a:gs pos="100000">
                <a:schemeClr val="bg1">
                  <a:lumMod val="97000"/>
                </a:schemeClr>
              </a:gs>
              <a:gs pos="2000">
                <a:schemeClr val="bg1">
                  <a:lumMod val="83000"/>
                </a:schemeClr>
              </a:gs>
            </a:gsLst>
            <a:lin ang="18900000" scaled="0"/>
            <a:tileRect/>
          </a:gradFill>
          <a:ln w="12700">
            <a:gradFill flip="none" rotWithShape="1">
              <a:gsLst>
                <a:gs pos="0">
                  <a:schemeClr val="bg1"/>
                </a:gs>
                <a:gs pos="100000">
                  <a:schemeClr val="bg1">
                    <a:lumMod val="80000"/>
                  </a:schemeClr>
                </a:gs>
              </a:gsLst>
              <a:lin ang="18900000" scaled="0"/>
              <a:tileRect/>
            </a:gradFill>
          </a:ln>
          <a:effectLst>
            <a:outerShdw blurRad="165100" dist="76200" dir="2700000" algn="tl" rotWithShape="0">
              <a:prstClr val="black">
                <a:alpha val="30000"/>
              </a:prstClr>
            </a:outerShdw>
          </a:effectLst>
        </p:spPr>
        <p:txBody>
          <a:bodyPr vert="horz" wrap="square" lIns="91436" tIns="45718" rIns="91436" bIns="45718"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
        <p:nvSpPr>
          <p:cNvPr id="4" name="Date Placeholder 3"/>
          <p:cNvSpPr>
            <a:spLocks noGrp="1"/>
          </p:cNvSpPr>
          <p:nvPr>
            <p:ph type="dt" sz="half" idx="2"/>
          </p:nvPr>
        </p:nvSpPr>
        <p:spPr>
          <a:xfrm>
            <a:off x="8939636" y="177842"/>
            <a:ext cx="2844430" cy="365210"/>
          </a:xfrm>
          <a:prstGeom prst="rect">
            <a:avLst/>
          </a:prstGeom>
        </p:spPr>
        <p:txBody>
          <a:bodyPr vert="horz" lIns="91436" tIns="45718" rIns="91436" bIns="45718" rtlCol="0" anchor="ctr"/>
          <a:lstStyle>
            <a:lvl1pPr algn="l">
              <a:defRPr sz="1600">
                <a:solidFill>
                  <a:schemeClr val="tx1">
                    <a:tint val="75000"/>
                  </a:schemeClr>
                </a:solidFill>
              </a:defRPr>
            </a:lvl1pPr>
          </a:lstStyle>
          <a:p>
            <a:pPr>
              <a:defRPr/>
            </a:pPr>
            <a:fld id="{A6620504-D840-6A40-90BC-6F3747762FA2}" type="datetime1">
              <a:rPr lang="en-JM" smtClean="0">
                <a:solidFill>
                  <a:prstClr val="black">
                    <a:tint val="75000"/>
                  </a:prstClr>
                </a:solidFill>
              </a:rPr>
              <a:pPr>
                <a:defRPr/>
              </a:pPr>
              <a:t>8/4/2022</a:t>
            </a:fld>
            <a:endParaRPr lang="en-JM" dirty="0">
              <a:solidFill>
                <a:prstClr val="black">
                  <a:tint val="75000"/>
                </a:prstClr>
              </a:solidFill>
            </a:endParaRPr>
          </a:p>
        </p:txBody>
      </p:sp>
      <p:sp>
        <p:nvSpPr>
          <p:cNvPr id="5" name="Footer Placeholder 4"/>
          <p:cNvSpPr>
            <a:spLocks noGrp="1"/>
          </p:cNvSpPr>
          <p:nvPr>
            <p:ph type="ftr" sz="quarter" idx="3"/>
          </p:nvPr>
        </p:nvSpPr>
        <p:spPr>
          <a:xfrm>
            <a:off x="4165059" y="6334005"/>
            <a:ext cx="3860297" cy="365210"/>
          </a:xfrm>
          <a:prstGeom prst="rect">
            <a:avLst/>
          </a:prstGeom>
        </p:spPr>
        <p:txBody>
          <a:bodyPr vert="horz" lIns="91436" tIns="45718" rIns="91436" bIns="45718" rtlCol="0" anchor="ctr"/>
          <a:lstStyle>
            <a:lvl1pPr algn="ctr">
              <a:defRPr sz="1600">
                <a:solidFill>
                  <a:schemeClr val="bg1">
                    <a:lumMod val="65000"/>
                  </a:schemeClr>
                </a:solidFill>
              </a:defRPr>
            </a:lvl1pPr>
          </a:lstStyle>
          <a:p>
            <a:pPr>
              <a:defRPr/>
            </a:pPr>
            <a:r>
              <a:rPr lang="en-JM">
                <a:solidFill>
                  <a:prstClr val="white">
                    <a:lumMod val="65000"/>
                  </a:prstClr>
                </a:solidFill>
              </a:rPr>
              <a:t>WWW.DESIGNERSPARADISE.COM</a:t>
            </a:r>
            <a:endParaRPr lang="en-JM" dirty="0">
              <a:solidFill>
                <a:prstClr val="white">
                  <a:lumMod val="65000"/>
                </a:prstClr>
              </a:solidFill>
            </a:endParaRPr>
          </a:p>
        </p:txBody>
      </p:sp>
      <p:cxnSp>
        <p:nvCxnSpPr>
          <p:cNvPr id="9" name="Straight Connector 8"/>
          <p:cNvCxnSpPr/>
          <p:nvPr userDrawn="1"/>
        </p:nvCxnSpPr>
        <p:spPr>
          <a:xfrm>
            <a:off x="812694" y="6275254"/>
            <a:ext cx="10463438" cy="19604"/>
          </a:xfrm>
          <a:prstGeom prst="line">
            <a:avLst/>
          </a:prstGeom>
          <a:ln w="9525"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6" name="Slide Number Placeholder 5"/>
          <p:cNvSpPr>
            <a:spLocks noGrp="1"/>
          </p:cNvSpPr>
          <p:nvPr>
            <p:ph type="sldNum" sz="quarter" idx="4"/>
          </p:nvPr>
        </p:nvSpPr>
        <p:spPr>
          <a:xfrm>
            <a:off x="11281415" y="6145720"/>
            <a:ext cx="479938" cy="304871"/>
          </a:xfrm>
          <a:prstGeom prst="rect">
            <a:avLst/>
          </a:prstGeom>
        </p:spPr>
        <p:txBody>
          <a:bodyPr vert="horz" lIns="91436" tIns="45718" rIns="91436" bIns="45718" rtlCol="0" anchor="ctr"/>
          <a:lstStyle>
            <a:lvl1pPr algn="ctr">
              <a:defRPr sz="1600" b="0">
                <a:solidFill>
                  <a:schemeClr val="tx1">
                    <a:lumMod val="50000"/>
                    <a:lumOff val="50000"/>
                  </a:schemeClr>
                </a:solidFill>
                <a:latin typeface="Impact" panose="020B0806030902050204" pitchFamily="34" charset="0"/>
                <a:ea typeface="Impact" panose="020B0806030902050204" pitchFamily="34" charset="0"/>
                <a:cs typeface="Impact" panose="020B0806030902050204" pitchFamily="34" charset="0"/>
              </a:defRPr>
            </a:lvl1pPr>
          </a:lstStyle>
          <a:p>
            <a:pPr>
              <a:defRPr/>
            </a:pPr>
            <a:fld id="{857B18ED-D931-45F4-8873-1BEDAB4DC03E}" type="slidenum">
              <a:rPr lang="en-JM" smtClean="0">
                <a:solidFill>
                  <a:prstClr val="black">
                    <a:lumMod val="50000"/>
                    <a:lumOff val="50000"/>
                  </a:prstClr>
                </a:solidFill>
              </a:rPr>
              <a:pPr>
                <a:defRPr/>
              </a:pPr>
              <a:t>‹#›</a:t>
            </a:fld>
            <a:endParaRPr lang="en-JM" dirty="0">
              <a:solidFill>
                <a:prstClr val="black">
                  <a:lumMod val="50000"/>
                  <a:lumOff val="50000"/>
                </a:prstClr>
              </a:solidFill>
            </a:endParaRPr>
          </a:p>
        </p:txBody>
      </p:sp>
    </p:spTree>
    <p:extLst>
      <p:ext uri="{BB962C8B-B14F-4D97-AF65-F5344CB8AC3E}">
        <p14:creationId xmlns:p14="http://schemas.microsoft.com/office/powerpoint/2010/main" val="3284714260"/>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Lst>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hf hdr="0" ftr="0" dt="0"/>
  <p:txStyles>
    <p:titleStyle>
      <a:lvl1pPr algn="l" defTabSz="1219170" rtl="0" eaLnBrk="1" latinLnBrk="0" hangingPunct="1">
        <a:spcBef>
          <a:spcPct val="0"/>
        </a:spcBef>
        <a:buNone/>
        <a:defRPr sz="4600" kern="1200">
          <a:solidFill>
            <a:srgbClr val="17375E"/>
          </a:solidFill>
          <a:latin typeface="Signika"/>
          <a:ea typeface="Open Sans Extrabold" pitchFamily="34" charset="0"/>
          <a:cs typeface="Signika"/>
        </a:defRPr>
      </a:lvl1pPr>
    </p:titleStyle>
    <p:bodyStyle>
      <a:lvl1pPr marL="457189" indent="-457189" algn="l" defTabSz="1219170" rtl="0" eaLnBrk="1" latinLnBrk="0" hangingPunct="1">
        <a:spcBef>
          <a:spcPct val="20000"/>
        </a:spcBef>
        <a:buFont typeface="Arial" pitchFamily="34" charset="0"/>
        <a:buChar char="•"/>
        <a:defRPr sz="2700" kern="1200">
          <a:solidFill>
            <a:srgbClr val="17375E"/>
          </a:solidFill>
          <a:latin typeface="+mn-lt"/>
          <a:ea typeface="+mn-ea"/>
          <a:cs typeface="+mn-cs"/>
        </a:defRPr>
      </a:lvl1pPr>
      <a:lvl2pPr marL="990575" indent="-380990" algn="l" defTabSz="1219170" rtl="0" eaLnBrk="1" latinLnBrk="0" hangingPunct="1">
        <a:spcBef>
          <a:spcPct val="20000"/>
        </a:spcBef>
        <a:buFont typeface="Arial" pitchFamily="34" charset="0"/>
        <a:buChar char="–"/>
        <a:defRPr sz="2400" kern="1200">
          <a:solidFill>
            <a:srgbClr val="17375E"/>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2200" kern="1200">
          <a:solidFill>
            <a:srgbClr val="17375E"/>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1900" kern="1200">
          <a:solidFill>
            <a:srgbClr val="17375E"/>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1900" kern="1200">
          <a:solidFill>
            <a:srgbClr val="17375E"/>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43.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6.png"/><Relationship Id="rId5" Type="http://schemas.openxmlformats.org/officeDocument/2006/relationships/image" Target="../media/image5.jp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3.xml"/></Relationships>
</file>

<file path=ppt/slides/_rels/slide11.xml.rels><?xml version="1.0" encoding="UTF-8" standalone="yes"?>
<Relationships xmlns="http://schemas.openxmlformats.org/package/2006/relationships"><Relationship Id="rId13" Type="http://schemas.openxmlformats.org/officeDocument/2006/relationships/image" Target="../media/image17.png"/><Relationship Id="rId18" Type="http://schemas.microsoft.com/office/2007/relationships/hdphoto" Target="../media/hdphoto11.wdp"/><Relationship Id="rId26" Type="http://schemas.microsoft.com/office/2007/relationships/hdphoto" Target="../media/hdphoto15.wdp"/><Relationship Id="rId3" Type="http://schemas.openxmlformats.org/officeDocument/2006/relationships/slideLayout" Target="../slideLayouts/slideLayout36.xml"/><Relationship Id="rId21" Type="http://schemas.openxmlformats.org/officeDocument/2006/relationships/image" Target="../media/image21.png"/><Relationship Id="rId34" Type="http://schemas.openxmlformats.org/officeDocument/2006/relationships/image" Target="../media/image27.png"/><Relationship Id="rId7" Type="http://schemas.openxmlformats.org/officeDocument/2006/relationships/image" Target="../media/image14.png"/><Relationship Id="rId12" Type="http://schemas.microsoft.com/office/2007/relationships/hdphoto" Target="../media/hdphoto8.wdp"/><Relationship Id="rId17" Type="http://schemas.openxmlformats.org/officeDocument/2006/relationships/image" Target="../media/image19.png"/><Relationship Id="rId25" Type="http://schemas.openxmlformats.org/officeDocument/2006/relationships/image" Target="../media/image23.png"/><Relationship Id="rId33" Type="http://schemas.openxmlformats.org/officeDocument/2006/relationships/slide" Target="slide12.xml"/><Relationship Id="rId2" Type="http://schemas.openxmlformats.org/officeDocument/2006/relationships/audio" Target="../media/media2.MP3"/><Relationship Id="rId16" Type="http://schemas.microsoft.com/office/2007/relationships/hdphoto" Target="../media/hdphoto10.wdp"/><Relationship Id="rId20" Type="http://schemas.microsoft.com/office/2007/relationships/hdphoto" Target="../media/hdphoto12.wdp"/><Relationship Id="rId29" Type="http://schemas.openxmlformats.org/officeDocument/2006/relationships/image" Target="../media/image25.png"/><Relationship Id="rId1" Type="http://schemas.microsoft.com/office/2007/relationships/media" Target="../media/media2.MP3"/><Relationship Id="rId6" Type="http://schemas.microsoft.com/office/2007/relationships/hdphoto" Target="../media/hdphoto5.wdp"/><Relationship Id="rId11" Type="http://schemas.openxmlformats.org/officeDocument/2006/relationships/image" Target="../media/image16.png"/><Relationship Id="rId24" Type="http://schemas.microsoft.com/office/2007/relationships/hdphoto" Target="../media/hdphoto14.wdp"/><Relationship Id="rId32" Type="http://schemas.microsoft.com/office/2007/relationships/hdphoto" Target="../media/hdphoto18.wdp"/><Relationship Id="rId5" Type="http://schemas.openxmlformats.org/officeDocument/2006/relationships/image" Target="../media/image13.png"/><Relationship Id="rId15" Type="http://schemas.openxmlformats.org/officeDocument/2006/relationships/image" Target="../media/image18.png"/><Relationship Id="rId23" Type="http://schemas.openxmlformats.org/officeDocument/2006/relationships/image" Target="../media/image22.png"/><Relationship Id="rId28" Type="http://schemas.microsoft.com/office/2007/relationships/hdphoto" Target="../media/hdphoto16.wdp"/><Relationship Id="rId10" Type="http://schemas.microsoft.com/office/2007/relationships/hdphoto" Target="../media/hdphoto7.wdp"/><Relationship Id="rId19" Type="http://schemas.openxmlformats.org/officeDocument/2006/relationships/image" Target="../media/image20.png"/><Relationship Id="rId31" Type="http://schemas.openxmlformats.org/officeDocument/2006/relationships/image" Target="../media/image26.png"/><Relationship Id="rId4" Type="http://schemas.openxmlformats.org/officeDocument/2006/relationships/image" Target="../media/image12.png"/><Relationship Id="rId9" Type="http://schemas.openxmlformats.org/officeDocument/2006/relationships/image" Target="../media/image15.png"/><Relationship Id="rId14" Type="http://schemas.microsoft.com/office/2007/relationships/hdphoto" Target="../media/hdphoto9.wdp"/><Relationship Id="rId22" Type="http://schemas.microsoft.com/office/2007/relationships/hdphoto" Target="../media/hdphoto13.wdp"/><Relationship Id="rId27" Type="http://schemas.openxmlformats.org/officeDocument/2006/relationships/image" Target="../media/image24.png"/><Relationship Id="rId30" Type="http://schemas.microsoft.com/office/2007/relationships/hdphoto" Target="../media/hdphoto17.wdp"/><Relationship Id="rId35" Type="http://schemas.openxmlformats.org/officeDocument/2006/relationships/image" Target="../media/image6.png"/><Relationship Id="rId8" Type="http://schemas.microsoft.com/office/2007/relationships/hdphoto" Target="../media/hdphoto6.wdp"/></Relationships>
</file>

<file path=ppt/slides/_rels/slide12.xml.rels><?xml version="1.0" encoding="UTF-8" standalone="yes"?>
<Relationships xmlns="http://schemas.openxmlformats.org/package/2006/relationships"><Relationship Id="rId8" Type="http://schemas.openxmlformats.org/officeDocument/2006/relationships/image" Target="../media/image16.png"/><Relationship Id="rId13" Type="http://schemas.microsoft.com/office/2007/relationships/hdphoto" Target="../media/hdphoto10.wdp"/><Relationship Id="rId18" Type="http://schemas.openxmlformats.org/officeDocument/2006/relationships/image" Target="../media/image23.png"/><Relationship Id="rId26" Type="http://schemas.openxmlformats.org/officeDocument/2006/relationships/slide" Target="slide14.xml"/><Relationship Id="rId3" Type="http://schemas.openxmlformats.org/officeDocument/2006/relationships/image" Target="../media/image12.png"/><Relationship Id="rId21" Type="http://schemas.microsoft.com/office/2007/relationships/hdphoto" Target="../media/hdphoto17.wdp"/><Relationship Id="rId7" Type="http://schemas.microsoft.com/office/2007/relationships/hdphoto" Target="../media/hdphoto6.wdp"/><Relationship Id="rId12" Type="http://schemas.openxmlformats.org/officeDocument/2006/relationships/image" Target="../media/image18.png"/><Relationship Id="rId17" Type="http://schemas.microsoft.com/office/2007/relationships/hdphoto" Target="../media/hdphoto13.wdp"/><Relationship Id="rId25" Type="http://schemas.openxmlformats.org/officeDocument/2006/relationships/slide" Target="slide13.xml"/><Relationship Id="rId2" Type="http://schemas.openxmlformats.org/officeDocument/2006/relationships/notesSlide" Target="../notesSlides/notesSlide11.xml"/><Relationship Id="rId16" Type="http://schemas.openxmlformats.org/officeDocument/2006/relationships/image" Target="../media/image21.png"/><Relationship Id="rId20" Type="http://schemas.openxmlformats.org/officeDocument/2006/relationships/image" Target="../media/image25.png"/><Relationship Id="rId29" Type="http://schemas.openxmlformats.org/officeDocument/2006/relationships/slide" Target="slide18.xml"/><Relationship Id="rId1" Type="http://schemas.openxmlformats.org/officeDocument/2006/relationships/slideLayout" Target="../slideLayouts/slideLayout36.xml"/><Relationship Id="rId6" Type="http://schemas.openxmlformats.org/officeDocument/2006/relationships/image" Target="../media/image14.png"/><Relationship Id="rId11" Type="http://schemas.microsoft.com/office/2007/relationships/hdphoto" Target="../media/hdphoto9.wdp"/><Relationship Id="rId24" Type="http://schemas.microsoft.com/office/2007/relationships/hdphoto" Target="../media/hdphoto18.wdp"/><Relationship Id="rId5" Type="http://schemas.microsoft.com/office/2007/relationships/hdphoto" Target="../media/hdphoto5.wdp"/><Relationship Id="rId15" Type="http://schemas.microsoft.com/office/2007/relationships/hdphoto" Target="../media/hdphoto11.wdp"/><Relationship Id="rId23" Type="http://schemas.openxmlformats.org/officeDocument/2006/relationships/image" Target="../media/image28.png"/><Relationship Id="rId28" Type="http://schemas.openxmlformats.org/officeDocument/2006/relationships/slide" Target="slide19.xml"/><Relationship Id="rId10" Type="http://schemas.openxmlformats.org/officeDocument/2006/relationships/image" Target="../media/image17.png"/><Relationship Id="rId19" Type="http://schemas.microsoft.com/office/2007/relationships/hdphoto" Target="../media/hdphoto15.wdp"/><Relationship Id="rId31" Type="http://schemas.openxmlformats.org/officeDocument/2006/relationships/slide" Target="slide17.xml"/><Relationship Id="rId4" Type="http://schemas.openxmlformats.org/officeDocument/2006/relationships/image" Target="../media/image13.png"/><Relationship Id="rId9" Type="http://schemas.microsoft.com/office/2007/relationships/hdphoto" Target="../media/hdphoto8.wdp"/><Relationship Id="rId14" Type="http://schemas.openxmlformats.org/officeDocument/2006/relationships/image" Target="../media/image19.png"/><Relationship Id="rId22" Type="http://schemas.openxmlformats.org/officeDocument/2006/relationships/slide" Target="slide20.xml"/><Relationship Id="rId27" Type="http://schemas.openxmlformats.org/officeDocument/2006/relationships/slide" Target="slide16.xml"/><Relationship Id="rId30" Type="http://schemas.openxmlformats.org/officeDocument/2006/relationships/slide" Target="slide15.xml"/></Relationships>
</file>

<file path=ppt/slides/_rels/slide13.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12.png"/><Relationship Id="rId7" Type="http://schemas.openxmlformats.org/officeDocument/2006/relationships/slide" Target="slide12.xml"/><Relationship Id="rId2" Type="http://schemas.openxmlformats.org/officeDocument/2006/relationships/notesSlide" Target="../notesSlides/notesSlide12.xml"/><Relationship Id="rId1" Type="http://schemas.openxmlformats.org/officeDocument/2006/relationships/slideLayout" Target="../slideLayouts/slideLayout36.xml"/><Relationship Id="rId6" Type="http://schemas.microsoft.com/office/2007/relationships/hdphoto" Target="../media/hdphoto5.wdp"/><Relationship Id="rId5" Type="http://schemas.openxmlformats.org/officeDocument/2006/relationships/image" Target="../media/image13.png"/><Relationship Id="rId4" Type="http://schemas.openxmlformats.org/officeDocument/2006/relationships/image" Target="../media/image29.JPG"/><Relationship Id="rId9" Type="http://schemas.microsoft.com/office/2007/relationships/hdphoto" Target="../media/hdphoto19.wdp"/></Relationships>
</file>

<file path=ppt/slides/_rels/slide1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2.png"/><Relationship Id="rId7" Type="http://schemas.openxmlformats.org/officeDocument/2006/relationships/slide" Target="slide12.xml"/><Relationship Id="rId2" Type="http://schemas.openxmlformats.org/officeDocument/2006/relationships/notesSlide" Target="../notesSlides/notesSlide13.xml"/><Relationship Id="rId1" Type="http://schemas.openxmlformats.org/officeDocument/2006/relationships/slideLayout" Target="../slideLayouts/slideLayout36.xml"/><Relationship Id="rId6" Type="http://schemas.microsoft.com/office/2007/relationships/hdphoto" Target="../media/hdphoto6.wdp"/><Relationship Id="rId5" Type="http://schemas.openxmlformats.org/officeDocument/2006/relationships/image" Target="../media/image14.png"/><Relationship Id="rId4" Type="http://schemas.openxmlformats.org/officeDocument/2006/relationships/image" Target="../media/image29.JPG"/><Relationship Id="rId9" Type="http://schemas.microsoft.com/office/2007/relationships/hdphoto" Target="../media/hdphoto8.wdp"/></Relationships>
</file>

<file path=ppt/slides/_rels/slide1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2.png"/><Relationship Id="rId7" Type="http://schemas.openxmlformats.org/officeDocument/2006/relationships/slide" Target="slide12.xml"/><Relationship Id="rId2" Type="http://schemas.openxmlformats.org/officeDocument/2006/relationships/notesSlide" Target="../notesSlides/notesSlide14.xml"/><Relationship Id="rId1" Type="http://schemas.openxmlformats.org/officeDocument/2006/relationships/slideLayout" Target="../slideLayouts/slideLayout36.xml"/><Relationship Id="rId6" Type="http://schemas.microsoft.com/office/2007/relationships/hdphoto" Target="../media/hdphoto5.wdp"/><Relationship Id="rId5" Type="http://schemas.openxmlformats.org/officeDocument/2006/relationships/image" Target="../media/image13.png"/><Relationship Id="rId4" Type="http://schemas.openxmlformats.org/officeDocument/2006/relationships/image" Target="../media/image29.JPG"/><Relationship Id="rId9" Type="http://schemas.microsoft.com/office/2007/relationships/hdphoto" Target="../media/hdphoto10.wdp"/></Relationships>
</file>

<file path=ppt/slides/_rels/slide16.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12.png"/><Relationship Id="rId7" Type="http://schemas.openxmlformats.org/officeDocument/2006/relationships/slide" Target="slide12.xml"/><Relationship Id="rId2" Type="http://schemas.openxmlformats.org/officeDocument/2006/relationships/notesSlide" Target="../notesSlides/notesSlide15.xml"/><Relationship Id="rId1" Type="http://schemas.openxmlformats.org/officeDocument/2006/relationships/slideLayout" Target="../slideLayouts/slideLayout36.xml"/><Relationship Id="rId6" Type="http://schemas.microsoft.com/office/2007/relationships/hdphoto" Target="../media/hdphoto6.wdp"/><Relationship Id="rId5" Type="http://schemas.openxmlformats.org/officeDocument/2006/relationships/image" Target="../media/image14.png"/><Relationship Id="rId4" Type="http://schemas.openxmlformats.org/officeDocument/2006/relationships/image" Target="../media/image29.JPG"/><Relationship Id="rId9" Type="http://schemas.microsoft.com/office/2007/relationships/hdphoto" Target="../media/hdphoto20.wdp"/></Relationships>
</file>

<file path=ppt/slides/_rels/slide17.xml.rels><?xml version="1.0" encoding="UTF-8" standalone="yes"?>
<Relationships xmlns="http://schemas.openxmlformats.org/package/2006/relationships"><Relationship Id="rId8" Type="http://schemas.microsoft.com/office/2007/relationships/hdphoto" Target="../media/hdphoto12.wdp"/><Relationship Id="rId3" Type="http://schemas.openxmlformats.org/officeDocument/2006/relationships/image" Target="../media/image29.JPG"/><Relationship Id="rId7" Type="http://schemas.openxmlformats.org/officeDocument/2006/relationships/image" Target="../media/image20.png"/><Relationship Id="rId2" Type="http://schemas.openxmlformats.org/officeDocument/2006/relationships/image" Target="../media/image12.png"/><Relationship Id="rId1" Type="http://schemas.openxmlformats.org/officeDocument/2006/relationships/slideLayout" Target="../slideLayouts/slideLayout36.xml"/><Relationship Id="rId6" Type="http://schemas.openxmlformats.org/officeDocument/2006/relationships/slide" Target="slide12.xml"/><Relationship Id="rId5" Type="http://schemas.microsoft.com/office/2007/relationships/hdphoto" Target="../media/hdphoto5.wdp"/><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8" Type="http://schemas.microsoft.com/office/2007/relationships/hdphoto" Target="../media/hdphoto17.wdp"/><Relationship Id="rId3" Type="http://schemas.openxmlformats.org/officeDocument/2006/relationships/image" Target="../media/image29.JPG"/><Relationship Id="rId7" Type="http://schemas.openxmlformats.org/officeDocument/2006/relationships/image" Target="../media/image25.png"/><Relationship Id="rId2" Type="http://schemas.openxmlformats.org/officeDocument/2006/relationships/image" Target="../media/image12.png"/><Relationship Id="rId1" Type="http://schemas.openxmlformats.org/officeDocument/2006/relationships/slideLayout" Target="../slideLayouts/slideLayout36.xml"/><Relationship Id="rId6" Type="http://schemas.openxmlformats.org/officeDocument/2006/relationships/slide" Target="slide12.xml"/><Relationship Id="rId5" Type="http://schemas.microsoft.com/office/2007/relationships/hdphoto" Target="../media/hdphoto6.wdp"/><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2.png"/><Relationship Id="rId7" Type="http://schemas.openxmlformats.org/officeDocument/2006/relationships/slide" Target="slide12.xml"/><Relationship Id="rId2" Type="http://schemas.openxmlformats.org/officeDocument/2006/relationships/notesSlide" Target="../notesSlides/notesSlide16.xml"/><Relationship Id="rId1" Type="http://schemas.openxmlformats.org/officeDocument/2006/relationships/slideLayout" Target="../slideLayouts/slideLayout36.xml"/><Relationship Id="rId6" Type="http://schemas.microsoft.com/office/2007/relationships/hdphoto" Target="../media/hdphoto5.wdp"/><Relationship Id="rId5" Type="http://schemas.openxmlformats.org/officeDocument/2006/relationships/image" Target="../media/image13.png"/><Relationship Id="rId4" Type="http://schemas.openxmlformats.org/officeDocument/2006/relationships/image" Target="../media/image29.JPG"/><Relationship Id="rId9" Type="http://schemas.microsoft.com/office/2007/relationships/hdphoto" Target="../media/hdphoto13.wdp"/></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43.xml"/><Relationship Id="rId4" Type="http://schemas.openxmlformats.org/officeDocument/2006/relationships/image" Target="../media/image8.sv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3.xml"/></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43.xml"/><Relationship Id="rId6" Type="http://schemas.microsoft.com/office/2007/relationships/hdphoto" Target="../media/hdphoto21.wdp"/><Relationship Id="rId5" Type="http://schemas.openxmlformats.org/officeDocument/2006/relationships/image" Target="../media/image32.png"/><Relationship Id="rId4" Type="http://schemas.openxmlformats.org/officeDocument/2006/relationships/image" Target="../media/image8.sv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3.xml"/></Relationships>
</file>

<file path=ppt/slides/_rels/slide7.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8.png"/><Relationship Id="rId7"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43.xml"/><Relationship Id="rId6" Type="http://schemas.microsoft.com/office/2007/relationships/hdphoto" Target="../media/hdphoto3.wdp"/><Relationship Id="rId5" Type="http://schemas.openxmlformats.org/officeDocument/2006/relationships/image" Target="../media/image9.png"/><Relationship Id="rId4" Type="http://schemas.microsoft.com/office/2007/relationships/hdphoto" Target="../media/hdphoto2.wdp"/></Relationships>
</file>

<file path=ppt/slides/_rels/slide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8.xml"/><Relationship Id="rId1" Type="http://schemas.openxmlformats.org/officeDocument/2006/relationships/slideLayout" Target="../slideLayouts/slideLayout4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xmlns="" id="{F60DDA54-859A-488A-A9BF-EBD8E24E544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240"/>
            <a:ext cx="12190413" cy="6857107"/>
          </a:xfrm>
          <a:prstGeom prst="rect">
            <a:avLst/>
          </a:prstGeom>
        </p:spPr>
      </p:pic>
      <p:grpSp>
        <p:nvGrpSpPr>
          <p:cNvPr id="12" name="组合 11">
            <a:extLst>
              <a:ext uri="{FF2B5EF4-FFF2-40B4-BE49-F238E27FC236}">
                <a16:creationId xmlns:a16="http://schemas.microsoft.com/office/drawing/2014/main" xmlns="" id="{476049D4-A189-47DF-A82F-32713924B6EC}"/>
              </a:ext>
            </a:extLst>
          </p:cNvPr>
          <p:cNvGrpSpPr/>
          <p:nvPr/>
        </p:nvGrpSpPr>
        <p:grpSpPr>
          <a:xfrm>
            <a:off x="3237705" y="1162615"/>
            <a:ext cx="5715000" cy="959123"/>
            <a:chOff x="3237480" y="2412862"/>
            <a:chExt cx="5715000" cy="736369"/>
          </a:xfrm>
        </p:grpSpPr>
        <p:sp>
          <p:nvSpPr>
            <p:cNvPr id="13" name="文本框 283">
              <a:extLst>
                <a:ext uri="{FF2B5EF4-FFF2-40B4-BE49-F238E27FC236}">
                  <a16:creationId xmlns:a16="http://schemas.microsoft.com/office/drawing/2014/main" xmlns="" id="{A49C6CA0-1895-4B25-A832-28FC96060A07}"/>
                </a:ext>
              </a:extLst>
            </p:cNvPr>
            <p:cNvSpPr txBox="1"/>
            <p:nvPr/>
          </p:nvSpPr>
          <p:spPr>
            <a:xfrm>
              <a:off x="4629674" y="2412862"/>
              <a:ext cx="2930609" cy="638000"/>
            </a:xfrm>
            <a:prstGeom prst="rect">
              <a:avLst/>
            </a:prstGeom>
            <a:noFill/>
          </p:spPr>
          <p:txBody>
            <a:bodyPr wrap="none" rtlCol="0">
              <a:spAutoFit/>
            </a:bodyPr>
            <a:lstStyle/>
            <a:p>
              <a:pPr algn="ctr"/>
              <a:r>
                <a:rPr lang="en-US" altLang="zh-CN" sz="4800" b="1" dirty="0">
                  <a:solidFill>
                    <a:srgbClr val="8AC4AC"/>
                  </a:solidFill>
                  <a:latin typeface="#9Slide03 Sofia Pro Soft Bold" panose="020B0000000000000000" pitchFamily="34" charset="0"/>
                  <a:ea typeface="UD Digi Kyokasho N-B" panose="02020700000000000000" pitchFamily="18" charset="-128"/>
                  <a:sym typeface=""/>
                </a:rPr>
                <a:t>CHÍNH TẢ</a:t>
              </a:r>
              <a:endParaRPr lang="zh-CN" altLang="en-US" sz="4800" b="1" dirty="0">
                <a:solidFill>
                  <a:srgbClr val="8AC4AC"/>
                </a:solidFill>
                <a:latin typeface="#9Slide03 Sofia Pro Soft Bold" panose="020B0000000000000000" pitchFamily="34" charset="0"/>
                <a:ea typeface="UD Digi Kyokasho N-B" panose="02020700000000000000" pitchFamily="18" charset="-128"/>
                <a:sym typeface=""/>
              </a:endParaRPr>
            </a:p>
          </p:txBody>
        </p:sp>
        <p:cxnSp>
          <p:nvCxnSpPr>
            <p:cNvPr id="14" name="直接连接符 13">
              <a:extLst>
                <a:ext uri="{FF2B5EF4-FFF2-40B4-BE49-F238E27FC236}">
                  <a16:creationId xmlns:a16="http://schemas.microsoft.com/office/drawing/2014/main" xmlns="" id="{E966B93A-B26E-4692-A70B-1C22D504603B}"/>
                </a:ext>
              </a:extLst>
            </p:cNvPr>
            <p:cNvCxnSpPr/>
            <p:nvPr/>
          </p:nvCxnSpPr>
          <p:spPr>
            <a:xfrm>
              <a:off x="3237480" y="3149231"/>
              <a:ext cx="5715000" cy="0"/>
            </a:xfrm>
            <a:prstGeom prst="line">
              <a:avLst/>
            </a:prstGeom>
            <a:ln>
              <a:solidFill>
                <a:srgbClr val="8AC4AC"/>
              </a:solidFill>
            </a:ln>
          </p:spPr>
          <p:style>
            <a:lnRef idx="1">
              <a:schemeClr val="accent1"/>
            </a:lnRef>
            <a:fillRef idx="0">
              <a:schemeClr val="accent1"/>
            </a:fillRef>
            <a:effectRef idx="0">
              <a:schemeClr val="accent1"/>
            </a:effectRef>
            <a:fontRef idx="minor">
              <a:schemeClr val="tx1"/>
            </a:fontRef>
          </p:style>
        </p:cxnSp>
      </p:grpSp>
      <p:sp>
        <p:nvSpPr>
          <p:cNvPr id="16" name="Rectangle 4">
            <a:extLst>
              <a:ext uri="{FF2B5EF4-FFF2-40B4-BE49-F238E27FC236}">
                <a16:creationId xmlns:a16="http://schemas.microsoft.com/office/drawing/2014/main" xmlns="" id="{DE47BAAA-AFD9-41F7-B18E-9CB740ACA313}"/>
              </a:ext>
            </a:extLst>
          </p:cNvPr>
          <p:cNvSpPr txBox="1">
            <a:spLocks noChangeArrowheads="1"/>
          </p:cNvSpPr>
          <p:nvPr/>
        </p:nvSpPr>
        <p:spPr bwMode="auto">
          <a:xfrm>
            <a:off x="2379115" y="3348428"/>
            <a:ext cx="7432179" cy="5858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62" tIns="34281" rIns="68562" bIns="34281" numCol="1" anchor="ctr" anchorCtr="0" compatLnSpc="1">
            <a:prstTxWarp prst="textNoShape">
              <a:avLst/>
            </a:prstTxWarp>
          </a:bodyPr>
          <a:lstStyle>
            <a:lvl1pPr marL="0" indent="0" algn="ctr">
              <a:buFontTx/>
              <a:buNone/>
              <a:defRPr sz="2000" b="1">
                <a:solidFill>
                  <a:schemeClr val="bg1"/>
                </a:solidFill>
                <a:latin typeface="+mj-lt"/>
                <a:ea typeface="+mj-ea"/>
                <a:cs typeface="+mj-cs"/>
              </a:defRPr>
            </a:lvl1pPr>
            <a:lvl2pPr marL="742950" indent="-285750" eaLnBrk="0" hangingPunct="0">
              <a:spcBef>
                <a:spcPct val="20000"/>
              </a:spcBef>
              <a:buChar char="–"/>
              <a:defRPr sz="2000">
                <a:latin typeface="+mn-lt"/>
                <a:ea typeface="仿宋_GB2312" pitchFamily="49" charset="-122"/>
              </a:defRPr>
            </a:lvl2pPr>
            <a:lvl3pPr marL="1143000" indent="-228600" eaLnBrk="0" hangingPunct="0">
              <a:spcBef>
                <a:spcPct val="20000"/>
              </a:spcBef>
              <a:buChar char="•"/>
              <a:defRPr sz="2400">
                <a:latin typeface="+mn-lt"/>
              </a:defRPr>
            </a:lvl3pPr>
            <a:lvl4pPr marL="1600200" indent="-228600" eaLnBrk="0" hangingPunct="0">
              <a:spcBef>
                <a:spcPct val="20000"/>
              </a:spcBef>
              <a:buChar char="–"/>
              <a:defRPr sz="2000">
                <a:latin typeface="+mn-lt"/>
              </a:defRPr>
            </a:lvl4pPr>
            <a:lvl5pPr marL="2057400" indent="-228600" eaLnBrk="0" hangingPunct="0">
              <a:spcBef>
                <a:spcPct val="20000"/>
              </a:spcBef>
              <a:buChar char="»"/>
              <a:defRPr sz="2000">
                <a:latin typeface="+mn-lt"/>
              </a:defRPr>
            </a:lvl5pPr>
            <a:lvl6pPr marL="2514600" indent="-228600" eaLnBrk="0" fontAlgn="base" hangingPunct="0">
              <a:spcBef>
                <a:spcPct val="20000"/>
              </a:spcBef>
              <a:spcAft>
                <a:spcPct val="0"/>
              </a:spcAft>
              <a:buChar char="»"/>
              <a:defRPr sz="2000">
                <a:latin typeface="+mn-lt"/>
              </a:defRPr>
            </a:lvl6pPr>
            <a:lvl7pPr marL="2971800" indent="-228600" eaLnBrk="0" fontAlgn="base" hangingPunct="0">
              <a:spcBef>
                <a:spcPct val="20000"/>
              </a:spcBef>
              <a:spcAft>
                <a:spcPct val="0"/>
              </a:spcAft>
              <a:buChar char="»"/>
              <a:defRPr sz="2000">
                <a:latin typeface="+mn-lt"/>
              </a:defRPr>
            </a:lvl7pPr>
            <a:lvl8pPr marL="3429000" indent="-228600" eaLnBrk="0" fontAlgn="base" hangingPunct="0">
              <a:spcBef>
                <a:spcPct val="20000"/>
              </a:spcBef>
              <a:spcAft>
                <a:spcPct val="0"/>
              </a:spcAft>
              <a:buChar char="»"/>
              <a:defRPr sz="2000">
                <a:latin typeface="+mn-lt"/>
              </a:defRPr>
            </a:lvl8pPr>
            <a:lvl9pPr marL="3886200" indent="-228600" eaLnBrk="0" fontAlgn="base" hangingPunct="0">
              <a:spcBef>
                <a:spcPct val="20000"/>
              </a:spcBef>
              <a:spcAft>
                <a:spcPct val="0"/>
              </a:spcAft>
              <a:buChar char="»"/>
              <a:defRPr sz="2000">
                <a:latin typeface="+mn-lt"/>
              </a:defRPr>
            </a:lvl9pPr>
          </a:lstStyle>
          <a:p>
            <a:r>
              <a:rPr lang="en-US" altLang="zh-CN" sz="8800" dirty="0">
                <a:solidFill>
                  <a:schemeClr val="accent1">
                    <a:lumMod val="75000"/>
                  </a:schemeClr>
                </a:solidFill>
                <a:latin typeface="#9Slide03 Sofia Pro Soft Bold" panose="020B0000000000000000" pitchFamily="34" charset="0"/>
                <a:ea typeface="UD Digi Kyokasho N-B" panose="02020700000000000000" pitchFamily="18" charset="-128"/>
                <a:sym typeface=""/>
              </a:rPr>
              <a:t>TÀ ÁO DÀI VIỆT NAM</a:t>
            </a:r>
            <a:endParaRPr lang="zh-CN" altLang="en-US" sz="8800" dirty="0">
              <a:solidFill>
                <a:schemeClr val="accent1">
                  <a:lumMod val="75000"/>
                </a:schemeClr>
              </a:solidFill>
              <a:latin typeface="#9Slide03 Sofia Pro Soft Bold" panose="020B0000000000000000" pitchFamily="34" charset="0"/>
              <a:ea typeface="UD Digi Kyokasho N-B" panose="02020700000000000000" pitchFamily="18" charset="-128"/>
              <a:sym typeface=""/>
            </a:endParaRPr>
          </a:p>
        </p:txBody>
      </p:sp>
      <p:sp>
        <p:nvSpPr>
          <p:cNvPr id="23" name="TextBox 18">
            <a:extLst>
              <a:ext uri="{FF2B5EF4-FFF2-40B4-BE49-F238E27FC236}">
                <a16:creationId xmlns:a16="http://schemas.microsoft.com/office/drawing/2014/main" xmlns="" id="{7589C93A-37FC-4ECA-98D6-FC9964829997}"/>
              </a:ext>
            </a:extLst>
          </p:cNvPr>
          <p:cNvSpPr txBox="1"/>
          <p:nvPr/>
        </p:nvSpPr>
        <p:spPr>
          <a:xfrm>
            <a:off x="4327734" y="343072"/>
            <a:ext cx="3534942" cy="830997"/>
          </a:xfrm>
          <a:prstGeom prst="rect">
            <a:avLst/>
          </a:prstGeom>
          <a:noFill/>
        </p:spPr>
        <p:txBody>
          <a:bodyPr wrap="none" rtlCol="0">
            <a:spAutoFit/>
          </a:bodyPr>
          <a:lstStyle/>
          <a:p>
            <a:pPr algn="ctr"/>
            <a:r>
              <a:rPr lang="en-US" sz="4800" b="1" spc="1200" dirty="0">
                <a:solidFill>
                  <a:srgbClr val="8AC4AC"/>
                </a:solidFill>
                <a:latin typeface="#9Slide03 Sofia Pro Soft Bold" panose="020B0000000000000000" pitchFamily="34" charset="0"/>
                <a:ea typeface="UD Digi Kyokasho N-B" panose="02020700000000000000" pitchFamily="18" charset="-128"/>
                <a:cs typeface="Roboto Black" charset="0"/>
                <a:sym typeface=""/>
              </a:rPr>
              <a:t>TUẦN 31</a:t>
            </a:r>
          </a:p>
        </p:txBody>
      </p:sp>
      <p:pic>
        <p:nvPicPr>
          <p:cNvPr id="2" name="口哨版轻松欢快夏日旅行配乐-26秒">
            <a:hlinkClick r:id="" action="ppaction://media"/>
            <a:extLst>
              <a:ext uri="{FF2B5EF4-FFF2-40B4-BE49-F238E27FC236}">
                <a16:creationId xmlns:a16="http://schemas.microsoft.com/office/drawing/2014/main" xmlns="" id="{941C25DC-EDD5-424B-A201-C8DD0FF8A6EE}"/>
              </a:ext>
            </a:extLst>
          </p:cNvPr>
          <p:cNvPicPr>
            <a:picLocks noChangeAspect="1"/>
          </p:cNvPicPr>
          <p:nvPr>
            <a:audioFile r:link="rId2"/>
            <p:extLst>
              <p:ext uri="{DAA4B4D4-6D71-4841-9C94-3DE7FCFB9230}">
                <p14:media xmlns:p14="http://schemas.microsoft.com/office/powerpoint/2010/main" r:embed="rId1">
                  <p14:fade in="5000" out="5000"/>
                </p14:media>
              </p:ext>
            </p:extLst>
          </p:nvPr>
        </p:nvPicPr>
        <p:blipFill>
          <a:blip r:embed="rId6"/>
          <a:stretch>
            <a:fillRect/>
          </a:stretch>
        </p:blipFill>
        <p:spPr>
          <a:xfrm>
            <a:off x="-982379" y="553016"/>
            <a:ext cx="609600" cy="609600"/>
          </a:xfrm>
          <a:prstGeom prst="rect">
            <a:avLst/>
          </a:prstGeom>
        </p:spPr>
      </p:pic>
    </p:spTree>
    <p:extLst>
      <p:ext uri="{BB962C8B-B14F-4D97-AF65-F5344CB8AC3E}">
        <p14:creationId xmlns:p14="http://schemas.microsoft.com/office/powerpoint/2010/main" val="146242499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1000"/>
                                        <p:tgtEl>
                                          <p:spTgt spid="23"/>
                                        </p:tgtEl>
                                      </p:cBhvr>
                                    </p:animEffect>
                                    <p:anim calcmode="lin" valueType="num">
                                      <p:cBhvr>
                                        <p:cTn id="8" dur="1000" fill="hold"/>
                                        <p:tgtEl>
                                          <p:spTgt spid="23"/>
                                        </p:tgtEl>
                                        <p:attrNameLst>
                                          <p:attrName>ppt_x</p:attrName>
                                        </p:attrNameLst>
                                      </p:cBhvr>
                                      <p:tavLst>
                                        <p:tav tm="0">
                                          <p:val>
                                            <p:strVal val="#ppt_x"/>
                                          </p:val>
                                        </p:tav>
                                        <p:tav tm="100000">
                                          <p:val>
                                            <p:strVal val="#ppt_x"/>
                                          </p:val>
                                        </p:tav>
                                      </p:tavLst>
                                    </p:anim>
                                    <p:anim calcmode="lin" valueType="num">
                                      <p:cBhvr>
                                        <p:cTn id="9" dur="1000" fill="hold"/>
                                        <p:tgtEl>
                                          <p:spTgt spid="2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6" presetClass="entr" presetSubtype="21" fill="hold"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750"/>
                                        <p:tgtEl>
                                          <p:spTgt spid="3"/>
                                        </p:tgtEl>
                                      </p:cBhvr>
                                    </p:animEffect>
                                  </p:childTnLst>
                                </p:cTn>
                              </p:par>
                            </p:childTnLst>
                          </p:cTn>
                        </p:par>
                        <p:par>
                          <p:cTn id="14" fill="hold">
                            <p:stCondLst>
                              <p:cond delay="1750"/>
                            </p:stCondLst>
                            <p:childTnLst>
                              <p:par>
                                <p:cTn id="15" presetID="2" presetClass="entr" presetSubtype="1" fill="hold" nodeType="after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additive="base">
                                        <p:cTn id="17" dur="750" fill="hold"/>
                                        <p:tgtEl>
                                          <p:spTgt spid="12"/>
                                        </p:tgtEl>
                                        <p:attrNameLst>
                                          <p:attrName>ppt_x</p:attrName>
                                        </p:attrNameLst>
                                      </p:cBhvr>
                                      <p:tavLst>
                                        <p:tav tm="0">
                                          <p:val>
                                            <p:strVal val="#ppt_x"/>
                                          </p:val>
                                        </p:tav>
                                        <p:tav tm="100000">
                                          <p:val>
                                            <p:strVal val="#ppt_x"/>
                                          </p:val>
                                        </p:tav>
                                      </p:tavLst>
                                    </p:anim>
                                    <p:anim calcmode="lin" valueType="num">
                                      <p:cBhvr additive="base">
                                        <p:cTn id="18" dur="750" fill="hold"/>
                                        <p:tgtEl>
                                          <p:spTgt spid="12"/>
                                        </p:tgtEl>
                                        <p:attrNameLst>
                                          <p:attrName>ppt_y</p:attrName>
                                        </p:attrNameLst>
                                      </p:cBhvr>
                                      <p:tavLst>
                                        <p:tav tm="0">
                                          <p:val>
                                            <p:strVal val="0-#ppt_h/2"/>
                                          </p:val>
                                        </p:tav>
                                        <p:tav tm="100000">
                                          <p:val>
                                            <p:strVal val="#ppt_y"/>
                                          </p:val>
                                        </p:tav>
                                      </p:tavLst>
                                    </p:anim>
                                  </p:childTnLst>
                                </p:cTn>
                              </p:par>
                            </p:childTnLst>
                          </p:cTn>
                        </p:par>
                        <p:par>
                          <p:cTn id="19" fill="hold">
                            <p:stCondLst>
                              <p:cond delay="2500"/>
                            </p:stCondLst>
                            <p:childTnLst>
                              <p:par>
                                <p:cTn id="20" presetID="22" presetClass="entr" presetSubtype="8" fill="hold" grpId="0" nodeType="after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wipe(left)">
                                      <p:cBhvr>
                                        <p:cTn id="22" dur="750"/>
                                        <p:tgtEl>
                                          <p:spTgt spid="16"/>
                                        </p:tgtEl>
                                      </p:cBhvr>
                                    </p:animEffect>
                                  </p:childTnLst>
                                </p:cTn>
                              </p:par>
                              <p:par>
                                <p:cTn id="23" presetID="1" presetClass="mediacall" presetSubtype="0" fill="hold" nodeType="withEffect">
                                  <p:stCondLst>
                                    <p:cond delay="0"/>
                                  </p:stCondLst>
                                  <p:childTnLst>
                                    <p:cmd type="call" cmd="playFrom(0.0)">
                                      <p:cBhvr>
                                        <p:cTn id="24" dur="2606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5" fill="hold" display="0">
                  <p:stCondLst>
                    <p:cond delay="indefinite"/>
                  </p:stCondLst>
                  <p:endCondLst>
                    <p:cond evt="onStopAudio" delay="0">
                      <p:tgtEl>
                        <p:sldTgt/>
                      </p:tgtEl>
                    </p:cond>
                  </p:endCondLst>
                </p:cTn>
                <p:tgtEl>
                  <p:spTgt spid="2"/>
                </p:tgtEl>
              </p:cMediaNode>
            </p:audio>
          </p:childTnLst>
        </p:cTn>
      </p:par>
    </p:tnLst>
    <p:bldLst>
      <p:bldP spid="16" grpId="0"/>
      <p:bldP spid="2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ình chữ nhật: Góc Chéo Tròn 3">
            <a:extLst>
              <a:ext uri="{FF2B5EF4-FFF2-40B4-BE49-F238E27FC236}">
                <a16:creationId xmlns:a16="http://schemas.microsoft.com/office/drawing/2014/main" xmlns="" id="{F33803C2-665A-4725-B1AC-D99FE31120D5}"/>
              </a:ext>
            </a:extLst>
          </p:cNvPr>
          <p:cNvSpPr/>
          <p:nvPr/>
        </p:nvSpPr>
        <p:spPr>
          <a:xfrm>
            <a:off x="239486" y="104898"/>
            <a:ext cx="11484428" cy="6484689"/>
          </a:xfrm>
          <a:prstGeom prst="round2DiagRect">
            <a:avLst/>
          </a:prstGeom>
          <a:solidFill>
            <a:schemeClr val="accent1">
              <a:alpha val="23000"/>
            </a:schemeClr>
          </a:solidFill>
          <a:ln w="38100">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Hộp Văn bản 119">
            <a:extLst>
              <a:ext uri="{FF2B5EF4-FFF2-40B4-BE49-F238E27FC236}">
                <a16:creationId xmlns:a16="http://schemas.microsoft.com/office/drawing/2014/main" xmlns="" id="{1BA6AF04-6FA5-40A0-89F8-E3C82CC660BF}"/>
              </a:ext>
            </a:extLst>
          </p:cNvPr>
          <p:cNvSpPr txBox="1"/>
          <p:nvPr/>
        </p:nvSpPr>
        <p:spPr>
          <a:xfrm>
            <a:off x="664028" y="104898"/>
            <a:ext cx="10482943" cy="5262979"/>
          </a:xfrm>
          <a:prstGeom prst="rect">
            <a:avLst/>
          </a:prstGeom>
          <a:noFill/>
        </p:spPr>
        <p:txBody>
          <a:bodyPr wrap="square">
            <a:spAutoFit/>
          </a:bodyPr>
          <a:lstStyle/>
          <a:p>
            <a:r>
              <a:rPr lang="en-US" sz="2800" b="1" dirty="0">
                <a:solidFill>
                  <a:srgbClr val="1306BA"/>
                </a:solidFill>
                <a:latin typeface="+mj-lt"/>
                <a:cs typeface="Times New Roman" panose="02020603050405020304" pitchFamily="18" charset="0"/>
              </a:rPr>
              <a:t>2. </a:t>
            </a:r>
            <a:r>
              <a:rPr lang="en-US" sz="2800" b="1" dirty="0" err="1">
                <a:solidFill>
                  <a:srgbClr val="1306BA"/>
                </a:solidFill>
                <a:latin typeface="+mj-lt"/>
                <a:cs typeface="Times New Roman" panose="02020603050405020304" pitchFamily="18" charset="0"/>
              </a:rPr>
              <a:t>Xếp</a:t>
            </a:r>
            <a:r>
              <a:rPr lang="en-US" sz="2800" b="1" dirty="0">
                <a:solidFill>
                  <a:srgbClr val="1306BA"/>
                </a:solidFill>
                <a:latin typeface="+mj-lt"/>
                <a:cs typeface="Times New Roman" panose="02020603050405020304" pitchFamily="18" charset="0"/>
              </a:rPr>
              <a:t> </a:t>
            </a:r>
            <a:r>
              <a:rPr lang="en-US" sz="2800" b="1" dirty="0" err="1">
                <a:solidFill>
                  <a:srgbClr val="1306BA"/>
                </a:solidFill>
                <a:latin typeface="+mj-lt"/>
                <a:cs typeface="Times New Roman" panose="02020603050405020304" pitchFamily="18" charset="0"/>
              </a:rPr>
              <a:t>tên</a:t>
            </a:r>
            <a:r>
              <a:rPr lang="en-US" sz="2800" b="1" dirty="0">
                <a:solidFill>
                  <a:srgbClr val="1306BA"/>
                </a:solidFill>
                <a:latin typeface="+mj-lt"/>
                <a:cs typeface="Times New Roman" panose="02020603050405020304" pitchFamily="18" charset="0"/>
              </a:rPr>
              <a:t> </a:t>
            </a:r>
            <a:r>
              <a:rPr lang="en-US" sz="2800" b="1" dirty="0" err="1">
                <a:solidFill>
                  <a:srgbClr val="1306BA"/>
                </a:solidFill>
                <a:latin typeface="+mj-lt"/>
                <a:cs typeface="Times New Roman" panose="02020603050405020304" pitchFamily="18" charset="0"/>
              </a:rPr>
              <a:t>các</a:t>
            </a:r>
            <a:r>
              <a:rPr lang="en-US" sz="2800" b="1" dirty="0">
                <a:solidFill>
                  <a:srgbClr val="1306BA"/>
                </a:solidFill>
                <a:latin typeface="+mj-lt"/>
                <a:cs typeface="Times New Roman" panose="02020603050405020304" pitchFamily="18" charset="0"/>
              </a:rPr>
              <a:t> </a:t>
            </a:r>
            <a:r>
              <a:rPr lang="en-US" sz="2800" b="1" dirty="0" err="1">
                <a:solidFill>
                  <a:srgbClr val="1306BA"/>
                </a:solidFill>
                <a:latin typeface="+mj-lt"/>
                <a:cs typeface="Times New Roman" panose="02020603050405020304" pitchFamily="18" charset="0"/>
              </a:rPr>
              <a:t>huy</a:t>
            </a:r>
            <a:r>
              <a:rPr lang="en-US" sz="2800" b="1" dirty="0">
                <a:solidFill>
                  <a:srgbClr val="1306BA"/>
                </a:solidFill>
                <a:latin typeface="+mj-lt"/>
                <a:cs typeface="Times New Roman" panose="02020603050405020304" pitchFamily="18" charset="0"/>
              </a:rPr>
              <a:t> </a:t>
            </a:r>
            <a:r>
              <a:rPr lang="en-US" sz="2800" b="1" dirty="0" err="1">
                <a:solidFill>
                  <a:srgbClr val="1306BA"/>
                </a:solidFill>
                <a:latin typeface="+mj-lt"/>
                <a:cs typeface="Times New Roman" panose="02020603050405020304" pitchFamily="18" charset="0"/>
              </a:rPr>
              <a:t>chương</a:t>
            </a:r>
            <a:r>
              <a:rPr lang="en-US" sz="2800" b="1" dirty="0">
                <a:solidFill>
                  <a:srgbClr val="1306BA"/>
                </a:solidFill>
                <a:latin typeface="+mj-lt"/>
                <a:cs typeface="Times New Roman" panose="02020603050405020304" pitchFamily="18" charset="0"/>
              </a:rPr>
              <a:t>, </a:t>
            </a:r>
            <a:r>
              <a:rPr lang="en-US" sz="2800" b="1" dirty="0" err="1">
                <a:solidFill>
                  <a:srgbClr val="1306BA"/>
                </a:solidFill>
                <a:latin typeface="+mj-lt"/>
                <a:cs typeface="Times New Roman" panose="02020603050405020304" pitchFamily="18" charset="0"/>
              </a:rPr>
              <a:t>danh</a:t>
            </a:r>
            <a:r>
              <a:rPr lang="en-US" sz="2800" b="1" dirty="0">
                <a:solidFill>
                  <a:srgbClr val="1306BA"/>
                </a:solidFill>
                <a:latin typeface="+mj-lt"/>
                <a:cs typeface="Times New Roman" panose="02020603050405020304" pitchFamily="18" charset="0"/>
              </a:rPr>
              <a:t> </a:t>
            </a:r>
            <a:r>
              <a:rPr lang="en-US" sz="2800" b="1" dirty="0" err="1">
                <a:solidFill>
                  <a:srgbClr val="1306BA"/>
                </a:solidFill>
                <a:latin typeface="+mj-lt"/>
                <a:cs typeface="Times New Roman" panose="02020603050405020304" pitchFamily="18" charset="0"/>
              </a:rPr>
              <a:t>hiệu</a:t>
            </a:r>
            <a:r>
              <a:rPr lang="en-US" sz="2800" b="1" dirty="0">
                <a:solidFill>
                  <a:srgbClr val="1306BA"/>
                </a:solidFill>
                <a:latin typeface="+mj-lt"/>
                <a:cs typeface="Times New Roman" panose="02020603050405020304" pitchFamily="18" charset="0"/>
              </a:rPr>
              <a:t> </a:t>
            </a:r>
            <a:r>
              <a:rPr lang="en-US" sz="2800" b="1" dirty="0" err="1">
                <a:solidFill>
                  <a:srgbClr val="1306BA"/>
                </a:solidFill>
                <a:latin typeface="+mj-lt"/>
                <a:cs typeface="Times New Roman" panose="02020603050405020304" pitchFamily="18" charset="0"/>
              </a:rPr>
              <a:t>và</a:t>
            </a:r>
            <a:r>
              <a:rPr lang="en-US" sz="2800" b="1" dirty="0">
                <a:solidFill>
                  <a:srgbClr val="1306BA"/>
                </a:solidFill>
                <a:latin typeface="+mj-lt"/>
                <a:cs typeface="Times New Roman" panose="02020603050405020304" pitchFamily="18" charset="0"/>
              </a:rPr>
              <a:t> </a:t>
            </a:r>
            <a:r>
              <a:rPr lang="en-US" sz="2800" b="1" dirty="0" err="1">
                <a:solidFill>
                  <a:srgbClr val="1306BA"/>
                </a:solidFill>
                <a:latin typeface="+mj-lt"/>
                <a:cs typeface="Times New Roman" panose="02020603050405020304" pitchFamily="18" charset="0"/>
              </a:rPr>
              <a:t>giải</a:t>
            </a:r>
            <a:r>
              <a:rPr lang="en-US" sz="2800" b="1" dirty="0">
                <a:solidFill>
                  <a:srgbClr val="1306BA"/>
                </a:solidFill>
                <a:latin typeface="+mj-lt"/>
                <a:cs typeface="Times New Roman" panose="02020603050405020304" pitchFamily="18" charset="0"/>
              </a:rPr>
              <a:t> </a:t>
            </a:r>
            <a:r>
              <a:rPr lang="en-US" sz="2800" b="1" dirty="0" err="1">
                <a:solidFill>
                  <a:srgbClr val="1306BA"/>
                </a:solidFill>
                <a:latin typeface="+mj-lt"/>
                <a:cs typeface="Times New Roman" panose="02020603050405020304" pitchFamily="18" charset="0"/>
              </a:rPr>
              <a:t>thưởng</a:t>
            </a:r>
            <a:r>
              <a:rPr lang="en-US" sz="2800" b="1" dirty="0">
                <a:solidFill>
                  <a:srgbClr val="1306BA"/>
                </a:solidFill>
                <a:latin typeface="+mj-lt"/>
                <a:cs typeface="Times New Roman" panose="02020603050405020304" pitchFamily="18" charset="0"/>
              </a:rPr>
              <a:t> </a:t>
            </a:r>
            <a:r>
              <a:rPr lang="en-US" sz="2800" b="1" dirty="0" err="1">
                <a:solidFill>
                  <a:srgbClr val="1306BA"/>
                </a:solidFill>
                <a:latin typeface="+mj-lt"/>
                <a:cs typeface="Times New Roman" panose="02020603050405020304" pitchFamily="18" charset="0"/>
              </a:rPr>
              <a:t>nêu</a:t>
            </a:r>
            <a:r>
              <a:rPr lang="en-US" sz="2800" b="1" dirty="0">
                <a:solidFill>
                  <a:srgbClr val="1306BA"/>
                </a:solidFill>
                <a:latin typeface="+mj-lt"/>
                <a:cs typeface="Times New Roman" panose="02020603050405020304" pitchFamily="18" charset="0"/>
              </a:rPr>
              <a:t> </a:t>
            </a:r>
            <a:r>
              <a:rPr lang="en-US" sz="2800" b="1" dirty="0" err="1">
                <a:solidFill>
                  <a:srgbClr val="1306BA"/>
                </a:solidFill>
                <a:latin typeface="+mj-lt"/>
                <a:cs typeface="Times New Roman" panose="02020603050405020304" pitchFamily="18" charset="0"/>
              </a:rPr>
              <a:t>trong</a:t>
            </a:r>
            <a:r>
              <a:rPr lang="en-US" sz="2800" b="1" dirty="0">
                <a:solidFill>
                  <a:srgbClr val="1306BA"/>
                </a:solidFill>
                <a:latin typeface="+mj-lt"/>
                <a:cs typeface="Times New Roman" panose="02020603050405020304" pitchFamily="18" charset="0"/>
              </a:rPr>
              <a:t> </a:t>
            </a:r>
            <a:r>
              <a:rPr lang="en-US" sz="2800" b="1" dirty="0" err="1">
                <a:solidFill>
                  <a:srgbClr val="1306BA"/>
                </a:solidFill>
                <a:latin typeface="+mj-lt"/>
                <a:cs typeface="Times New Roman" panose="02020603050405020304" pitchFamily="18" charset="0"/>
              </a:rPr>
              <a:t>ngoặc</a:t>
            </a:r>
            <a:r>
              <a:rPr lang="en-US" sz="2800" b="1" dirty="0">
                <a:solidFill>
                  <a:srgbClr val="1306BA"/>
                </a:solidFill>
                <a:latin typeface="+mj-lt"/>
                <a:cs typeface="Times New Roman" panose="02020603050405020304" pitchFamily="18" charset="0"/>
              </a:rPr>
              <a:t> </a:t>
            </a:r>
            <a:r>
              <a:rPr lang="en-US" sz="2800" b="1" dirty="0" err="1">
                <a:solidFill>
                  <a:srgbClr val="1306BA"/>
                </a:solidFill>
                <a:latin typeface="+mj-lt"/>
                <a:cs typeface="Times New Roman" panose="02020603050405020304" pitchFamily="18" charset="0"/>
              </a:rPr>
              <a:t>đơn</a:t>
            </a:r>
            <a:r>
              <a:rPr lang="en-US" sz="2800" b="1" dirty="0">
                <a:solidFill>
                  <a:srgbClr val="1306BA"/>
                </a:solidFill>
                <a:latin typeface="+mj-lt"/>
                <a:cs typeface="Times New Roman" panose="02020603050405020304" pitchFamily="18" charset="0"/>
              </a:rPr>
              <a:t> </a:t>
            </a:r>
            <a:r>
              <a:rPr lang="en-US" sz="2800" b="1" dirty="0" err="1">
                <a:solidFill>
                  <a:srgbClr val="1306BA"/>
                </a:solidFill>
                <a:latin typeface="+mj-lt"/>
                <a:cs typeface="Times New Roman" panose="02020603050405020304" pitchFamily="18" charset="0"/>
              </a:rPr>
              <a:t>vào</a:t>
            </a:r>
            <a:r>
              <a:rPr lang="en-US" sz="2800" b="1" dirty="0">
                <a:solidFill>
                  <a:srgbClr val="1306BA"/>
                </a:solidFill>
                <a:latin typeface="+mj-lt"/>
                <a:cs typeface="Times New Roman" panose="02020603050405020304" pitchFamily="18" charset="0"/>
              </a:rPr>
              <a:t> </a:t>
            </a:r>
            <a:r>
              <a:rPr lang="en-US" sz="2800" b="1" dirty="0" err="1">
                <a:solidFill>
                  <a:srgbClr val="1306BA"/>
                </a:solidFill>
                <a:latin typeface="+mj-lt"/>
                <a:cs typeface="Times New Roman" panose="02020603050405020304" pitchFamily="18" charset="0"/>
              </a:rPr>
              <a:t>dòng</a:t>
            </a:r>
            <a:r>
              <a:rPr lang="en-US" sz="2800" b="1" dirty="0">
                <a:solidFill>
                  <a:srgbClr val="1306BA"/>
                </a:solidFill>
                <a:latin typeface="+mj-lt"/>
                <a:cs typeface="Times New Roman" panose="02020603050405020304" pitchFamily="18" charset="0"/>
              </a:rPr>
              <a:t> </a:t>
            </a:r>
            <a:r>
              <a:rPr lang="en-US" sz="2800" b="1" dirty="0" err="1">
                <a:solidFill>
                  <a:srgbClr val="1306BA"/>
                </a:solidFill>
                <a:latin typeface="+mj-lt"/>
                <a:cs typeface="Times New Roman" panose="02020603050405020304" pitchFamily="18" charset="0"/>
              </a:rPr>
              <a:t>thích</a:t>
            </a:r>
            <a:r>
              <a:rPr lang="en-US" sz="2800" b="1" dirty="0">
                <a:solidFill>
                  <a:srgbClr val="1306BA"/>
                </a:solidFill>
                <a:latin typeface="+mj-lt"/>
                <a:cs typeface="Times New Roman" panose="02020603050405020304" pitchFamily="18" charset="0"/>
              </a:rPr>
              <a:t> </a:t>
            </a:r>
            <a:r>
              <a:rPr lang="en-US" sz="2800" b="1" dirty="0" err="1">
                <a:solidFill>
                  <a:srgbClr val="1306BA"/>
                </a:solidFill>
                <a:latin typeface="+mj-lt"/>
                <a:cs typeface="Times New Roman" panose="02020603050405020304" pitchFamily="18" charset="0"/>
              </a:rPr>
              <a:t>hợp</a:t>
            </a:r>
            <a:r>
              <a:rPr lang="en-US" sz="2800" b="1" dirty="0">
                <a:solidFill>
                  <a:srgbClr val="1306BA"/>
                </a:solidFill>
                <a:latin typeface="+mj-lt"/>
                <a:cs typeface="Times New Roman" panose="02020603050405020304" pitchFamily="18" charset="0"/>
              </a:rPr>
              <a:t>. </a:t>
            </a:r>
            <a:r>
              <a:rPr lang="en-US" sz="2800" b="1" dirty="0" err="1">
                <a:solidFill>
                  <a:srgbClr val="1306BA"/>
                </a:solidFill>
                <a:latin typeface="+mj-lt"/>
                <a:cs typeface="Times New Roman" panose="02020603050405020304" pitchFamily="18" charset="0"/>
              </a:rPr>
              <a:t>Viết</a:t>
            </a:r>
            <a:r>
              <a:rPr lang="en-US" sz="2800" b="1" dirty="0">
                <a:solidFill>
                  <a:srgbClr val="1306BA"/>
                </a:solidFill>
                <a:latin typeface="+mj-lt"/>
                <a:cs typeface="Times New Roman" panose="02020603050405020304" pitchFamily="18" charset="0"/>
              </a:rPr>
              <a:t> </a:t>
            </a:r>
            <a:r>
              <a:rPr lang="en-US" sz="2800" b="1" dirty="0" err="1">
                <a:solidFill>
                  <a:srgbClr val="1306BA"/>
                </a:solidFill>
                <a:latin typeface="+mj-lt"/>
                <a:cs typeface="Times New Roman" panose="02020603050405020304" pitchFamily="18" charset="0"/>
              </a:rPr>
              <a:t>lại</a:t>
            </a:r>
            <a:r>
              <a:rPr lang="en-US" sz="2800" b="1" dirty="0">
                <a:solidFill>
                  <a:srgbClr val="1306BA"/>
                </a:solidFill>
                <a:latin typeface="+mj-lt"/>
                <a:cs typeface="Times New Roman" panose="02020603050405020304" pitchFamily="18" charset="0"/>
              </a:rPr>
              <a:t> </a:t>
            </a:r>
            <a:r>
              <a:rPr lang="en-US" sz="2800" b="1" dirty="0" err="1">
                <a:solidFill>
                  <a:srgbClr val="1306BA"/>
                </a:solidFill>
                <a:latin typeface="+mj-lt"/>
                <a:cs typeface="Times New Roman" panose="02020603050405020304" pitchFamily="18" charset="0"/>
              </a:rPr>
              <a:t>các</a:t>
            </a:r>
            <a:r>
              <a:rPr lang="en-US" sz="2800" b="1" dirty="0">
                <a:solidFill>
                  <a:srgbClr val="1306BA"/>
                </a:solidFill>
                <a:latin typeface="+mj-lt"/>
                <a:cs typeface="Times New Roman" panose="02020603050405020304" pitchFamily="18" charset="0"/>
              </a:rPr>
              <a:t> </a:t>
            </a:r>
            <a:r>
              <a:rPr lang="en-US" sz="2800" b="1" dirty="0" err="1">
                <a:solidFill>
                  <a:srgbClr val="1306BA"/>
                </a:solidFill>
                <a:latin typeface="+mj-lt"/>
                <a:cs typeface="Times New Roman" panose="02020603050405020304" pitchFamily="18" charset="0"/>
              </a:rPr>
              <a:t>tên</a:t>
            </a:r>
            <a:r>
              <a:rPr lang="en-US" sz="2800" b="1" dirty="0">
                <a:solidFill>
                  <a:srgbClr val="1306BA"/>
                </a:solidFill>
                <a:latin typeface="+mj-lt"/>
                <a:cs typeface="Times New Roman" panose="02020603050405020304" pitchFamily="18" charset="0"/>
              </a:rPr>
              <a:t> </a:t>
            </a:r>
            <a:r>
              <a:rPr lang="en-US" sz="2800" b="1" dirty="0" err="1">
                <a:solidFill>
                  <a:srgbClr val="1306BA"/>
                </a:solidFill>
                <a:latin typeface="+mj-lt"/>
                <a:cs typeface="Times New Roman" panose="02020603050405020304" pitchFamily="18" charset="0"/>
              </a:rPr>
              <a:t>ấy</a:t>
            </a:r>
            <a:r>
              <a:rPr lang="en-US" sz="2800" b="1" dirty="0">
                <a:solidFill>
                  <a:srgbClr val="1306BA"/>
                </a:solidFill>
                <a:latin typeface="+mj-lt"/>
                <a:cs typeface="Times New Roman" panose="02020603050405020304" pitchFamily="18" charset="0"/>
              </a:rPr>
              <a:t> </a:t>
            </a:r>
            <a:r>
              <a:rPr lang="en-US" sz="2800" b="1" dirty="0" err="1">
                <a:solidFill>
                  <a:srgbClr val="1306BA"/>
                </a:solidFill>
                <a:latin typeface="+mj-lt"/>
                <a:cs typeface="Times New Roman" panose="02020603050405020304" pitchFamily="18" charset="0"/>
              </a:rPr>
              <a:t>cho</a:t>
            </a:r>
            <a:r>
              <a:rPr lang="en-US" sz="2800" b="1" dirty="0">
                <a:solidFill>
                  <a:srgbClr val="1306BA"/>
                </a:solidFill>
                <a:latin typeface="+mj-lt"/>
                <a:cs typeface="Times New Roman" panose="02020603050405020304" pitchFamily="18" charset="0"/>
              </a:rPr>
              <a:t> </a:t>
            </a:r>
            <a:r>
              <a:rPr lang="en-US" sz="2800" b="1" dirty="0" err="1">
                <a:solidFill>
                  <a:srgbClr val="1306BA"/>
                </a:solidFill>
                <a:latin typeface="+mj-lt"/>
                <a:cs typeface="Times New Roman" panose="02020603050405020304" pitchFamily="18" charset="0"/>
              </a:rPr>
              <a:t>đúng</a:t>
            </a:r>
            <a:r>
              <a:rPr lang="en-US" sz="2800" b="1" dirty="0">
                <a:solidFill>
                  <a:srgbClr val="1306BA"/>
                </a:solidFill>
                <a:latin typeface="+mj-lt"/>
                <a:cs typeface="Times New Roman" panose="02020603050405020304" pitchFamily="18" charset="0"/>
              </a:rPr>
              <a:t>:</a:t>
            </a:r>
          </a:p>
          <a:p>
            <a:r>
              <a:rPr lang="en-US" sz="2800" b="1" dirty="0">
                <a:solidFill>
                  <a:srgbClr val="1306BA"/>
                </a:solidFill>
                <a:latin typeface="+mj-lt"/>
                <a:cs typeface="Times New Roman" panose="02020603050405020304" pitchFamily="18" charset="0"/>
              </a:rPr>
              <a:t>a) </a:t>
            </a:r>
            <a:r>
              <a:rPr lang="en-US" sz="2800" b="1" dirty="0" err="1">
                <a:solidFill>
                  <a:srgbClr val="1306BA"/>
                </a:solidFill>
                <a:latin typeface="+mj-lt"/>
                <a:cs typeface="Times New Roman" panose="02020603050405020304" pitchFamily="18" charset="0"/>
              </a:rPr>
              <a:t>Giải</a:t>
            </a:r>
            <a:r>
              <a:rPr lang="en-US" sz="2800" b="1" dirty="0">
                <a:solidFill>
                  <a:srgbClr val="1306BA"/>
                </a:solidFill>
                <a:latin typeface="+mj-lt"/>
                <a:cs typeface="Times New Roman" panose="02020603050405020304" pitchFamily="18" charset="0"/>
              </a:rPr>
              <a:t> </a:t>
            </a:r>
            <a:r>
              <a:rPr lang="en-US" sz="2800" b="1" dirty="0" err="1">
                <a:solidFill>
                  <a:srgbClr val="1306BA"/>
                </a:solidFill>
                <a:latin typeface="+mj-lt"/>
                <a:cs typeface="Times New Roman" panose="02020603050405020304" pitchFamily="18" charset="0"/>
              </a:rPr>
              <a:t>thưởng</a:t>
            </a:r>
            <a:r>
              <a:rPr lang="en-US" sz="2800" b="1" dirty="0">
                <a:solidFill>
                  <a:srgbClr val="1306BA"/>
                </a:solidFill>
                <a:latin typeface="+mj-lt"/>
                <a:cs typeface="Times New Roman" panose="02020603050405020304" pitchFamily="18" charset="0"/>
              </a:rPr>
              <a:t> </a:t>
            </a:r>
            <a:r>
              <a:rPr lang="en-US" sz="2800" b="1" dirty="0" err="1">
                <a:solidFill>
                  <a:srgbClr val="1306BA"/>
                </a:solidFill>
                <a:latin typeface="+mj-lt"/>
                <a:cs typeface="Times New Roman" panose="02020603050405020304" pitchFamily="18" charset="0"/>
              </a:rPr>
              <a:t>trong</a:t>
            </a:r>
            <a:r>
              <a:rPr lang="en-US" sz="2800" b="1" dirty="0">
                <a:solidFill>
                  <a:srgbClr val="1306BA"/>
                </a:solidFill>
                <a:latin typeface="+mj-lt"/>
                <a:cs typeface="Times New Roman" panose="02020603050405020304" pitchFamily="18" charset="0"/>
              </a:rPr>
              <a:t> </a:t>
            </a:r>
            <a:r>
              <a:rPr lang="en-US" sz="2800" b="1" dirty="0" err="1">
                <a:solidFill>
                  <a:srgbClr val="1306BA"/>
                </a:solidFill>
                <a:latin typeface="+mj-lt"/>
                <a:cs typeface="Times New Roman" panose="02020603050405020304" pitchFamily="18" charset="0"/>
              </a:rPr>
              <a:t>các</a:t>
            </a:r>
            <a:r>
              <a:rPr lang="en-US" sz="2800" b="1" dirty="0">
                <a:solidFill>
                  <a:srgbClr val="1306BA"/>
                </a:solidFill>
                <a:latin typeface="+mj-lt"/>
                <a:cs typeface="Times New Roman" panose="02020603050405020304" pitchFamily="18" charset="0"/>
              </a:rPr>
              <a:t> </a:t>
            </a:r>
            <a:r>
              <a:rPr lang="en-US" sz="2800" b="1" dirty="0" err="1">
                <a:solidFill>
                  <a:srgbClr val="1306BA"/>
                </a:solidFill>
                <a:latin typeface="+mj-lt"/>
                <a:cs typeface="Times New Roman" panose="02020603050405020304" pitchFamily="18" charset="0"/>
              </a:rPr>
              <a:t>kì</a:t>
            </a:r>
            <a:r>
              <a:rPr lang="en-US" sz="2800" b="1" dirty="0">
                <a:solidFill>
                  <a:srgbClr val="1306BA"/>
                </a:solidFill>
                <a:latin typeface="+mj-lt"/>
                <a:cs typeface="Times New Roman" panose="02020603050405020304" pitchFamily="18" charset="0"/>
              </a:rPr>
              <a:t> </a:t>
            </a:r>
            <a:r>
              <a:rPr lang="en-US" sz="2800" b="1" dirty="0" err="1">
                <a:solidFill>
                  <a:srgbClr val="1306BA"/>
                </a:solidFill>
                <a:latin typeface="+mj-lt"/>
                <a:cs typeface="Times New Roman" panose="02020603050405020304" pitchFamily="18" charset="0"/>
              </a:rPr>
              <a:t>thi</a:t>
            </a:r>
            <a:r>
              <a:rPr lang="en-US" sz="2800" b="1" dirty="0">
                <a:solidFill>
                  <a:srgbClr val="1306BA"/>
                </a:solidFill>
                <a:latin typeface="+mj-lt"/>
                <a:cs typeface="Times New Roman" panose="02020603050405020304" pitchFamily="18" charset="0"/>
              </a:rPr>
              <a:t> </a:t>
            </a:r>
            <a:r>
              <a:rPr lang="en-US" sz="2800" b="1" dirty="0" err="1">
                <a:solidFill>
                  <a:srgbClr val="1306BA"/>
                </a:solidFill>
                <a:latin typeface="+mj-lt"/>
                <a:cs typeface="Times New Roman" panose="02020603050405020304" pitchFamily="18" charset="0"/>
              </a:rPr>
              <a:t>văn</a:t>
            </a:r>
            <a:r>
              <a:rPr lang="en-US" sz="2800" b="1" dirty="0">
                <a:solidFill>
                  <a:srgbClr val="1306BA"/>
                </a:solidFill>
                <a:latin typeface="+mj-lt"/>
                <a:cs typeface="Times New Roman" panose="02020603050405020304" pitchFamily="18" charset="0"/>
              </a:rPr>
              <a:t> </a:t>
            </a:r>
            <a:r>
              <a:rPr lang="en-US" sz="2800" b="1" dirty="0" err="1">
                <a:solidFill>
                  <a:srgbClr val="1306BA"/>
                </a:solidFill>
                <a:latin typeface="+mj-lt"/>
                <a:cs typeface="Times New Roman" panose="02020603050405020304" pitchFamily="18" charset="0"/>
              </a:rPr>
              <a:t>hóa</a:t>
            </a:r>
            <a:r>
              <a:rPr lang="en-US" sz="2800" b="1" dirty="0">
                <a:solidFill>
                  <a:srgbClr val="1306BA"/>
                </a:solidFill>
                <a:latin typeface="+mj-lt"/>
                <a:cs typeface="Times New Roman" panose="02020603050405020304" pitchFamily="18" charset="0"/>
              </a:rPr>
              <a:t>, </a:t>
            </a:r>
            <a:r>
              <a:rPr lang="en-US" sz="2800" b="1" dirty="0" err="1">
                <a:solidFill>
                  <a:srgbClr val="1306BA"/>
                </a:solidFill>
                <a:latin typeface="+mj-lt"/>
                <a:cs typeface="Times New Roman" panose="02020603050405020304" pitchFamily="18" charset="0"/>
              </a:rPr>
              <a:t>văn</a:t>
            </a:r>
            <a:r>
              <a:rPr lang="en-US" sz="2800" b="1" dirty="0">
                <a:solidFill>
                  <a:srgbClr val="1306BA"/>
                </a:solidFill>
                <a:latin typeface="+mj-lt"/>
                <a:cs typeface="Times New Roman" panose="02020603050405020304" pitchFamily="18" charset="0"/>
              </a:rPr>
              <a:t> </a:t>
            </a:r>
            <a:r>
              <a:rPr lang="en-US" sz="2800" b="1" dirty="0" err="1">
                <a:solidFill>
                  <a:srgbClr val="1306BA"/>
                </a:solidFill>
                <a:latin typeface="+mj-lt"/>
                <a:cs typeface="Times New Roman" panose="02020603050405020304" pitchFamily="18" charset="0"/>
              </a:rPr>
              <a:t>nghệ</a:t>
            </a:r>
            <a:r>
              <a:rPr lang="en-US" sz="2800" b="1" dirty="0">
                <a:solidFill>
                  <a:srgbClr val="1306BA"/>
                </a:solidFill>
                <a:latin typeface="+mj-lt"/>
                <a:cs typeface="Times New Roman" panose="02020603050405020304" pitchFamily="18" charset="0"/>
              </a:rPr>
              <a:t>, </a:t>
            </a:r>
            <a:r>
              <a:rPr lang="en-US" sz="2800" b="1" dirty="0" err="1">
                <a:solidFill>
                  <a:srgbClr val="1306BA"/>
                </a:solidFill>
                <a:latin typeface="+mj-lt"/>
                <a:cs typeface="Times New Roman" panose="02020603050405020304" pitchFamily="18" charset="0"/>
              </a:rPr>
              <a:t>thể</a:t>
            </a:r>
            <a:r>
              <a:rPr lang="en-US" sz="2800" b="1" dirty="0">
                <a:solidFill>
                  <a:srgbClr val="1306BA"/>
                </a:solidFill>
                <a:latin typeface="+mj-lt"/>
                <a:cs typeface="Times New Roman" panose="02020603050405020304" pitchFamily="18" charset="0"/>
              </a:rPr>
              <a:t> </a:t>
            </a:r>
            <a:r>
              <a:rPr lang="en-US" sz="2800" b="1" dirty="0" err="1">
                <a:solidFill>
                  <a:srgbClr val="1306BA"/>
                </a:solidFill>
                <a:latin typeface="+mj-lt"/>
                <a:cs typeface="Times New Roman" panose="02020603050405020304" pitchFamily="18" charset="0"/>
              </a:rPr>
              <a:t>thao</a:t>
            </a:r>
            <a:r>
              <a:rPr lang="en-US" sz="2800" b="1" dirty="0">
                <a:solidFill>
                  <a:srgbClr val="1306BA"/>
                </a:solidFill>
                <a:latin typeface="+mj-lt"/>
                <a:cs typeface="Times New Roman" panose="02020603050405020304" pitchFamily="18" charset="0"/>
              </a:rPr>
              <a:t>:</a:t>
            </a:r>
          </a:p>
          <a:p>
            <a:pPr marL="457200" indent="-457200">
              <a:buFontTx/>
              <a:buChar char="-"/>
            </a:pPr>
            <a:r>
              <a:rPr lang="en-US" sz="2800" b="1" dirty="0" err="1">
                <a:solidFill>
                  <a:srgbClr val="1306BA"/>
                </a:solidFill>
                <a:latin typeface="+mj-lt"/>
                <a:cs typeface="Times New Roman" panose="02020603050405020304" pitchFamily="18" charset="0"/>
              </a:rPr>
              <a:t>Giải</a:t>
            </a:r>
            <a:r>
              <a:rPr lang="en-US" sz="2800" b="1" dirty="0">
                <a:solidFill>
                  <a:srgbClr val="1306BA"/>
                </a:solidFill>
                <a:latin typeface="+mj-lt"/>
                <a:cs typeface="Times New Roman" panose="02020603050405020304" pitchFamily="18" charset="0"/>
              </a:rPr>
              <a:t> </a:t>
            </a:r>
            <a:r>
              <a:rPr lang="en-US" sz="2800" b="1" dirty="0" err="1">
                <a:solidFill>
                  <a:srgbClr val="1306BA"/>
                </a:solidFill>
                <a:latin typeface="+mj-lt"/>
                <a:cs typeface="Times New Roman" panose="02020603050405020304" pitchFamily="18" charset="0"/>
              </a:rPr>
              <a:t>nhất</a:t>
            </a:r>
            <a:endParaRPr lang="en-US" sz="2800" b="1" dirty="0">
              <a:solidFill>
                <a:srgbClr val="1306BA"/>
              </a:solidFill>
              <a:latin typeface="+mj-lt"/>
              <a:cs typeface="Times New Roman" panose="02020603050405020304" pitchFamily="18" charset="0"/>
            </a:endParaRPr>
          </a:p>
          <a:p>
            <a:pPr marL="457200" indent="-457200">
              <a:buFontTx/>
              <a:buChar char="-"/>
            </a:pPr>
            <a:r>
              <a:rPr lang="en-US" sz="2800" b="1" dirty="0" err="1">
                <a:solidFill>
                  <a:srgbClr val="1306BA"/>
                </a:solidFill>
                <a:latin typeface="+mj-lt"/>
                <a:cs typeface="Times New Roman" panose="02020603050405020304" pitchFamily="18" charset="0"/>
              </a:rPr>
              <a:t>Giải</a:t>
            </a:r>
            <a:r>
              <a:rPr lang="en-US" sz="2800" b="1" dirty="0">
                <a:solidFill>
                  <a:srgbClr val="1306BA"/>
                </a:solidFill>
                <a:latin typeface="+mj-lt"/>
                <a:cs typeface="Times New Roman" panose="02020603050405020304" pitchFamily="18" charset="0"/>
              </a:rPr>
              <a:t> </a:t>
            </a:r>
            <a:r>
              <a:rPr lang="en-US" sz="2800" b="1" dirty="0" err="1">
                <a:solidFill>
                  <a:srgbClr val="1306BA"/>
                </a:solidFill>
                <a:latin typeface="+mj-lt"/>
                <a:cs typeface="Times New Roman" panose="02020603050405020304" pitchFamily="18" charset="0"/>
              </a:rPr>
              <a:t>nhì</a:t>
            </a:r>
            <a:endParaRPr lang="en-US" sz="2800" b="1" dirty="0">
              <a:solidFill>
                <a:srgbClr val="1306BA"/>
              </a:solidFill>
              <a:latin typeface="+mj-lt"/>
              <a:cs typeface="Times New Roman" panose="02020603050405020304" pitchFamily="18" charset="0"/>
            </a:endParaRPr>
          </a:p>
          <a:p>
            <a:pPr marL="457200" indent="-457200">
              <a:buFontTx/>
              <a:buChar char="-"/>
            </a:pPr>
            <a:r>
              <a:rPr lang="en-US" sz="2800" b="1" dirty="0" err="1">
                <a:solidFill>
                  <a:srgbClr val="1306BA"/>
                </a:solidFill>
                <a:latin typeface="+mj-lt"/>
                <a:cs typeface="Times New Roman" panose="02020603050405020304" pitchFamily="18" charset="0"/>
              </a:rPr>
              <a:t>Giải</a:t>
            </a:r>
            <a:r>
              <a:rPr lang="en-US" sz="2800" b="1" dirty="0">
                <a:solidFill>
                  <a:srgbClr val="1306BA"/>
                </a:solidFill>
                <a:latin typeface="+mj-lt"/>
                <a:cs typeface="Times New Roman" panose="02020603050405020304" pitchFamily="18" charset="0"/>
              </a:rPr>
              <a:t> </a:t>
            </a:r>
            <a:r>
              <a:rPr lang="en-US" sz="2800" b="1" dirty="0" err="1">
                <a:solidFill>
                  <a:srgbClr val="1306BA"/>
                </a:solidFill>
                <a:latin typeface="+mj-lt"/>
                <a:cs typeface="Times New Roman" panose="02020603050405020304" pitchFamily="18" charset="0"/>
              </a:rPr>
              <a:t>ba</a:t>
            </a:r>
            <a:endParaRPr lang="en-US" sz="2800" b="1" dirty="0">
              <a:solidFill>
                <a:srgbClr val="1306BA"/>
              </a:solidFill>
              <a:latin typeface="+mj-lt"/>
              <a:cs typeface="Times New Roman" panose="02020603050405020304" pitchFamily="18" charset="0"/>
            </a:endParaRPr>
          </a:p>
          <a:p>
            <a:r>
              <a:rPr lang="en-US" sz="2800" b="1" dirty="0">
                <a:solidFill>
                  <a:srgbClr val="1306BA"/>
                </a:solidFill>
                <a:latin typeface="+mj-lt"/>
                <a:cs typeface="Times New Roman" panose="02020603050405020304" pitchFamily="18" charset="0"/>
              </a:rPr>
              <a:t>b) </a:t>
            </a:r>
            <a:r>
              <a:rPr lang="en-US" sz="2800" b="1" dirty="0" err="1">
                <a:solidFill>
                  <a:srgbClr val="1306BA"/>
                </a:solidFill>
                <a:latin typeface="+mj-lt"/>
                <a:cs typeface="Times New Roman" panose="02020603050405020304" pitchFamily="18" charset="0"/>
              </a:rPr>
              <a:t>Danh</a:t>
            </a:r>
            <a:r>
              <a:rPr lang="en-US" sz="2800" b="1" dirty="0">
                <a:solidFill>
                  <a:srgbClr val="1306BA"/>
                </a:solidFill>
                <a:latin typeface="+mj-lt"/>
                <a:cs typeface="Times New Roman" panose="02020603050405020304" pitchFamily="18" charset="0"/>
              </a:rPr>
              <a:t> </a:t>
            </a:r>
            <a:r>
              <a:rPr lang="en-US" sz="2800" b="1" dirty="0" err="1">
                <a:solidFill>
                  <a:srgbClr val="1306BA"/>
                </a:solidFill>
                <a:latin typeface="+mj-lt"/>
                <a:cs typeface="Times New Roman" panose="02020603050405020304" pitchFamily="18" charset="0"/>
              </a:rPr>
              <a:t>hiệu</a:t>
            </a:r>
            <a:r>
              <a:rPr lang="en-US" sz="2800" b="1" dirty="0">
                <a:solidFill>
                  <a:srgbClr val="1306BA"/>
                </a:solidFill>
                <a:latin typeface="+mj-lt"/>
                <a:cs typeface="Times New Roman" panose="02020603050405020304" pitchFamily="18" charset="0"/>
              </a:rPr>
              <a:t> </a:t>
            </a:r>
            <a:r>
              <a:rPr lang="en-US" sz="2800" b="1" dirty="0" err="1">
                <a:solidFill>
                  <a:srgbClr val="1306BA"/>
                </a:solidFill>
                <a:latin typeface="+mj-lt"/>
                <a:cs typeface="Times New Roman" panose="02020603050405020304" pitchFamily="18" charset="0"/>
              </a:rPr>
              <a:t>dành</a:t>
            </a:r>
            <a:r>
              <a:rPr lang="en-US" sz="2800" b="1" dirty="0">
                <a:solidFill>
                  <a:srgbClr val="1306BA"/>
                </a:solidFill>
                <a:latin typeface="+mj-lt"/>
                <a:cs typeface="Times New Roman" panose="02020603050405020304" pitchFamily="18" charset="0"/>
              </a:rPr>
              <a:t> </a:t>
            </a:r>
            <a:r>
              <a:rPr lang="en-US" sz="2800" b="1" dirty="0" err="1">
                <a:solidFill>
                  <a:srgbClr val="1306BA"/>
                </a:solidFill>
                <a:latin typeface="+mj-lt"/>
                <a:cs typeface="Times New Roman" panose="02020603050405020304" pitchFamily="18" charset="0"/>
              </a:rPr>
              <a:t>cho</a:t>
            </a:r>
            <a:r>
              <a:rPr lang="en-US" sz="2800" b="1" dirty="0">
                <a:solidFill>
                  <a:srgbClr val="1306BA"/>
                </a:solidFill>
                <a:latin typeface="+mj-lt"/>
                <a:cs typeface="Times New Roman" panose="02020603050405020304" pitchFamily="18" charset="0"/>
              </a:rPr>
              <a:t> </a:t>
            </a:r>
            <a:r>
              <a:rPr lang="en-US" sz="2800" b="1" dirty="0" err="1">
                <a:solidFill>
                  <a:srgbClr val="1306BA"/>
                </a:solidFill>
                <a:latin typeface="+mj-lt"/>
                <a:cs typeface="Times New Roman" panose="02020603050405020304" pitchFamily="18" charset="0"/>
              </a:rPr>
              <a:t>các</a:t>
            </a:r>
            <a:r>
              <a:rPr lang="en-US" sz="2800" b="1" dirty="0">
                <a:solidFill>
                  <a:srgbClr val="1306BA"/>
                </a:solidFill>
                <a:latin typeface="+mj-lt"/>
                <a:cs typeface="Times New Roman" panose="02020603050405020304" pitchFamily="18" charset="0"/>
              </a:rPr>
              <a:t> </a:t>
            </a:r>
            <a:r>
              <a:rPr lang="en-US" sz="2800" b="1" dirty="0" err="1">
                <a:solidFill>
                  <a:srgbClr val="1306BA"/>
                </a:solidFill>
                <a:latin typeface="+mj-lt"/>
                <a:cs typeface="Times New Roman" panose="02020603050405020304" pitchFamily="18" charset="0"/>
              </a:rPr>
              <a:t>nghệ</a:t>
            </a:r>
            <a:r>
              <a:rPr lang="en-US" sz="2800" b="1" dirty="0">
                <a:solidFill>
                  <a:srgbClr val="1306BA"/>
                </a:solidFill>
                <a:latin typeface="+mj-lt"/>
                <a:cs typeface="Times New Roman" panose="02020603050405020304" pitchFamily="18" charset="0"/>
              </a:rPr>
              <a:t> </a:t>
            </a:r>
            <a:r>
              <a:rPr lang="en-US" sz="2800" b="1" dirty="0" err="1">
                <a:solidFill>
                  <a:srgbClr val="1306BA"/>
                </a:solidFill>
                <a:latin typeface="+mj-lt"/>
                <a:cs typeface="Times New Roman" panose="02020603050405020304" pitchFamily="18" charset="0"/>
              </a:rPr>
              <a:t>sĩ</a:t>
            </a:r>
            <a:r>
              <a:rPr lang="en-US" sz="2800" b="1" dirty="0">
                <a:solidFill>
                  <a:srgbClr val="1306BA"/>
                </a:solidFill>
                <a:latin typeface="+mj-lt"/>
                <a:cs typeface="Times New Roman" panose="02020603050405020304" pitchFamily="18" charset="0"/>
              </a:rPr>
              <a:t> </a:t>
            </a:r>
            <a:r>
              <a:rPr lang="en-US" sz="2800" b="1" dirty="0" err="1">
                <a:solidFill>
                  <a:srgbClr val="1306BA"/>
                </a:solidFill>
                <a:latin typeface="+mj-lt"/>
                <a:cs typeface="Times New Roman" panose="02020603050405020304" pitchFamily="18" charset="0"/>
              </a:rPr>
              <a:t>tài</a:t>
            </a:r>
            <a:r>
              <a:rPr lang="en-US" sz="2800" b="1" dirty="0">
                <a:solidFill>
                  <a:srgbClr val="1306BA"/>
                </a:solidFill>
                <a:latin typeface="+mj-lt"/>
                <a:cs typeface="Times New Roman" panose="02020603050405020304" pitchFamily="18" charset="0"/>
              </a:rPr>
              <a:t> </a:t>
            </a:r>
            <a:r>
              <a:rPr lang="en-US" sz="2800" b="1" dirty="0" err="1">
                <a:solidFill>
                  <a:srgbClr val="1306BA"/>
                </a:solidFill>
                <a:latin typeface="+mj-lt"/>
                <a:cs typeface="Times New Roman" panose="02020603050405020304" pitchFamily="18" charset="0"/>
              </a:rPr>
              <a:t>năng</a:t>
            </a:r>
            <a:r>
              <a:rPr lang="en-US" sz="2800" b="1" dirty="0">
                <a:solidFill>
                  <a:srgbClr val="1306BA"/>
                </a:solidFill>
                <a:latin typeface="+mj-lt"/>
                <a:cs typeface="Times New Roman" panose="02020603050405020304" pitchFamily="18" charset="0"/>
              </a:rPr>
              <a:t>:</a:t>
            </a:r>
          </a:p>
          <a:p>
            <a:pPr marL="457200" indent="-457200">
              <a:buFontTx/>
              <a:buChar char="-"/>
            </a:pPr>
            <a:r>
              <a:rPr lang="en-US" sz="2800" b="1" dirty="0" err="1">
                <a:solidFill>
                  <a:srgbClr val="1306BA"/>
                </a:solidFill>
                <a:latin typeface="+mj-lt"/>
                <a:cs typeface="Times New Roman" panose="02020603050405020304" pitchFamily="18" charset="0"/>
              </a:rPr>
              <a:t>Danh</a:t>
            </a:r>
            <a:r>
              <a:rPr lang="en-US" sz="2800" b="1" dirty="0">
                <a:solidFill>
                  <a:srgbClr val="1306BA"/>
                </a:solidFill>
                <a:latin typeface="+mj-lt"/>
                <a:cs typeface="Times New Roman" panose="02020603050405020304" pitchFamily="18" charset="0"/>
              </a:rPr>
              <a:t> </a:t>
            </a:r>
            <a:r>
              <a:rPr lang="en-US" sz="2800" b="1" dirty="0" err="1">
                <a:solidFill>
                  <a:srgbClr val="1306BA"/>
                </a:solidFill>
                <a:latin typeface="+mj-lt"/>
                <a:cs typeface="Times New Roman" panose="02020603050405020304" pitchFamily="18" charset="0"/>
              </a:rPr>
              <a:t>hiệu</a:t>
            </a:r>
            <a:r>
              <a:rPr lang="en-US" sz="2800" b="1" dirty="0">
                <a:solidFill>
                  <a:srgbClr val="1306BA"/>
                </a:solidFill>
                <a:latin typeface="+mj-lt"/>
                <a:cs typeface="Times New Roman" panose="02020603050405020304" pitchFamily="18" charset="0"/>
              </a:rPr>
              <a:t> </a:t>
            </a:r>
            <a:r>
              <a:rPr lang="en-US" sz="2800" b="1" dirty="0" err="1">
                <a:solidFill>
                  <a:srgbClr val="1306BA"/>
                </a:solidFill>
                <a:latin typeface="+mj-lt"/>
                <a:cs typeface="Times New Roman" panose="02020603050405020304" pitchFamily="18" charset="0"/>
              </a:rPr>
              <a:t>cao</a:t>
            </a:r>
            <a:r>
              <a:rPr lang="en-US" sz="2800" b="1" dirty="0">
                <a:solidFill>
                  <a:srgbClr val="1306BA"/>
                </a:solidFill>
                <a:latin typeface="+mj-lt"/>
                <a:cs typeface="Times New Roman" panose="02020603050405020304" pitchFamily="18" charset="0"/>
              </a:rPr>
              <a:t> </a:t>
            </a:r>
            <a:r>
              <a:rPr lang="en-US" sz="2800" b="1" dirty="0" err="1">
                <a:solidFill>
                  <a:srgbClr val="1306BA"/>
                </a:solidFill>
                <a:latin typeface="+mj-lt"/>
                <a:cs typeface="Times New Roman" panose="02020603050405020304" pitchFamily="18" charset="0"/>
              </a:rPr>
              <a:t>quý</a:t>
            </a:r>
            <a:r>
              <a:rPr lang="en-US" sz="2800" b="1" dirty="0">
                <a:solidFill>
                  <a:srgbClr val="1306BA"/>
                </a:solidFill>
                <a:latin typeface="+mj-lt"/>
                <a:cs typeface="Times New Roman" panose="02020603050405020304" pitchFamily="18" charset="0"/>
              </a:rPr>
              <a:t> </a:t>
            </a:r>
            <a:r>
              <a:rPr lang="en-US" sz="2800" b="1" dirty="0" err="1">
                <a:solidFill>
                  <a:srgbClr val="1306BA"/>
                </a:solidFill>
                <a:latin typeface="+mj-lt"/>
                <a:cs typeface="Times New Roman" panose="02020603050405020304" pitchFamily="18" charset="0"/>
              </a:rPr>
              <a:t>nhất</a:t>
            </a:r>
            <a:endParaRPr lang="en-US" sz="2800" b="1" dirty="0">
              <a:solidFill>
                <a:srgbClr val="1306BA"/>
              </a:solidFill>
              <a:latin typeface="+mj-lt"/>
              <a:cs typeface="Times New Roman" panose="02020603050405020304" pitchFamily="18" charset="0"/>
            </a:endParaRPr>
          </a:p>
          <a:p>
            <a:pPr marL="457200" indent="-457200">
              <a:buFontTx/>
              <a:buChar char="-"/>
            </a:pPr>
            <a:r>
              <a:rPr lang="en-US" sz="2800" b="1" dirty="0" err="1">
                <a:solidFill>
                  <a:srgbClr val="1306BA"/>
                </a:solidFill>
                <a:latin typeface="+mj-lt"/>
                <a:cs typeface="Times New Roman" panose="02020603050405020304" pitchFamily="18" charset="0"/>
              </a:rPr>
              <a:t>Danh</a:t>
            </a:r>
            <a:r>
              <a:rPr lang="en-US" sz="2800" b="1" dirty="0">
                <a:solidFill>
                  <a:srgbClr val="1306BA"/>
                </a:solidFill>
                <a:latin typeface="+mj-lt"/>
                <a:cs typeface="Times New Roman" panose="02020603050405020304" pitchFamily="18" charset="0"/>
              </a:rPr>
              <a:t> </a:t>
            </a:r>
            <a:r>
              <a:rPr lang="en-US" sz="2800" b="1" dirty="0" err="1">
                <a:solidFill>
                  <a:srgbClr val="1306BA"/>
                </a:solidFill>
                <a:latin typeface="+mj-lt"/>
                <a:cs typeface="Times New Roman" panose="02020603050405020304" pitchFamily="18" charset="0"/>
              </a:rPr>
              <a:t>hiệu</a:t>
            </a:r>
            <a:r>
              <a:rPr lang="en-US" sz="2800" b="1" dirty="0">
                <a:solidFill>
                  <a:srgbClr val="1306BA"/>
                </a:solidFill>
                <a:latin typeface="+mj-lt"/>
                <a:cs typeface="Times New Roman" panose="02020603050405020304" pitchFamily="18" charset="0"/>
              </a:rPr>
              <a:t> </a:t>
            </a:r>
            <a:r>
              <a:rPr lang="en-US" sz="2800" b="1" dirty="0" err="1">
                <a:solidFill>
                  <a:srgbClr val="1306BA"/>
                </a:solidFill>
                <a:latin typeface="+mj-lt"/>
                <a:cs typeface="Times New Roman" panose="02020603050405020304" pitchFamily="18" charset="0"/>
              </a:rPr>
              <a:t>cao</a:t>
            </a:r>
            <a:r>
              <a:rPr lang="en-US" sz="2800" b="1" dirty="0">
                <a:solidFill>
                  <a:srgbClr val="1306BA"/>
                </a:solidFill>
                <a:latin typeface="+mj-lt"/>
                <a:cs typeface="Times New Roman" panose="02020603050405020304" pitchFamily="18" charset="0"/>
              </a:rPr>
              <a:t> </a:t>
            </a:r>
            <a:r>
              <a:rPr lang="en-US" sz="2800" b="1" dirty="0" err="1">
                <a:solidFill>
                  <a:srgbClr val="1306BA"/>
                </a:solidFill>
                <a:latin typeface="+mj-lt"/>
                <a:cs typeface="Times New Roman" panose="02020603050405020304" pitchFamily="18" charset="0"/>
              </a:rPr>
              <a:t>quý</a:t>
            </a:r>
            <a:endParaRPr lang="en-US" sz="2800" b="1" dirty="0">
              <a:solidFill>
                <a:srgbClr val="1306BA"/>
              </a:solidFill>
              <a:latin typeface="+mj-lt"/>
              <a:cs typeface="Times New Roman" panose="02020603050405020304" pitchFamily="18" charset="0"/>
            </a:endParaRPr>
          </a:p>
          <a:p>
            <a:r>
              <a:rPr lang="en-US" sz="2800" b="1" dirty="0">
                <a:solidFill>
                  <a:srgbClr val="1306BA"/>
                </a:solidFill>
                <a:latin typeface="+mj-lt"/>
                <a:cs typeface="Times New Roman" panose="02020603050405020304" pitchFamily="18" charset="0"/>
              </a:rPr>
              <a:t>c) </a:t>
            </a:r>
            <a:r>
              <a:rPr lang="en-US" sz="2800" b="1" dirty="0" err="1">
                <a:solidFill>
                  <a:srgbClr val="1306BA"/>
                </a:solidFill>
                <a:latin typeface="+mj-lt"/>
                <a:cs typeface="Times New Roman" panose="02020603050405020304" pitchFamily="18" charset="0"/>
              </a:rPr>
              <a:t>Danh</a:t>
            </a:r>
            <a:r>
              <a:rPr lang="en-US" sz="2800" b="1" dirty="0">
                <a:solidFill>
                  <a:srgbClr val="1306BA"/>
                </a:solidFill>
                <a:latin typeface="+mj-lt"/>
                <a:cs typeface="Times New Roman" panose="02020603050405020304" pitchFamily="18" charset="0"/>
              </a:rPr>
              <a:t> </a:t>
            </a:r>
            <a:r>
              <a:rPr lang="en-US" sz="2800" b="1" dirty="0" err="1">
                <a:solidFill>
                  <a:srgbClr val="1306BA"/>
                </a:solidFill>
                <a:latin typeface="+mj-lt"/>
                <a:cs typeface="Times New Roman" panose="02020603050405020304" pitchFamily="18" charset="0"/>
              </a:rPr>
              <a:t>hiệu</a:t>
            </a:r>
            <a:r>
              <a:rPr lang="en-US" sz="2800" b="1" dirty="0">
                <a:solidFill>
                  <a:srgbClr val="1306BA"/>
                </a:solidFill>
                <a:latin typeface="+mj-lt"/>
                <a:cs typeface="Times New Roman" panose="02020603050405020304" pitchFamily="18" charset="0"/>
              </a:rPr>
              <a:t> </a:t>
            </a:r>
            <a:r>
              <a:rPr lang="en-US" sz="2800" b="1" dirty="0" err="1">
                <a:solidFill>
                  <a:srgbClr val="1306BA"/>
                </a:solidFill>
                <a:latin typeface="+mj-lt"/>
                <a:cs typeface="Times New Roman" panose="02020603050405020304" pitchFamily="18" charset="0"/>
              </a:rPr>
              <a:t>dành</a:t>
            </a:r>
            <a:r>
              <a:rPr lang="en-US" sz="2800" b="1" dirty="0">
                <a:solidFill>
                  <a:srgbClr val="1306BA"/>
                </a:solidFill>
                <a:latin typeface="+mj-lt"/>
                <a:cs typeface="Times New Roman" panose="02020603050405020304" pitchFamily="18" charset="0"/>
              </a:rPr>
              <a:t> </a:t>
            </a:r>
            <a:r>
              <a:rPr lang="en-US" sz="2800" b="1" dirty="0" err="1">
                <a:solidFill>
                  <a:srgbClr val="1306BA"/>
                </a:solidFill>
                <a:latin typeface="+mj-lt"/>
                <a:cs typeface="Times New Roman" panose="02020603050405020304" pitchFamily="18" charset="0"/>
              </a:rPr>
              <a:t>cho</a:t>
            </a:r>
            <a:r>
              <a:rPr lang="en-US" sz="2800" b="1" dirty="0">
                <a:solidFill>
                  <a:srgbClr val="1306BA"/>
                </a:solidFill>
                <a:latin typeface="+mj-lt"/>
                <a:cs typeface="Times New Roman" panose="02020603050405020304" pitchFamily="18" charset="0"/>
              </a:rPr>
              <a:t> </a:t>
            </a:r>
            <a:r>
              <a:rPr lang="en-US" sz="2800" b="1" dirty="0" err="1">
                <a:solidFill>
                  <a:srgbClr val="1306BA"/>
                </a:solidFill>
                <a:latin typeface="+mj-lt"/>
                <a:cs typeface="Times New Roman" panose="02020603050405020304" pitchFamily="18" charset="0"/>
              </a:rPr>
              <a:t>cầu</a:t>
            </a:r>
            <a:r>
              <a:rPr lang="en-US" sz="2800" b="1" dirty="0">
                <a:solidFill>
                  <a:srgbClr val="1306BA"/>
                </a:solidFill>
                <a:latin typeface="+mj-lt"/>
                <a:cs typeface="Times New Roman" panose="02020603050405020304" pitchFamily="18" charset="0"/>
              </a:rPr>
              <a:t> </a:t>
            </a:r>
            <a:r>
              <a:rPr lang="en-US" sz="2800" b="1" dirty="0" err="1">
                <a:solidFill>
                  <a:srgbClr val="1306BA"/>
                </a:solidFill>
                <a:latin typeface="+mj-lt"/>
                <a:cs typeface="Times New Roman" panose="02020603050405020304" pitchFamily="18" charset="0"/>
              </a:rPr>
              <a:t>thủ</a:t>
            </a:r>
            <a:r>
              <a:rPr lang="en-US" sz="2800" b="1" dirty="0">
                <a:solidFill>
                  <a:srgbClr val="1306BA"/>
                </a:solidFill>
                <a:latin typeface="+mj-lt"/>
                <a:cs typeface="Times New Roman" panose="02020603050405020304" pitchFamily="18" charset="0"/>
              </a:rPr>
              <a:t>, </a:t>
            </a:r>
            <a:r>
              <a:rPr lang="en-US" sz="2800" b="1" dirty="0" err="1">
                <a:solidFill>
                  <a:srgbClr val="1306BA"/>
                </a:solidFill>
                <a:latin typeface="+mj-lt"/>
                <a:cs typeface="Times New Roman" panose="02020603050405020304" pitchFamily="18" charset="0"/>
              </a:rPr>
              <a:t>thủ</a:t>
            </a:r>
            <a:r>
              <a:rPr lang="en-US" sz="2800" b="1" dirty="0">
                <a:solidFill>
                  <a:srgbClr val="1306BA"/>
                </a:solidFill>
                <a:latin typeface="+mj-lt"/>
                <a:cs typeface="Times New Roman" panose="02020603050405020304" pitchFamily="18" charset="0"/>
              </a:rPr>
              <a:t> </a:t>
            </a:r>
            <a:r>
              <a:rPr lang="en-US" sz="2800" b="1" dirty="0" err="1">
                <a:solidFill>
                  <a:srgbClr val="1306BA"/>
                </a:solidFill>
                <a:latin typeface="+mj-lt"/>
                <a:cs typeface="Times New Roman" panose="02020603050405020304" pitchFamily="18" charset="0"/>
              </a:rPr>
              <a:t>môn</a:t>
            </a:r>
            <a:r>
              <a:rPr lang="en-US" sz="2800" b="1" dirty="0">
                <a:solidFill>
                  <a:srgbClr val="1306BA"/>
                </a:solidFill>
                <a:latin typeface="+mj-lt"/>
                <a:cs typeface="Times New Roman" panose="02020603050405020304" pitchFamily="18" charset="0"/>
              </a:rPr>
              <a:t> </a:t>
            </a:r>
            <a:r>
              <a:rPr lang="en-US" sz="2800" b="1" dirty="0" err="1">
                <a:solidFill>
                  <a:srgbClr val="1306BA"/>
                </a:solidFill>
                <a:latin typeface="+mj-lt"/>
                <a:cs typeface="Times New Roman" panose="02020603050405020304" pitchFamily="18" charset="0"/>
              </a:rPr>
              <a:t>bóng</a:t>
            </a:r>
            <a:r>
              <a:rPr lang="en-US" sz="2800" b="1" dirty="0">
                <a:solidFill>
                  <a:srgbClr val="1306BA"/>
                </a:solidFill>
                <a:latin typeface="+mj-lt"/>
                <a:cs typeface="Times New Roman" panose="02020603050405020304" pitchFamily="18" charset="0"/>
              </a:rPr>
              <a:t> </a:t>
            </a:r>
            <a:r>
              <a:rPr lang="en-US" sz="2800" b="1" dirty="0" err="1">
                <a:solidFill>
                  <a:srgbClr val="1306BA"/>
                </a:solidFill>
                <a:latin typeface="+mj-lt"/>
                <a:cs typeface="Times New Roman" panose="02020603050405020304" pitchFamily="18" charset="0"/>
              </a:rPr>
              <a:t>đá</a:t>
            </a:r>
            <a:r>
              <a:rPr lang="en-US" sz="2800" b="1" dirty="0">
                <a:solidFill>
                  <a:srgbClr val="1306BA"/>
                </a:solidFill>
                <a:latin typeface="+mj-lt"/>
                <a:cs typeface="Times New Roman" panose="02020603050405020304" pitchFamily="18" charset="0"/>
              </a:rPr>
              <a:t> </a:t>
            </a:r>
            <a:r>
              <a:rPr lang="en-US" sz="2800" b="1" dirty="0" err="1">
                <a:solidFill>
                  <a:srgbClr val="1306BA"/>
                </a:solidFill>
                <a:latin typeface="+mj-lt"/>
                <a:cs typeface="Times New Roman" panose="02020603050405020304" pitchFamily="18" charset="0"/>
              </a:rPr>
              <a:t>xuất</a:t>
            </a:r>
            <a:r>
              <a:rPr lang="en-US" sz="2800" b="1" dirty="0">
                <a:solidFill>
                  <a:srgbClr val="1306BA"/>
                </a:solidFill>
                <a:latin typeface="+mj-lt"/>
                <a:cs typeface="Times New Roman" panose="02020603050405020304" pitchFamily="18" charset="0"/>
              </a:rPr>
              <a:t> </a:t>
            </a:r>
            <a:r>
              <a:rPr lang="en-US" sz="2800" b="1" dirty="0" err="1">
                <a:solidFill>
                  <a:srgbClr val="1306BA"/>
                </a:solidFill>
                <a:latin typeface="+mj-lt"/>
                <a:cs typeface="Times New Roman" panose="02020603050405020304" pitchFamily="18" charset="0"/>
              </a:rPr>
              <a:t>sắc</a:t>
            </a:r>
            <a:r>
              <a:rPr lang="en-US" sz="2800" b="1" dirty="0">
                <a:solidFill>
                  <a:srgbClr val="1306BA"/>
                </a:solidFill>
                <a:latin typeface="+mj-lt"/>
                <a:cs typeface="Times New Roman" panose="02020603050405020304" pitchFamily="18" charset="0"/>
              </a:rPr>
              <a:t> </a:t>
            </a:r>
            <a:r>
              <a:rPr lang="en-US" sz="2800" b="1" dirty="0" err="1">
                <a:solidFill>
                  <a:srgbClr val="1306BA"/>
                </a:solidFill>
                <a:latin typeface="+mj-lt"/>
                <a:cs typeface="Times New Roman" panose="02020603050405020304" pitchFamily="18" charset="0"/>
              </a:rPr>
              <a:t>hằng</a:t>
            </a:r>
            <a:r>
              <a:rPr lang="en-US" sz="2800" b="1" dirty="0">
                <a:solidFill>
                  <a:srgbClr val="1306BA"/>
                </a:solidFill>
                <a:latin typeface="+mj-lt"/>
                <a:cs typeface="Times New Roman" panose="02020603050405020304" pitchFamily="18" charset="0"/>
              </a:rPr>
              <a:t> </a:t>
            </a:r>
            <a:r>
              <a:rPr lang="en-US" sz="2800" b="1" dirty="0" err="1">
                <a:solidFill>
                  <a:srgbClr val="1306BA"/>
                </a:solidFill>
                <a:latin typeface="+mj-lt"/>
                <a:cs typeface="Times New Roman" panose="02020603050405020304" pitchFamily="18" charset="0"/>
              </a:rPr>
              <a:t>năm</a:t>
            </a:r>
            <a:r>
              <a:rPr lang="en-US" sz="2800" b="1" dirty="0">
                <a:solidFill>
                  <a:srgbClr val="1306BA"/>
                </a:solidFill>
                <a:latin typeface="+mj-lt"/>
                <a:cs typeface="Times New Roman" panose="02020603050405020304" pitchFamily="18" charset="0"/>
              </a:rPr>
              <a:t>:</a:t>
            </a:r>
          </a:p>
          <a:p>
            <a:pPr marL="457200" indent="-457200">
              <a:buFontTx/>
              <a:buChar char="-"/>
            </a:pPr>
            <a:r>
              <a:rPr lang="en-US" sz="2800" b="1" dirty="0" err="1">
                <a:solidFill>
                  <a:srgbClr val="1306BA"/>
                </a:solidFill>
                <a:latin typeface="+mj-lt"/>
                <a:cs typeface="Times New Roman" panose="02020603050405020304" pitchFamily="18" charset="0"/>
              </a:rPr>
              <a:t>Cầu</a:t>
            </a:r>
            <a:r>
              <a:rPr lang="en-US" sz="2800" b="1" dirty="0">
                <a:solidFill>
                  <a:srgbClr val="1306BA"/>
                </a:solidFill>
                <a:latin typeface="+mj-lt"/>
                <a:cs typeface="Times New Roman" panose="02020603050405020304" pitchFamily="18" charset="0"/>
              </a:rPr>
              <a:t> </a:t>
            </a:r>
            <a:r>
              <a:rPr lang="en-US" sz="2800" b="1" dirty="0" err="1">
                <a:solidFill>
                  <a:srgbClr val="1306BA"/>
                </a:solidFill>
                <a:latin typeface="+mj-lt"/>
                <a:cs typeface="Times New Roman" panose="02020603050405020304" pitchFamily="18" charset="0"/>
              </a:rPr>
              <a:t>thủ</a:t>
            </a:r>
            <a:r>
              <a:rPr lang="en-US" sz="2800" b="1" dirty="0">
                <a:solidFill>
                  <a:srgbClr val="1306BA"/>
                </a:solidFill>
                <a:latin typeface="+mj-lt"/>
                <a:cs typeface="Times New Roman" panose="02020603050405020304" pitchFamily="18" charset="0"/>
              </a:rPr>
              <a:t>, </a:t>
            </a:r>
            <a:r>
              <a:rPr lang="en-US" sz="2800" b="1" dirty="0" err="1">
                <a:solidFill>
                  <a:srgbClr val="1306BA"/>
                </a:solidFill>
                <a:latin typeface="+mj-lt"/>
                <a:cs typeface="Times New Roman" panose="02020603050405020304" pitchFamily="18" charset="0"/>
              </a:rPr>
              <a:t>thủ</a:t>
            </a:r>
            <a:r>
              <a:rPr lang="en-US" sz="2800" b="1" dirty="0">
                <a:solidFill>
                  <a:srgbClr val="1306BA"/>
                </a:solidFill>
                <a:latin typeface="+mj-lt"/>
                <a:cs typeface="Times New Roman" panose="02020603050405020304" pitchFamily="18" charset="0"/>
              </a:rPr>
              <a:t> </a:t>
            </a:r>
            <a:r>
              <a:rPr lang="en-US" sz="2800" b="1" dirty="0" err="1">
                <a:solidFill>
                  <a:srgbClr val="1306BA"/>
                </a:solidFill>
                <a:latin typeface="+mj-lt"/>
                <a:cs typeface="Times New Roman" panose="02020603050405020304" pitchFamily="18" charset="0"/>
              </a:rPr>
              <a:t>môn</a:t>
            </a:r>
            <a:r>
              <a:rPr lang="en-US" sz="2800" b="1" dirty="0">
                <a:solidFill>
                  <a:srgbClr val="1306BA"/>
                </a:solidFill>
                <a:latin typeface="+mj-lt"/>
                <a:cs typeface="Times New Roman" panose="02020603050405020304" pitchFamily="18" charset="0"/>
              </a:rPr>
              <a:t> </a:t>
            </a:r>
            <a:r>
              <a:rPr lang="en-US" sz="2800" b="1" dirty="0" err="1">
                <a:solidFill>
                  <a:srgbClr val="1306BA"/>
                </a:solidFill>
                <a:latin typeface="+mj-lt"/>
                <a:cs typeface="Times New Roman" panose="02020603050405020304" pitchFamily="18" charset="0"/>
              </a:rPr>
              <a:t>xuất</a:t>
            </a:r>
            <a:r>
              <a:rPr lang="en-US" sz="2800" b="1" dirty="0">
                <a:solidFill>
                  <a:srgbClr val="1306BA"/>
                </a:solidFill>
                <a:latin typeface="+mj-lt"/>
                <a:cs typeface="Times New Roman" panose="02020603050405020304" pitchFamily="18" charset="0"/>
              </a:rPr>
              <a:t> </a:t>
            </a:r>
            <a:r>
              <a:rPr lang="en-US" sz="2800" b="1" dirty="0" err="1">
                <a:solidFill>
                  <a:srgbClr val="1306BA"/>
                </a:solidFill>
                <a:latin typeface="+mj-lt"/>
                <a:cs typeface="Times New Roman" panose="02020603050405020304" pitchFamily="18" charset="0"/>
              </a:rPr>
              <a:t>sắc</a:t>
            </a:r>
            <a:r>
              <a:rPr lang="en-US" sz="2800" b="1" dirty="0">
                <a:solidFill>
                  <a:srgbClr val="1306BA"/>
                </a:solidFill>
                <a:latin typeface="+mj-lt"/>
                <a:cs typeface="Times New Roman" panose="02020603050405020304" pitchFamily="18" charset="0"/>
              </a:rPr>
              <a:t> </a:t>
            </a:r>
            <a:r>
              <a:rPr lang="en-US" sz="2800" b="1" dirty="0" err="1">
                <a:solidFill>
                  <a:srgbClr val="1306BA"/>
                </a:solidFill>
                <a:latin typeface="+mj-lt"/>
                <a:cs typeface="Times New Roman" panose="02020603050405020304" pitchFamily="18" charset="0"/>
              </a:rPr>
              <a:t>nhất</a:t>
            </a:r>
            <a:endParaRPr lang="en-US" sz="2800" b="1" dirty="0">
              <a:solidFill>
                <a:srgbClr val="1306BA"/>
              </a:solidFill>
              <a:latin typeface="+mj-lt"/>
              <a:cs typeface="Times New Roman" panose="02020603050405020304" pitchFamily="18" charset="0"/>
            </a:endParaRPr>
          </a:p>
          <a:p>
            <a:pPr marL="457200" indent="-457200">
              <a:buFontTx/>
              <a:buChar char="-"/>
            </a:pPr>
            <a:r>
              <a:rPr lang="en-US" sz="2800" b="1" dirty="0" err="1">
                <a:solidFill>
                  <a:srgbClr val="1306BA"/>
                </a:solidFill>
                <a:latin typeface="+mj-lt"/>
                <a:cs typeface="Times New Roman" panose="02020603050405020304" pitchFamily="18" charset="0"/>
              </a:rPr>
              <a:t>Cầu</a:t>
            </a:r>
            <a:r>
              <a:rPr lang="en-US" sz="2800" b="1" dirty="0">
                <a:solidFill>
                  <a:srgbClr val="1306BA"/>
                </a:solidFill>
                <a:latin typeface="+mj-lt"/>
                <a:cs typeface="Times New Roman" panose="02020603050405020304" pitchFamily="18" charset="0"/>
              </a:rPr>
              <a:t> </a:t>
            </a:r>
            <a:r>
              <a:rPr lang="en-US" sz="2800" b="1" dirty="0" err="1">
                <a:solidFill>
                  <a:srgbClr val="1306BA"/>
                </a:solidFill>
                <a:latin typeface="+mj-lt"/>
                <a:cs typeface="Times New Roman" panose="02020603050405020304" pitchFamily="18" charset="0"/>
              </a:rPr>
              <a:t>thủ</a:t>
            </a:r>
            <a:r>
              <a:rPr lang="en-US" sz="2800" b="1" dirty="0">
                <a:solidFill>
                  <a:srgbClr val="1306BA"/>
                </a:solidFill>
                <a:latin typeface="+mj-lt"/>
                <a:cs typeface="Times New Roman" panose="02020603050405020304" pitchFamily="18" charset="0"/>
              </a:rPr>
              <a:t>, </a:t>
            </a:r>
            <a:r>
              <a:rPr lang="en-US" sz="2800" b="1" dirty="0" err="1">
                <a:solidFill>
                  <a:srgbClr val="1306BA"/>
                </a:solidFill>
                <a:latin typeface="+mj-lt"/>
                <a:cs typeface="Times New Roman" panose="02020603050405020304" pitchFamily="18" charset="0"/>
              </a:rPr>
              <a:t>thủ</a:t>
            </a:r>
            <a:r>
              <a:rPr lang="en-US" sz="2800" b="1" dirty="0">
                <a:solidFill>
                  <a:srgbClr val="1306BA"/>
                </a:solidFill>
                <a:latin typeface="+mj-lt"/>
                <a:cs typeface="Times New Roman" panose="02020603050405020304" pitchFamily="18" charset="0"/>
              </a:rPr>
              <a:t> </a:t>
            </a:r>
            <a:r>
              <a:rPr lang="en-US" sz="2800" b="1" dirty="0" err="1">
                <a:solidFill>
                  <a:srgbClr val="1306BA"/>
                </a:solidFill>
                <a:latin typeface="+mj-lt"/>
                <a:cs typeface="Times New Roman" panose="02020603050405020304" pitchFamily="18" charset="0"/>
              </a:rPr>
              <a:t>môn</a:t>
            </a:r>
            <a:r>
              <a:rPr lang="en-US" sz="2800" b="1" dirty="0">
                <a:solidFill>
                  <a:srgbClr val="1306BA"/>
                </a:solidFill>
                <a:latin typeface="+mj-lt"/>
                <a:cs typeface="Times New Roman" panose="02020603050405020304" pitchFamily="18" charset="0"/>
              </a:rPr>
              <a:t> </a:t>
            </a:r>
            <a:r>
              <a:rPr lang="en-US" sz="2800" b="1" dirty="0" err="1">
                <a:solidFill>
                  <a:srgbClr val="1306BA"/>
                </a:solidFill>
                <a:latin typeface="+mj-lt"/>
                <a:cs typeface="Times New Roman" panose="02020603050405020304" pitchFamily="18" charset="0"/>
              </a:rPr>
              <a:t>xuất</a:t>
            </a:r>
            <a:r>
              <a:rPr lang="en-US" sz="2800" b="1" dirty="0">
                <a:solidFill>
                  <a:srgbClr val="1306BA"/>
                </a:solidFill>
                <a:latin typeface="+mj-lt"/>
                <a:cs typeface="Times New Roman" panose="02020603050405020304" pitchFamily="18" charset="0"/>
              </a:rPr>
              <a:t> </a:t>
            </a:r>
            <a:r>
              <a:rPr lang="en-US" sz="2800" b="1" dirty="0" err="1">
                <a:solidFill>
                  <a:srgbClr val="1306BA"/>
                </a:solidFill>
                <a:latin typeface="+mj-lt"/>
                <a:cs typeface="Times New Roman" panose="02020603050405020304" pitchFamily="18" charset="0"/>
              </a:rPr>
              <a:t>sắc</a:t>
            </a:r>
            <a:endParaRPr lang="en-US" sz="2800" b="1" dirty="0">
              <a:solidFill>
                <a:srgbClr val="1306BA"/>
              </a:solidFill>
              <a:latin typeface="+mj-lt"/>
              <a:cs typeface="Times New Roman" panose="02020603050405020304" pitchFamily="18" charset="0"/>
            </a:endParaRPr>
          </a:p>
        </p:txBody>
      </p:sp>
      <p:sp>
        <p:nvSpPr>
          <p:cNvPr id="121" name="Hộp Văn bản 120">
            <a:extLst>
              <a:ext uri="{FF2B5EF4-FFF2-40B4-BE49-F238E27FC236}">
                <a16:creationId xmlns:a16="http://schemas.microsoft.com/office/drawing/2014/main" xmlns="" id="{39C8D9CE-E02D-4346-B1BA-E9C61ADC522E}"/>
              </a:ext>
            </a:extLst>
          </p:cNvPr>
          <p:cNvSpPr txBox="1"/>
          <p:nvPr/>
        </p:nvSpPr>
        <p:spPr>
          <a:xfrm>
            <a:off x="1862830" y="5327142"/>
            <a:ext cx="8085338" cy="1200329"/>
          </a:xfrm>
          <a:prstGeom prst="rect">
            <a:avLst/>
          </a:prstGeom>
          <a:noFill/>
        </p:spPr>
        <p:txBody>
          <a:bodyPr wrap="square">
            <a:spAutoFit/>
          </a:bodyPr>
          <a:lstStyle/>
          <a:p>
            <a:pPr algn="just"/>
            <a:r>
              <a:rPr lang="en-US" sz="2400" b="1" i="1" dirty="0">
                <a:solidFill>
                  <a:srgbClr val="FF0000"/>
                </a:solidFill>
                <a:latin typeface="Arial" panose="020B0604020202020204" pitchFamily="34" charset="0"/>
                <a:cs typeface="Arial" panose="020B0604020202020204" pitchFamily="34" charset="0"/>
              </a:rPr>
              <a:t>(</a:t>
            </a:r>
            <a:r>
              <a:rPr lang="en-US" sz="2400" b="1" i="1" dirty="0" err="1">
                <a:solidFill>
                  <a:srgbClr val="FF0000"/>
                </a:solidFill>
                <a:latin typeface="Arial" panose="020B0604020202020204" pitchFamily="34" charset="0"/>
                <a:cs typeface="Arial" panose="020B0604020202020204" pitchFamily="34" charset="0"/>
              </a:rPr>
              <a:t>nghệ</a:t>
            </a:r>
            <a:r>
              <a:rPr lang="en-US" sz="2400" b="1" i="1" dirty="0">
                <a:solidFill>
                  <a:srgbClr val="FF0000"/>
                </a:solidFill>
                <a:latin typeface="Arial" panose="020B0604020202020204" pitchFamily="34" charset="0"/>
                <a:cs typeface="Arial" panose="020B0604020202020204" pitchFamily="34" charset="0"/>
              </a:rPr>
              <a:t> </a:t>
            </a:r>
            <a:r>
              <a:rPr lang="en-US" sz="2400" b="1" i="1" dirty="0" err="1">
                <a:solidFill>
                  <a:srgbClr val="FF0000"/>
                </a:solidFill>
                <a:latin typeface="Arial" panose="020B0604020202020204" pitchFamily="34" charset="0"/>
                <a:cs typeface="Arial" panose="020B0604020202020204" pitchFamily="34" charset="0"/>
              </a:rPr>
              <a:t>sĩ</a:t>
            </a:r>
            <a:r>
              <a:rPr lang="en-US" sz="2400" b="1" i="1" dirty="0">
                <a:solidFill>
                  <a:srgbClr val="FF0000"/>
                </a:solidFill>
                <a:latin typeface="Arial" panose="020B0604020202020204" pitchFamily="34" charset="0"/>
                <a:cs typeface="Arial" panose="020B0604020202020204" pitchFamily="34" charset="0"/>
              </a:rPr>
              <a:t> </a:t>
            </a:r>
            <a:r>
              <a:rPr lang="en-US" sz="2400" b="1" i="1" dirty="0" err="1">
                <a:solidFill>
                  <a:srgbClr val="FF0000"/>
                </a:solidFill>
                <a:latin typeface="Arial" panose="020B0604020202020204" pitchFamily="34" charset="0"/>
                <a:cs typeface="Arial" panose="020B0604020202020204" pitchFamily="34" charset="0"/>
              </a:rPr>
              <a:t>nhân</a:t>
            </a:r>
            <a:r>
              <a:rPr lang="en-US" sz="2400" b="1" i="1" dirty="0">
                <a:solidFill>
                  <a:srgbClr val="FF0000"/>
                </a:solidFill>
                <a:latin typeface="Arial" panose="020B0604020202020204" pitchFamily="34" charset="0"/>
                <a:cs typeface="Arial" panose="020B0604020202020204" pitchFamily="34" charset="0"/>
              </a:rPr>
              <a:t> </a:t>
            </a:r>
            <a:r>
              <a:rPr lang="en-US" sz="2400" b="1" i="1" dirty="0" err="1">
                <a:solidFill>
                  <a:srgbClr val="FF0000"/>
                </a:solidFill>
                <a:latin typeface="Arial" panose="020B0604020202020204" pitchFamily="34" charset="0"/>
                <a:cs typeface="Arial" panose="020B0604020202020204" pitchFamily="34" charset="0"/>
              </a:rPr>
              <a:t>dân</a:t>
            </a:r>
            <a:r>
              <a:rPr lang="en-US" sz="2400" b="1" i="1" dirty="0">
                <a:solidFill>
                  <a:srgbClr val="FF0000"/>
                </a:solidFill>
                <a:latin typeface="Arial" panose="020B0604020202020204" pitchFamily="34" charset="0"/>
                <a:cs typeface="Arial" panose="020B0604020202020204" pitchFamily="34" charset="0"/>
              </a:rPr>
              <a:t>, </a:t>
            </a:r>
            <a:r>
              <a:rPr lang="en-US" sz="2400" b="1" i="1" dirty="0" err="1">
                <a:solidFill>
                  <a:srgbClr val="FF0000"/>
                </a:solidFill>
                <a:latin typeface="Arial" panose="020B0604020202020204" pitchFamily="34" charset="0"/>
                <a:cs typeface="Arial" panose="020B0604020202020204" pitchFamily="34" charset="0"/>
              </a:rPr>
              <a:t>huy</a:t>
            </a:r>
            <a:r>
              <a:rPr lang="en-US" sz="2400" b="1" i="1" dirty="0">
                <a:solidFill>
                  <a:srgbClr val="FF0000"/>
                </a:solidFill>
                <a:latin typeface="Arial" panose="020B0604020202020204" pitchFamily="34" charset="0"/>
                <a:cs typeface="Arial" panose="020B0604020202020204" pitchFamily="34" charset="0"/>
              </a:rPr>
              <a:t> </a:t>
            </a:r>
            <a:r>
              <a:rPr lang="en-US" sz="2400" b="1" i="1" dirty="0" err="1">
                <a:solidFill>
                  <a:srgbClr val="FF0000"/>
                </a:solidFill>
                <a:latin typeface="Arial" panose="020B0604020202020204" pitchFamily="34" charset="0"/>
                <a:cs typeface="Arial" panose="020B0604020202020204" pitchFamily="34" charset="0"/>
              </a:rPr>
              <a:t>chương</a:t>
            </a:r>
            <a:r>
              <a:rPr lang="en-US" sz="2400" b="1" i="1" dirty="0">
                <a:solidFill>
                  <a:srgbClr val="FF0000"/>
                </a:solidFill>
                <a:latin typeface="Arial" panose="020B0604020202020204" pitchFamily="34" charset="0"/>
                <a:cs typeface="Arial" panose="020B0604020202020204" pitchFamily="34" charset="0"/>
              </a:rPr>
              <a:t> </a:t>
            </a:r>
            <a:r>
              <a:rPr lang="en-US" sz="2400" b="1" i="1" dirty="0" err="1">
                <a:solidFill>
                  <a:srgbClr val="FF0000"/>
                </a:solidFill>
                <a:latin typeface="Arial" panose="020B0604020202020204" pitchFamily="34" charset="0"/>
                <a:cs typeface="Arial" panose="020B0604020202020204" pitchFamily="34" charset="0"/>
              </a:rPr>
              <a:t>vàng</a:t>
            </a:r>
            <a:r>
              <a:rPr lang="en-US" sz="2400" b="1" i="1" dirty="0">
                <a:solidFill>
                  <a:srgbClr val="FF0000"/>
                </a:solidFill>
                <a:latin typeface="Arial" panose="020B0604020202020204" pitchFamily="34" charset="0"/>
                <a:cs typeface="Arial" panose="020B0604020202020204" pitchFamily="34" charset="0"/>
              </a:rPr>
              <a:t>, </a:t>
            </a:r>
            <a:r>
              <a:rPr lang="en-US" sz="2400" b="1" i="1" dirty="0" err="1">
                <a:solidFill>
                  <a:srgbClr val="FF0000"/>
                </a:solidFill>
                <a:latin typeface="Arial" panose="020B0604020202020204" pitchFamily="34" charset="0"/>
                <a:cs typeface="Arial" panose="020B0604020202020204" pitchFamily="34" charset="0"/>
              </a:rPr>
              <a:t>quả</a:t>
            </a:r>
            <a:r>
              <a:rPr lang="en-US" sz="2400" b="1" i="1" dirty="0">
                <a:solidFill>
                  <a:srgbClr val="FF0000"/>
                </a:solidFill>
                <a:latin typeface="Arial" panose="020B0604020202020204" pitchFamily="34" charset="0"/>
                <a:cs typeface="Arial" panose="020B0604020202020204" pitchFamily="34" charset="0"/>
              </a:rPr>
              <a:t> </a:t>
            </a:r>
            <a:r>
              <a:rPr lang="en-US" sz="2400" b="1" i="1" dirty="0" err="1">
                <a:solidFill>
                  <a:srgbClr val="FF0000"/>
                </a:solidFill>
                <a:latin typeface="Arial" panose="020B0604020202020204" pitchFamily="34" charset="0"/>
                <a:cs typeface="Arial" panose="020B0604020202020204" pitchFamily="34" charset="0"/>
              </a:rPr>
              <a:t>bóng</a:t>
            </a:r>
            <a:r>
              <a:rPr lang="en-US" sz="2400" b="1" i="1" dirty="0">
                <a:solidFill>
                  <a:srgbClr val="FF0000"/>
                </a:solidFill>
                <a:latin typeface="Arial" panose="020B0604020202020204" pitchFamily="34" charset="0"/>
                <a:cs typeface="Arial" panose="020B0604020202020204" pitchFamily="34" charset="0"/>
              </a:rPr>
              <a:t> </a:t>
            </a:r>
            <a:r>
              <a:rPr lang="en-US" sz="2400" b="1" i="1" dirty="0" err="1">
                <a:solidFill>
                  <a:srgbClr val="FF0000"/>
                </a:solidFill>
                <a:latin typeface="Arial" panose="020B0604020202020204" pitchFamily="34" charset="0"/>
                <a:cs typeface="Arial" panose="020B0604020202020204" pitchFamily="34" charset="0"/>
              </a:rPr>
              <a:t>bạc</a:t>
            </a:r>
            <a:r>
              <a:rPr lang="en-US" sz="2400" b="1" i="1" dirty="0">
                <a:solidFill>
                  <a:srgbClr val="FF0000"/>
                </a:solidFill>
                <a:latin typeface="Arial" panose="020B0604020202020204" pitchFamily="34" charset="0"/>
                <a:cs typeface="Arial" panose="020B0604020202020204" pitchFamily="34" charset="0"/>
              </a:rPr>
              <a:t>, </a:t>
            </a:r>
            <a:r>
              <a:rPr lang="en-US" sz="2400" b="1" i="1" dirty="0" err="1">
                <a:solidFill>
                  <a:srgbClr val="FF0000"/>
                </a:solidFill>
                <a:latin typeface="Arial" panose="020B0604020202020204" pitchFamily="34" charset="0"/>
                <a:cs typeface="Arial" panose="020B0604020202020204" pitchFamily="34" charset="0"/>
              </a:rPr>
              <a:t>huy</a:t>
            </a:r>
            <a:r>
              <a:rPr lang="en-US" sz="2400" b="1" i="1" dirty="0">
                <a:solidFill>
                  <a:srgbClr val="FF0000"/>
                </a:solidFill>
                <a:latin typeface="Arial" panose="020B0604020202020204" pitchFamily="34" charset="0"/>
                <a:cs typeface="Arial" panose="020B0604020202020204" pitchFamily="34" charset="0"/>
              </a:rPr>
              <a:t> </a:t>
            </a:r>
            <a:r>
              <a:rPr lang="en-US" sz="2400" b="1" i="1" dirty="0" err="1">
                <a:solidFill>
                  <a:srgbClr val="FF0000"/>
                </a:solidFill>
                <a:latin typeface="Arial" panose="020B0604020202020204" pitchFamily="34" charset="0"/>
                <a:cs typeface="Arial" panose="020B0604020202020204" pitchFamily="34" charset="0"/>
              </a:rPr>
              <a:t>chương</a:t>
            </a:r>
            <a:r>
              <a:rPr lang="en-US" sz="2400" b="1" i="1" dirty="0">
                <a:solidFill>
                  <a:srgbClr val="FF0000"/>
                </a:solidFill>
                <a:latin typeface="Arial" panose="020B0604020202020204" pitchFamily="34" charset="0"/>
                <a:cs typeface="Arial" panose="020B0604020202020204" pitchFamily="34" charset="0"/>
              </a:rPr>
              <a:t> </a:t>
            </a:r>
            <a:r>
              <a:rPr lang="en-US" sz="2400" b="1" i="1" dirty="0" err="1">
                <a:solidFill>
                  <a:srgbClr val="FF0000"/>
                </a:solidFill>
                <a:latin typeface="Arial" panose="020B0604020202020204" pitchFamily="34" charset="0"/>
                <a:cs typeface="Arial" panose="020B0604020202020204" pitchFamily="34" charset="0"/>
              </a:rPr>
              <a:t>bạc</a:t>
            </a:r>
            <a:r>
              <a:rPr lang="en-US" sz="2400" b="1" i="1" dirty="0">
                <a:solidFill>
                  <a:srgbClr val="FF0000"/>
                </a:solidFill>
                <a:latin typeface="Arial" panose="020B0604020202020204" pitchFamily="34" charset="0"/>
                <a:cs typeface="Arial" panose="020B0604020202020204" pitchFamily="34" charset="0"/>
              </a:rPr>
              <a:t>, </a:t>
            </a:r>
            <a:r>
              <a:rPr lang="en-US" sz="2400" b="1" i="1" dirty="0" err="1">
                <a:solidFill>
                  <a:srgbClr val="FF0000"/>
                </a:solidFill>
                <a:latin typeface="Arial" panose="020B0604020202020204" pitchFamily="34" charset="0"/>
                <a:cs typeface="Arial" panose="020B0604020202020204" pitchFamily="34" charset="0"/>
              </a:rPr>
              <a:t>nghệ</a:t>
            </a:r>
            <a:r>
              <a:rPr lang="en-US" sz="2400" b="1" i="1" dirty="0">
                <a:solidFill>
                  <a:srgbClr val="FF0000"/>
                </a:solidFill>
                <a:latin typeface="Arial" panose="020B0604020202020204" pitchFamily="34" charset="0"/>
                <a:cs typeface="Arial" panose="020B0604020202020204" pitchFamily="34" charset="0"/>
              </a:rPr>
              <a:t> </a:t>
            </a:r>
            <a:r>
              <a:rPr lang="en-US" sz="2400" b="1" i="1" dirty="0" err="1">
                <a:solidFill>
                  <a:srgbClr val="FF0000"/>
                </a:solidFill>
                <a:latin typeface="Arial" panose="020B0604020202020204" pitchFamily="34" charset="0"/>
                <a:cs typeface="Arial" panose="020B0604020202020204" pitchFamily="34" charset="0"/>
              </a:rPr>
              <a:t>sĩ</a:t>
            </a:r>
            <a:r>
              <a:rPr lang="en-US" sz="2400" b="1" i="1" dirty="0">
                <a:solidFill>
                  <a:srgbClr val="FF0000"/>
                </a:solidFill>
                <a:latin typeface="Arial" panose="020B0604020202020204" pitchFamily="34" charset="0"/>
                <a:cs typeface="Arial" panose="020B0604020202020204" pitchFamily="34" charset="0"/>
              </a:rPr>
              <a:t> </a:t>
            </a:r>
            <a:r>
              <a:rPr lang="en-US" sz="2400" b="1" i="1" dirty="0" err="1">
                <a:solidFill>
                  <a:srgbClr val="FF0000"/>
                </a:solidFill>
                <a:latin typeface="Arial" panose="020B0604020202020204" pitchFamily="34" charset="0"/>
                <a:cs typeface="Arial" panose="020B0604020202020204" pitchFamily="34" charset="0"/>
              </a:rPr>
              <a:t>ưu</a:t>
            </a:r>
            <a:r>
              <a:rPr lang="en-US" sz="2400" b="1" i="1" dirty="0">
                <a:solidFill>
                  <a:srgbClr val="FF0000"/>
                </a:solidFill>
                <a:latin typeface="Arial" panose="020B0604020202020204" pitchFamily="34" charset="0"/>
                <a:cs typeface="Arial" panose="020B0604020202020204" pitchFamily="34" charset="0"/>
              </a:rPr>
              <a:t> </a:t>
            </a:r>
            <a:r>
              <a:rPr lang="en-US" sz="2400" b="1" i="1" dirty="0" err="1">
                <a:solidFill>
                  <a:srgbClr val="FF0000"/>
                </a:solidFill>
                <a:latin typeface="Arial" panose="020B0604020202020204" pitchFamily="34" charset="0"/>
                <a:cs typeface="Arial" panose="020B0604020202020204" pitchFamily="34" charset="0"/>
              </a:rPr>
              <a:t>tú</a:t>
            </a:r>
            <a:r>
              <a:rPr lang="en-US" sz="2400" b="1" i="1" dirty="0">
                <a:solidFill>
                  <a:srgbClr val="FF0000"/>
                </a:solidFill>
                <a:latin typeface="Arial" panose="020B0604020202020204" pitchFamily="34" charset="0"/>
                <a:cs typeface="Arial" panose="020B0604020202020204" pitchFamily="34" charset="0"/>
              </a:rPr>
              <a:t>, </a:t>
            </a:r>
            <a:r>
              <a:rPr lang="en-US" sz="2400" b="1" i="1" dirty="0" err="1">
                <a:solidFill>
                  <a:srgbClr val="FF0000"/>
                </a:solidFill>
                <a:latin typeface="Arial" panose="020B0604020202020204" pitchFamily="34" charset="0"/>
                <a:cs typeface="Arial" panose="020B0604020202020204" pitchFamily="34" charset="0"/>
              </a:rPr>
              <a:t>quả</a:t>
            </a:r>
            <a:r>
              <a:rPr lang="en-US" sz="2400" b="1" i="1" dirty="0">
                <a:solidFill>
                  <a:srgbClr val="FF0000"/>
                </a:solidFill>
                <a:latin typeface="Arial" panose="020B0604020202020204" pitchFamily="34" charset="0"/>
                <a:cs typeface="Arial" panose="020B0604020202020204" pitchFamily="34" charset="0"/>
              </a:rPr>
              <a:t> </a:t>
            </a:r>
            <a:r>
              <a:rPr lang="en-US" sz="2400" b="1" i="1" dirty="0" err="1">
                <a:solidFill>
                  <a:srgbClr val="FF0000"/>
                </a:solidFill>
                <a:latin typeface="Arial" panose="020B0604020202020204" pitchFamily="34" charset="0"/>
                <a:cs typeface="Arial" panose="020B0604020202020204" pitchFamily="34" charset="0"/>
              </a:rPr>
              <a:t>bóng</a:t>
            </a:r>
            <a:r>
              <a:rPr lang="en-US" sz="2400" b="1" i="1" dirty="0">
                <a:solidFill>
                  <a:srgbClr val="FF0000"/>
                </a:solidFill>
                <a:latin typeface="Arial" panose="020B0604020202020204" pitchFamily="34" charset="0"/>
                <a:cs typeface="Arial" panose="020B0604020202020204" pitchFamily="34" charset="0"/>
              </a:rPr>
              <a:t> </a:t>
            </a:r>
            <a:r>
              <a:rPr lang="en-US" sz="2400" b="1" i="1" dirty="0" err="1">
                <a:solidFill>
                  <a:srgbClr val="FF0000"/>
                </a:solidFill>
                <a:latin typeface="Arial" panose="020B0604020202020204" pitchFamily="34" charset="0"/>
                <a:cs typeface="Arial" panose="020B0604020202020204" pitchFamily="34" charset="0"/>
              </a:rPr>
              <a:t>vàng</a:t>
            </a:r>
            <a:r>
              <a:rPr lang="en-US" sz="2400" b="1" i="1" dirty="0">
                <a:solidFill>
                  <a:srgbClr val="FF0000"/>
                </a:solidFill>
                <a:latin typeface="Arial" panose="020B0604020202020204" pitchFamily="34" charset="0"/>
                <a:cs typeface="Arial" panose="020B0604020202020204" pitchFamily="34" charset="0"/>
              </a:rPr>
              <a:t>, </a:t>
            </a:r>
            <a:r>
              <a:rPr lang="en-US" sz="2400" b="1" i="1" dirty="0" err="1">
                <a:solidFill>
                  <a:srgbClr val="FF0000"/>
                </a:solidFill>
                <a:latin typeface="Arial" panose="020B0604020202020204" pitchFamily="34" charset="0"/>
                <a:cs typeface="Arial" panose="020B0604020202020204" pitchFamily="34" charset="0"/>
              </a:rPr>
              <a:t>đôi</a:t>
            </a:r>
            <a:r>
              <a:rPr lang="en-US" sz="2400" b="1" i="1" dirty="0">
                <a:solidFill>
                  <a:srgbClr val="FF0000"/>
                </a:solidFill>
                <a:latin typeface="Arial" panose="020B0604020202020204" pitchFamily="34" charset="0"/>
                <a:cs typeface="Arial" panose="020B0604020202020204" pitchFamily="34" charset="0"/>
              </a:rPr>
              <a:t> </a:t>
            </a:r>
            <a:r>
              <a:rPr lang="en-US" sz="2400" b="1" i="1" dirty="0" err="1">
                <a:solidFill>
                  <a:srgbClr val="FF0000"/>
                </a:solidFill>
                <a:latin typeface="Arial" panose="020B0604020202020204" pitchFamily="34" charset="0"/>
                <a:cs typeface="Arial" panose="020B0604020202020204" pitchFamily="34" charset="0"/>
              </a:rPr>
              <a:t>giày</a:t>
            </a:r>
            <a:r>
              <a:rPr lang="en-US" sz="2400" b="1" i="1" dirty="0">
                <a:solidFill>
                  <a:srgbClr val="FF0000"/>
                </a:solidFill>
                <a:latin typeface="Arial" panose="020B0604020202020204" pitchFamily="34" charset="0"/>
                <a:cs typeface="Arial" panose="020B0604020202020204" pitchFamily="34" charset="0"/>
              </a:rPr>
              <a:t> </a:t>
            </a:r>
            <a:r>
              <a:rPr lang="en-US" sz="2400" b="1" i="1" dirty="0" err="1">
                <a:solidFill>
                  <a:srgbClr val="FF0000"/>
                </a:solidFill>
                <a:latin typeface="Arial" panose="020B0604020202020204" pitchFamily="34" charset="0"/>
                <a:cs typeface="Arial" panose="020B0604020202020204" pitchFamily="34" charset="0"/>
              </a:rPr>
              <a:t>vàng</a:t>
            </a:r>
            <a:r>
              <a:rPr lang="en-US" sz="2400" b="1" i="1" dirty="0">
                <a:solidFill>
                  <a:srgbClr val="FF0000"/>
                </a:solidFill>
                <a:latin typeface="Arial" panose="020B0604020202020204" pitchFamily="34" charset="0"/>
                <a:cs typeface="Arial" panose="020B0604020202020204" pitchFamily="34" charset="0"/>
              </a:rPr>
              <a:t>, </a:t>
            </a:r>
            <a:r>
              <a:rPr lang="en-US" sz="2400" b="1" i="1" dirty="0" err="1">
                <a:solidFill>
                  <a:srgbClr val="FF0000"/>
                </a:solidFill>
                <a:latin typeface="Arial" panose="020B0604020202020204" pitchFamily="34" charset="0"/>
                <a:cs typeface="Arial" panose="020B0604020202020204" pitchFamily="34" charset="0"/>
              </a:rPr>
              <a:t>huy</a:t>
            </a:r>
            <a:r>
              <a:rPr lang="en-US" sz="2400" b="1" i="1" dirty="0">
                <a:solidFill>
                  <a:srgbClr val="FF0000"/>
                </a:solidFill>
                <a:latin typeface="Arial" panose="020B0604020202020204" pitchFamily="34" charset="0"/>
                <a:cs typeface="Arial" panose="020B0604020202020204" pitchFamily="34" charset="0"/>
              </a:rPr>
              <a:t> </a:t>
            </a:r>
            <a:r>
              <a:rPr lang="en-US" sz="2400" b="1" i="1" dirty="0" err="1">
                <a:solidFill>
                  <a:srgbClr val="FF0000"/>
                </a:solidFill>
                <a:latin typeface="Arial" panose="020B0604020202020204" pitchFamily="34" charset="0"/>
                <a:cs typeface="Arial" panose="020B0604020202020204" pitchFamily="34" charset="0"/>
              </a:rPr>
              <a:t>chương</a:t>
            </a:r>
            <a:r>
              <a:rPr lang="en-US" sz="2400" b="1" i="1" dirty="0">
                <a:solidFill>
                  <a:srgbClr val="FF0000"/>
                </a:solidFill>
                <a:latin typeface="Arial" panose="020B0604020202020204" pitchFamily="34" charset="0"/>
                <a:cs typeface="Arial" panose="020B0604020202020204" pitchFamily="34" charset="0"/>
              </a:rPr>
              <a:t> </a:t>
            </a:r>
            <a:r>
              <a:rPr lang="en-US" sz="2400" b="1" i="1" dirty="0" err="1">
                <a:solidFill>
                  <a:srgbClr val="FF0000"/>
                </a:solidFill>
                <a:latin typeface="Arial" panose="020B0604020202020204" pitchFamily="34" charset="0"/>
                <a:cs typeface="Arial" panose="020B0604020202020204" pitchFamily="34" charset="0"/>
              </a:rPr>
              <a:t>đồng</a:t>
            </a:r>
            <a:r>
              <a:rPr lang="en-US" sz="2400" b="1" i="1" dirty="0">
                <a:solidFill>
                  <a:srgbClr val="FF0000"/>
                </a:solidFill>
                <a:latin typeface="Arial" panose="020B0604020202020204" pitchFamily="34" charset="0"/>
                <a:cs typeface="Arial" panose="020B0604020202020204" pitchFamily="34" charset="0"/>
              </a:rPr>
              <a:t>, </a:t>
            </a:r>
            <a:r>
              <a:rPr lang="en-US" sz="2400" b="1" i="1" dirty="0" err="1">
                <a:solidFill>
                  <a:srgbClr val="FF0000"/>
                </a:solidFill>
                <a:latin typeface="Arial" panose="020B0604020202020204" pitchFamily="34" charset="0"/>
                <a:cs typeface="Arial" panose="020B0604020202020204" pitchFamily="34" charset="0"/>
              </a:rPr>
              <a:t>đôi</a:t>
            </a:r>
            <a:r>
              <a:rPr lang="en-US" sz="2400" b="1" i="1" dirty="0">
                <a:solidFill>
                  <a:srgbClr val="FF0000"/>
                </a:solidFill>
                <a:latin typeface="Arial" panose="020B0604020202020204" pitchFamily="34" charset="0"/>
                <a:cs typeface="Arial" panose="020B0604020202020204" pitchFamily="34" charset="0"/>
              </a:rPr>
              <a:t> </a:t>
            </a:r>
            <a:r>
              <a:rPr lang="en-US" sz="2400" b="1" i="1" dirty="0" err="1">
                <a:solidFill>
                  <a:srgbClr val="FF0000"/>
                </a:solidFill>
                <a:latin typeface="Arial" panose="020B0604020202020204" pitchFamily="34" charset="0"/>
                <a:cs typeface="Arial" panose="020B0604020202020204" pitchFamily="34" charset="0"/>
              </a:rPr>
              <a:t>giày</a:t>
            </a:r>
            <a:r>
              <a:rPr lang="en-US" sz="2400" b="1" i="1" dirty="0">
                <a:solidFill>
                  <a:srgbClr val="FF0000"/>
                </a:solidFill>
                <a:latin typeface="Arial" panose="020B0604020202020204" pitchFamily="34" charset="0"/>
                <a:cs typeface="Arial" panose="020B0604020202020204" pitchFamily="34" charset="0"/>
              </a:rPr>
              <a:t> </a:t>
            </a:r>
            <a:r>
              <a:rPr lang="en-US" sz="2400" b="1" i="1" dirty="0" err="1">
                <a:solidFill>
                  <a:srgbClr val="FF0000"/>
                </a:solidFill>
                <a:latin typeface="Arial" panose="020B0604020202020204" pitchFamily="34" charset="0"/>
                <a:cs typeface="Arial" panose="020B0604020202020204" pitchFamily="34" charset="0"/>
              </a:rPr>
              <a:t>bạc</a:t>
            </a:r>
            <a:r>
              <a:rPr lang="en-US" sz="2400" b="1" i="1" dirty="0">
                <a:solidFill>
                  <a:srgbClr val="FF0000"/>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22289687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2914"/>
            <a:ext cx="12190413" cy="6853760"/>
          </a:xfrm>
          <a:prstGeom prst="rect">
            <a:avLst/>
          </a:prstGeom>
        </p:spPr>
      </p:pic>
      <p:pic>
        <p:nvPicPr>
          <p:cNvPr id="18" name="Picture 17"/>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foregroundMark x1="79691" y1="88450" x2="80271" y2="94225"/>
                        <a14:foregroundMark x1="80271" y1="89362" x2="56673" y2="89058"/>
                        <a14:foregroundMark x1="89168" y1="90274" x2="64023" y2="94529"/>
                        <a14:foregroundMark x1="95551" y1="78116" x2="52805" y2="87234"/>
                        <a14:foregroundMark x1="50870" y1="73860" x2="11992" y2="85714"/>
                        <a14:foregroundMark x1="10251" y1="68997" x2="38104" y2="88754"/>
                        <a14:foregroundMark x1="9671" y1="10942" x2="51451" y2="17021"/>
                        <a14:foregroundMark x1="39458" y1="8207" x2="2128" y2="24012"/>
                        <a14:foregroundMark x1="12186" y1="14286" x2="31721" y2="10638"/>
                        <a14:foregroundMark x1="19149" y1="9726" x2="16441" y2="17933"/>
                        <a14:foregroundMark x1="41973" y1="10334" x2="46422" y2="17021"/>
                        <a14:foregroundMark x1="56673" y1="6079" x2="90716" y2="2736"/>
                        <a14:foregroundMark x1="93424" y1="5471" x2="88781" y2="13982"/>
                        <a14:foregroundMark x1="98066" y1="32523" x2="97292" y2="61398"/>
                        <a14:foregroundMark x1="75242" y1="89970" x2="66538" y2="94529"/>
                        <a14:foregroundMark x1="8897" y1="45593" x2="0" y2="66869"/>
                        <a14:foregroundMark x1="1547" y1="41945" x2="1354" y2="68085"/>
                        <a14:foregroundMark x1="60542" y1="2736" x2="86847" y2="1824"/>
                        <a14:foregroundMark x1="93424" y1="1520" x2="70019" y2="912"/>
                        <a14:foregroundMark x1="93424" y1="35562" x2="99807" y2="57447"/>
                        <a14:foregroundMark x1="59961" y1="75076" x2="10445" y2="82675"/>
                        <a14:foregroundMark x1="45648" y1="83587" x2="13540" y2="80851"/>
                        <a14:foregroundMark x1="16248" y1="64742" x2="10445" y2="78419"/>
                        <a14:foregroundMark x1="19729" y1="69605" x2="16634" y2="86018"/>
                        <a14:foregroundMark x1="11412" y1="65957" x2="9284" y2="73252"/>
                      </a14:backgroundRemoval>
                    </a14:imgEffect>
                  </a14:imgLayer>
                </a14:imgProps>
              </a:ext>
              <a:ext uri="{28A0092B-C50C-407E-A947-70E740481C1C}">
                <a14:useLocalDpi xmlns:a14="http://schemas.microsoft.com/office/drawing/2010/main" val="0"/>
              </a:ext>
            </a:extLst>
          </a:blip>
          <a:stretch>
            <a:fillRect/>
          </a:stretch>
        </p:blipFill>
        <p:spPr>
          <a:xfrm>
            <a:off x="10149467" y="3307112"/>
            <a:ext cx="1975500" cy="1257136"/>
          </a:xfrm>
          <a:prstGeom prst="rect">
            <a:avLst/>
          </a:prstGeom>
        </p:spPr>
      </p:pic>
      <p:pic>
        <p:nvPicPr>
          <p:cNvPr id="20" name="Picture 19"/>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foregroundMark x1="79691" y1="88450" x2="80271" y2="94225"/>
                        <a14:foregroundMark x1="80271" y1="89362" x2="56673" y2="89058"/>
                        <a14:foregroundMark x1="89168" y1="90274" x2="64023" y2="94529"/>
                        <a14:foregroundMark x1="95551" y1="78116" x2="52805" y2="87234"/>
                        <a14:foregroundMark x1="50870" y1="73860" x2="11992" y2="85714"/>
                        <a14:foregroundMark x1="10251" y1="68997" x2="38104" y2="88754"/>
                        <a14:foregroundMark x1="9671" y1="10942" x2="51451" y2="17021"/>
                        <a14:foregroundMark x1="39458" y1="8207" x2="2128" y2="24012"/>
                        <a14:foregroundMark x1="12186" y1="14286" x2="31721" y2="10638"/>
                        <a14:foregroundMark x1="19149" y1="9726" x2="16441" y2="17933"/>
                        <a14:foregroundMark x1="41973" y1="10334" x2="46422" y2="17021"/>
                        <a14:foregroundMark x1="56673" y1="6079" x2="90716" y2="2736"/>
                        <a14:foregroundMark x1="93424" y1="5471" x2="88781" y2="13982"/>
                        <a14:foregroundMark x1="98066" y1="32523" x2="97292" y2="61398"/>
                        <a14:foregroundMark x1="75242" y1="89970" x2="66538" y2="94529"/>
                        <a14:foregroundMark x1="8897" y1="45593" x2="0" y2="66869"/>
                        <a14:foregroundMark x1="1547" y1="41945" x2="1354" y2="68085"/>
                        <a14:foregroundMark x1="60542" y1="2736" x2="86847" y2="1824"/>
                        <a14:foregroundMark x1="93424" y1="1520" x2="70019" y2="912"/>
                        <a14:foregroundMark x1="93424" y1="35562" x2="99807" y2="57447"/>
                        <a14:foregroundMark x1="59961" y1="75076" x2="10445" y2="82675"/>
                        <a14:foregroundMark x1="45648" y1="83587" x2="13540" y2="80851"/>
                        <a14:foregroundMark x1="16248" y1="64742" x2="10445" y2="78419"/>
                        <a14:foregroundMark x1="19729" y1="69605" x2="16634" y2="86018"/>
                        <a14:foregroundMark x1="11412" y1="65957" x2="9284" y2="73252"/>
                      </a14:backgroundRemoval>
                    </a14:imgEffect>
                  </a14:imgLayer>
                </a14:imgProps>
              </a:ext>
              <a:ext uri="{28A0092B-C50C-407E-A947-70E740481C1C}">
                <a14:useLocalDpi xmlns:a14="http://schemas.microsoft.com/office/drawing/2010/main" val="0"/>
              </a:ext>
            </a:extLst>
          </a:blip>
          <a:stretch>
            <a:fillRect/>
          </a:stretch>
        </p:blipFill>
        <p:spPr>
          <a:xfrm>
            <a:off x="10717804" y="4534491"/>
            <a:ext cx="1975500" cy="1257136"/>
          </a:xfrm>
          <a:prstGeom prst="rect">
            <a:avLst/>
          </a:prstGeom>
        </p:spPr>
      </p:pic>
      <p:pic>
        <p:nvPicPr>
          <p:cNvPr id="21" name="Picture 20"/>
          <p:cNvPicPr>
            <a:picLocks noChangeAspect="1"/>
          </p:cNvPicPr>
          <p:nvPr/>
        </p:nvPicPr>
        <p:blipFill>
          <a:blip r:embed="rId7" cstate="print">
            <a:extLst>
              <a:ext uri="{BEBA8EAE-BF5A-486C-A8C5-ECC9F3942E4B}">
                <a14:imgProps xmlns:a14="http://schemas.microsoft.com/office/drawing/2010/main">
                  <a14:imgLayer r:embed="rId8">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9905931" y="6151456"/>
            <a:ext cx="2337144" cy="786329"/>
          </a:xfrm>
          <a:prstGeom prst="rect">
            <a:avLst/>
          </a:prstGeom>
        </p:spPr>
      </p:pic>
      <p:pic>
        <p:nvPicPr>
          <p:cNvPr id="27" name="Picture 26"/>
          <p:cNvPicPr>
            <a:picLocks noChangeAspect="1"/>
          </p:cNvPicPr>
          <p:nvPr/>
        </p:nvPicPr>
        <p:blipFill>
          <a:blip r:embed="rId9" cstate="print">
            <a:extLst>
              <a:ext uri="{BEBA8EAE-BF5A-486C-A8C5-ECC9F3942E4B}">
                <a14:imgProps xmlns:a14="http://schemas.microsoft.com/office/drawing/2010/main">
                  <a14:imgLayer r:embed="rId10">
                    <a14:imgEffect>
                      <a14:backgroundRemoval t="0" b="100000" l="0" r="100000">
                        <a14:foregroundMark x1="79691" y1="88450" x2="80271" y2="94225"/>
                        <a14:foregroundMark x1="80271" y1="89362" x2="56673" y2="89058"/>
                        <a14:foregroundMark x1="89168" y1="90274" x2="64023" y2="94529"/>
                        <a14:foregroundMark x1="95551" y1="78116" x2="52805" y2="87234"/>
                        <a14:foregroundMark x1="50870" y1="73860" x2="11992" y2="85714"/>
                        <a14:foregroundMark x1="10251" y1="68997" x2="38104" y2="88754"/>
                        <a14:foregroundMark x1="9671" y1="10942" x2="51451" y2="17021"/>
                        <a14:foregroundMark x1="39458" y1="8207" x2="2128" y2="24012"/>
                        <a14:foregroundMark x1="12186" y1="14286" x2="31721" y2="10638"/>
                        <a14:foregroundMark x1="19149" y1="9726" x2="16441" y2="17933"/>
                        <a14:foregroundMark x1="41973" y1="10334" x2="46422" y2="17021"/>
                        <a14:foregroundMark x1="56673" y1="6079" x2="90716" y2="2736"/>
                        <a14:foregroundMark x1="93424" y1="5471" x2="88781" y2="13982"/>
                        <a14:foregroundMark x1="98066" y1="32523" x2="97292" y2="61398"/>
                        <a14:foregroundMark x1="75242" y1="89970" x2="66538" y2="94529"/>
                        <a14:foregroundMark x1="8897" y1="45593" x2="0" y2="66869"/>
                        <a14:foregroundMark x1="1547" y1="41945" x2="1354" y2="68085"/>
                        <a14:foregroundMark x1="60542" y1="2736" x2="86847" y2="1824"/>
                        <a14:foregroundMark x1="93424" y1="1520" x2="70019" y2="912"/>
                        <a14:foregroundMark x1="93424" y1="35562" x2="99807" y2="57447"/>
                        <a14:foregroundMark x1="59961" y1="75076" x2="10445" y2="82675"/>
                        <a14:foregroundMark x1="45648" y1="83587" x2="13540" y2="80851"/>
                        <a14:foregroundMark x1="16248" y1="64742" x2="10445" y2="78419"/>
                        <a14:foregroundMark x1="19729" y1="69605" x2="16634" y2="86018"/>
                        <a14:foregroundMark x1="11412" y1="65957" x2="9284" y2="73252"/>
                      </a14:backgroundRemoval>
                    </a14:imgEffect>
                  </a14:imgLayer>
                </a14:imgProps>
              </a:ext>
              <a:ext uri="{28A0092B-C50C-407E-A947-70E740481C1C}">
                <a14:useLocalDpi xmlns:a14="http://schemas.microsoft.com/office/drawing/2010/main" val="0"/>
              </a:ext>
            </a:extLst>
          </a:blip>
          <a:stretch>
            <a:fillRect/>
          </a:stretch>
        </p:blipFill>
        <p:spPr>
          <a:xfrm>
            <a:off x="0" y="3552825"/>
            <a:ext cx="1570834" cy="999622"/>
          </a:xfrm>
          <a:prstGeom prst="rect">
            <a:avLst/>
          </a:prstGeom>
        </p:spPr>
      </p:pic>
      <p:pic>
        <p:nvPicPr>
          <p:cNvPr id="28" name="Picture 27"/>
          <p:cNvPicPr>
            <a:picLocks noChangeAspect="1"/>
          </p:cNvPicPr>
          <p:nvPr/>
        </p:nvPicPr>
        <p:blipFill>
          <a:blip r:embed="rId7" cstate="print">
            <a:extLst>
              <a:ext uri="{BEBA8EAE-BF5A-486C-A8C5-ECC9F3942E4B}">
                <a14:imgProps xmlns:a14="http://schemas.microsoft.com/office/drawing/2010/main">
                  <a14:imgLayer r:embed="rId8">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8672420" y="3637412"/>
            <a:ext cx="1893154" cy="636949"/>
          </a:xfrm>
          <a:prstGeom prst="rect">
            <a:avLst/>
          </a:prstGeom>
        </p:spPr>
      </p:pic>
      <p:pic>
        <p:nvPicPr>
          <p:cNvPr id="30" name="Picture 29"/>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foregroundMark x1="79691" y1="88450" x2="80271" y2="94225"/>
                        <a14:foregroundMark x1="80271" y1="89362" x2="56673" y2="89058"/>
                        <a14:foregroundMark x1="89168" y1="90274" x2="64023" y2="94529"/>
                        <a14:foregroundMark x1="95551" y1="78116" x2="52805" y2="87234"/>
                        <a14:foregroundMark x1="50870" y1="73860" x2="11992" y2="85714"/>
                        <a14:foregroundMark x1="10251" y1="68997" x2="38104" y2="88754"/>
                        <a14:foregroundMark x1="9671" y1="10942" x2="51451" y2="17021"/>
                        <a14:foregroundMark x1="39458" y1="8207" x2="2128" y2="24012"/>
                        <a14:foregroundMark x1="12186" y1="14286" x2="31721" y2="10638"/>
                        <a14:foregroundMark x1="19149" y1="9726" x2="16441" y2="17933"/>
                        <a14:foregroundMark x1="41973" y1="10334" x2="46422" y2="17021"/>
                        <a14:foregroundMark x1="56673" y1="6079" x2="90716" y2="2736"/>
                        <a14:foregroundMark x1="93424" y1="5471" x2="88781" y2="13982"/>
                        <a14:foregroundMark x1="98066" y1="32523" x2="97292" y2="61398"/>
                        <a14:foregroundMark x1="75242" y1="89970" x2="66538" y2="94529"/>
                        <a14:foregroundMark x1="8897" y1="45593" x2="0" y2="66869"/>
                        <a14:foregroundMark x1="1547" y1="41945" x2="1354" y2="68085"/>
                        <a14:foregroundMark x1="60542" y1="2736" x2="86847" y2="1824"/>
                        <a14:foregroundMark x1="93424" y1="1520" x2="70019" y2="912"/>
                        <a14:foregroundMark x1="93424" y1="35562" x2="99807" y2="57447"/>
                        <a14:foregroundMark x1="59961" y1="75076" x2="10445" y2="82675"/>
                        <a14:foregroundMark x1="45648" y1="83587" x2="13540" y2="80851"/>
                        <a14:foregroundMark x1="16248" y1="64742" x2="10445" y2="78419"/>
                        <a14:foregroundMark x1="19729" y1="69605" x2="16634" y2="86018"/>
                        <a14:foregroundMark x1="11412" y1="65957" x2="9284" y2="73252"/>
                      </a14:backgroundRemoval>
                    </a14:imgEffect>
                  </a14:imgLayer>
                </a14:imgProps>
              </a:ext>
              <a:ext uri="{28A0092B-C50C-407E-A947-70E740481C1C}">
                <a14:useLocalDpi xmlns:a14="http://schemas.microsoft.com/office/drawing/2010/main" val="0"/>
              </a:ext>
            </a:extLst>
          </a:blip>
          <a:stretch>
            <a:fillRect/>
          </a:stretch>
        </p:blipFill>
        <p:spPr>
          <a:xfrm>
            <a:off x="8905481" y="4163438"/>
            <a:ext cx="1975500" cy="1257136"/>
          </a:xfrm>
          <a:prstGeom prst="rect">
            <a:avLst/>
          </a:prstGeom>
        </p:spPr>
      </p:pic>
      <p:pic>
        <p:nvPicPr>
          <p:cNvPr id="31" name="Picture 30"/>
          <p:cNvPicPr>
            <a:picLocks noChangeAspect="1"/>
          </p:cNvPicPr>
          <p:nvPr/>
        </p:nvPicPr>
        <p:blipFill>
          <a:blip r:embed="rId7" cstate="print">
            <a:extLst>
              <a:ext uri="{BEBA8EAE-BF5A-486C-A8C5-ECC9F3942E4B}">
                <a14:imgProps xmlns:a14="http://schemas.microsoft.com/office/drawing/2010/main">
                  <a14:imgLayer r:embed="rId8">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8935393" y="5733331"/>
            <a:ext cx="1893154" cy="636949"/>
          </a:xfrm>
          <a:prstGeom prst="rect">
            <a:avLst/>
          </a:prstGeom>
        </p:spPr>
      </p:pic>
      <p:pic>
        <p:nvPicPr>
          <p:cNvPr id="32" name="Picture 31"/>
          <p:cNvPicPr>
            <a:picLocks noChangeAspect="1"/>
          </p:cNvPicPr>
          <p:nvPr/>
        </p:nvPicPr>
        <p:blipFill>
          <a:blip r:embed="rId7" cstate="print">
            <a:extLst>
              <a:ext uri="{BEBA8EAE-BF5A-486C-A8C5-ECC9F3942E4B}">
                <a14:imgProps xmlns:a14="http://schemas.microsoft.com/office/drawing/2010/main">
                  <a14:imgLayer r:embed="rId8">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4761880" y="6182462"/>
            <a:ext cx="1893154" cy="636949"/>
          </a:xfrm>
          <a:prstGeom prst="rect">
            <a:avLst/>
          </a:prstGeom>
        </p:spPr>
      </p:pic>
      <p:pic>
        <p:nvPicPr>
          <p:cNvPr id="38" name="Picture 37"/>
          <p:cNvPicPr>
            <a:picLocks noChangeAspect="1"/>
          </p:cNvPicPr>
          <p:nvPr/>
        </p:nvPicPr>
        <p:blipFill>
          <a:blip r:embed="rId11" cstate="print">
            <a:extLst>
              <a:ext uri="{BEBA8EAE-BF5A-486C-A8C5-ECC9F3942E4B}">
                <a14:imgProps xmlns:a14="http://schemas.microsoft.com/office/drawing/2010/main">
                  <a14:imgLayer r:embed="rId12">
                    <a14:imgEffect>
                      <a14:backgroundRemoval t="0" b="100000" l="0" r="100000">
                        <a14:foregroundMark x1="30802" y1="75714" x2="69628" y2="76286"/>
                        <a14:foregroundMark x1="39685" y1="80286" x2="60458" y2="79286"/>
                        <a14:foregroundMark x1="39398" y1="7143" x2="45129" y2="17571"/>
                        <a14:foregroundMark x1="59456" y1="5714" x2="58596" y2="17286"/>
                      </a14:backgroundRemoval>
                    </a14:imgEffect>
                  </a14:imgLayer>
                </a14:imgProps>
              </a:ext>
              <a:ext uri="{28A0092B-C50C-407E-A947-70E740481C1C}">
                <a14:useLocalDpi xmlns:a14="http://schemas.microsoft.com/office/drawing/2010/main" val="0"/>
              </a:ext>
            </a:extLst>
          </a:blip>
          <a:stretch>
            <a:fillRect/>
          </a:stretch>
        </p:blipFill>
        <p:spPr>
          <a:xfrm>
            <a:off x="10548674" y="1150623"/>
            <a:ext cx="1414461" cy="1418513"/>
          </a:xfrm>
          <a:prstGeom prst="rect">
            <a:avLst/>
          </a:prstGeom>
        </p:spPr>
      </p:pic>
      <p:pic>
        <p:nvPicPr>
          <p:cNvPr id="42" name="Picture 41"/>
          <p:cNvPicPr>
            <a:picLocks noChangeAspect="1"/>
          </p:cNvPicPr>
          <p:nvPr/>
        </p:nvPicPr>
        <p:blipFill>
          <a:blip r:embed="rId13" cstate="print">
            <a:extLst>
              <a:ext uri="{BEBA8EAE-BF5A-486C-A8C5-ECC9F3942E4B}">
                <a14:imgProps xmlns:a14="http://schemas.microsoft.com/office/drawing/2010/main">
                  <a14:imgLayer r:embed="rId14">
                    <a14:imgEffect>
                      <a14:backgroundRemoval t="0" b="100000" l="0" r="100000">
                        <a14:foregroundMark x1="61558" y1="7051" x2="64935" y2="23397"/>
                        <a14:foregroundMark x1="89610" y1="9615" x2="91948" y2="28205"/>
                        <a14:foregroundMark x1="59740" y1="9615" x2="55584" y2="24038"/>
                      </a14:backgroundRemoval>
                    </a14:imgEffect>
                  </a14:imgLayer>
                </a14:imgProps>
              </a:ext>
              <a:ext uri="{28A0092B-C50C-407E-A947-70E740481C1C}">
                <a14:useLocalDpi xmlns:a14="http://schemas.microsoft.com/office/drawing/2010/main" val="0"/>
              </a:ext>
            </a:extLst>
          </a:blip>
          <a:stretch>
            <a:fillRect/>
          </a:stretch>
        </p:blipFill>
        <p:spPr>
          <a:xfrm>
            <a:off x="9134125" y="1343470"/>
            <a:ext cx="1543612" cy="1250927"/>
          </a:xfrm>
          <a:prstGeom prst="rect">
            <a:avLst/>
          </a:prstGeom>
        </p:spPr>
      </p:pic>
      <p:pic>
        <p:nvPicPr>
          <p:cNvPr id="22" name="Picture 21"/>
          <p:cNvPicPr>
            <a:picLocks noChangeAspect="1"/>
          </p:cNvPicPr>
          <p:nvPr/>
        </p:nvPicPr>
        <p:blipFill>
          <a:blip r:embed="rId15" cstate="print">
            <a:extLst>
              <a:ext uri="{BEBA8EAE-BF5A-486C-A8C5-ECC9F3942E4B}">
                <a14:imgProps xmlns:a14="http://schemas.microsoft.com/office/drawing/2010/main">
                  <a14:imgLayer r:embed="rId16">
                    <a14:imgEffect>
                      <a14:backgroundRemoval t="0" b="100000" l="0" r="100000"/>
                    </a14:imgEffect>
                    <a14:imgEffect>
                      <a14:sharpenSoften amount="25000"/>
                    </a14:imgEffect>
                  </a14:imgLayer>
                </a14:imgProps>
              </a:ext>
              <a:ext uri="{28A0092B-C50C-407E-A947-70E740481C1C}">
                <a14:useLocalDpi xmlns:a14="http://schemas.microsoft.com/office/drawing/2010/main" val="0"/>
              </a:ext>
            </a:extLst>
          </a:blip>
          <a:stretch>
            <a:fillRect/>
          </a:stretch>
        </p:blipFill>
        <p:spPr>
          <a:xfrm>
            <a:off x="7225299" y="1291632"/>
            <a:ext cx="1753259" cy="1274072"/>
          </a:xfrm>
          <a:prstGeom prst="rect">
            <a:avLst/>
          </a:prstGeom>
        </p:spPr>
      </p:pic>
      <p:pic>
        <p:nvPicPr>
          <p:cNvPr id="23" name="Picture 22"/>
          <p:cNvPicPr>
            <a:picLocks noChangeAspect="1"/>
          </p:cNvPicPr>
          <p:nvPr/>
        </p:nvPicPr>
        <p:blipFill>
          <a:blip r:embed="rId17" cstate="print">
            <a:extLst>
              <a:ext uri="{BEBA8EAE-BF5A-486C-A8C5-ECC9F3942E4B}">
                <a14:imgProps xmlns:a14="http://schemas.microsoft.com/office/drawing/2010/main">
                  <a14:imgLayer r:embed="rId18">
                    <a14:imgEffect>
                      <a14:backgroundRemoval t="0" b="100000" l="0" r="100000">
                        <a14:foregroundMark x1="35568" y1="6319" x2="45622" y2="26179"/>
                        <a14:foregroundMark x1="63351" y1="5918" x2="52432" y2="29990"/>
                      </a14:backgroundRemoval>
                    </a14:imgEffect>
                  </a14:imgLayer>
                </a14:imgProps>
              </a:ext>
              <a:ext uri="{28A0092B-C50C-407E-A947-70E740481C1C}">
                <a14:useLocalDpi xmlns:a14="http://schemas.microsoft.com/office/drawing/2010/main" val="0"/>
              </a:ext>
            </a:extLst>
          </a:blip>
          <a:stretch>
            <a:fillRect/>
          </a:stretch>
        </p:blipFill>
        <p:spPr>
          <a:xfrm>
            <a:off x="8943192" y="2926836"/>
            <a:ext cx="1209136" cy="1303252"/>
          </a:xfrm>
          <a:prstGeom prst="rect">
            <a:avLst/>
          </a:prstGeom>
        </p:spPr>
      </p:pic>
      <p:pic>
        <p:nvPicPr>
          <p:cNvPr id="24" name="Picture 23"/>
          <p:cNvPicPr>
            <a:picLocks noChangeAspect="1"/>
          </p:cNvPicPr>
          <p:nvPr/>
        </p:nvPicPr>
        <p:blipFill>
          <a:blip r:embed="rId19" cstate="print">
            <a:extLst>
              <a:ext uri="{BEBA8EAE-BF5A-486C-A8C5-ECC9F3942E4B}">
                <a14:imgProps xmlns:a14="http://schemas.microsoft.com/office/drawing/2010/main">
                  <a14:imgLayer r:embed="rId20">
                    <a14:imgEffect>
                      <a14:backgroundRemoval t="0" b="99201" l="0" r="100000"/>
                    </a14:imgEffect>
                  </a14:imgLayer>
                </a14:imgProps>
              </a:ext>
              <a:ext uri="{28A0092B-C50C-407E-A947-70E740481C1C}">
                <a14:useLocalDpi xmlns:a14="http://schemas.microsoft.com/office/drawing/2010/main" val="0"/>
              </a:ext>
            </a:extLst>
          </a:blip>
          <a:stretch>
            <a:fillRect/>
          </a:stretch>
        </p:blipFill>
        <p:spPr>
          <a:xfrm>
            <a:off x="10396125" y="2630423"/>
            <a:ext cx="1479935" cy="1510097"/>
          </a:xfrm>
          <a:prstGeom prst="rect">
            <a:avLst/>
          </a:prstGeom>
        </p:spPr>
      </p:pic>
      <p:pic>
        <p:nvPicPr>
          <p:cNvPr id="25" name="Picture 24"/>
          <p:cNvPicPr>
            <a:picLocks noChangeAspect="1"/>
          </p:cNvPicPr>
          <p:nvPr/>
        </p:nvPicPr>
        <p:blipFill>
          <a:blip r:embed="rId21" cstate="print">
            <a:extLst>
              <a:ext uri="{BEBA8EAE-BF5A-486C-A8C5-ECC9F3942E4B}">
                <a14:imgProps xmlns:a14="http://schemas.microsoft.com/office/drawing/2010/main">
                  <a14:imgLayer r:embed="rId22">
                    <a14:imgEffect>
                      <a14:backgroundRemoval t="0" b="100000" l="0" r="100000">
                        <a14:foregroundMark x1="12154" y1="10441" x2="23692" y2="11137"/>
                        <a14:foregroundMark x1="47692" y1="6961" x2="36000" y2="9977"/>
                      </a14:backgroundRemoval>
                    </a14:imgEffect>
                  </a14:imgLayer>
                </a14:imgProps>
              </a:ext>
              <a:ext uri="{28A0092B-C50C-407E-A947-70E740481C1C}">
                <a14:useLocalDpi xmlns:a14="http://schemas.microsoft.com/office/drawing/2010/main" val="0"/>
              </a:ext>
            </a:extLst>
          </a:blip>
          <a:stretch>
            <a:fillRect/>
          </a:stretch>
        </p:blipFill>
        <p:spPr>
          <a:xfrm>
            <a:off x="6767953" y="2026849"/>
            <a:ext cx="1620792" cy="1074710"/>
          </a:xfrm>
          <a:prstGeom prst="rect">
            <a:avLst/>
          </a:prstGeom>
        </p:spPr>
      </p:pic>
      <p:pic>
        <p:nvPicPr>
          <p:cNvPr id="26" name="Picture 25"/>
          <p:cNvPicPr>
            <a:picLocks noChangeAspect="1"/>
          </p:cNvPicPr>
          <p:nvPr/>
        </p:nvPicPr>
        <p:blipFill>
          <a:blip r:embed="rId23">
            <a:extLst>
              <a:ext uri="{BEBA8EAE-BF5A-486C-A8C5-ECC9F3942E4B}">
                <a14:imgProps xmlns:a14="http://schemas.microsoft.com/office/drawing/2010/main">
                  <a14:imgLayer r:embed="rId24">
                    <a14:imgEffect>
                      <a14:backgroundRemoval t="0" b="100000" l="0" r="100000">
                        <a14:foregroundMark x1="31065" y1="7619" x2="49704" y2="36508"/>
                        <a14:foregroundMark x1="65976" y1="6032" x2="51775" y2="26349"/>
                        <a14:foregroundMark x1="35503" y1="7302" x2="65976" y2="6984"/>
                        <a14:foregroundMark x1="38166" y1="31111" x2="69822" y2="33016"/>
                      </a14:backgroundRemoval>
                    </a14:imgEffect>
                  </a14:imgLayer>
                </a14:imgProps>
              </a:ext>
              <a:ext uri="{28A0092B-C50C-407E-A947-70E740481C1C}">
                <a14:useLocalDpi xmlns:a14="http://schemas.microsoft.com/office/drawing/2010/main" val="0"/>
              </a:ext>
            </a:extLst>
          </a:blip>
          <a:stretch>
            <a:fillRect/>
          </a:stretch>
        </p:blipFill>
        <p:spPr>
          <a:xfrm>
            <a:off x="10959391" y="3935680"/>
            <a:ext cx="1638230" cy="1526753"/>
          </a:xfrm>
          <a:prstGeom prst="rect">
            <a:avLst/>
          </a:prstGeom>
        </p:spPr>
      </p:pic>
      <p:pic>
        <p:nvPicPr>
          <p:cNvPr id="29" name="Picture 28"/>
          <p:cNvPicPr>
            <a:picLocks noChangeAspect="1"/>
          </p:cNvPicPr>
          <p:nvPr/>
        </p:nvPicPr>
        <p:blipFill>
          <a:blip r:embed="rId25" cstate="print">
            <a:extLst>
              <a:ext uri="{BEBA8EAE-BF5A-486C-A8C5-ECC9F3942E4B}">
                <a14:imgProps xmlns:a14="http://schemas.microsoft.com/office/drawing/2010/main">
                  <a14:imgLayer r:embed="rId26">
                    <a14:imgEffect>
                      <a14:backgroundRemoval t="0" b="100000" l="0" r="100000">
                        <a14:backgroundMark x1="37937" y1="83556" x2="40559" y2="85277"/>
                        <a14:backgroundMark x1="62937" y1="82792" x2="60490" y2="84895"/>
                      </a14:backgroundRemoval>
                    </a14:imgEffect>
                  </a14:imgLayer>
                </a14:imgProps>
              </a:ext>
              <a:ext uri="{28A0092B-C50C-407E-A947-70E740481C1C}">
                <a14:useLocalDpi xmlns:a14="http://schemas.microsoft.com/office/drawing/2010/main" val="0"/>
              </a:ext>
            </a:extLst>
          </a:blip>
          <a:stretch>
            <a:fillRect/>
          </a:stretch>
        </p:blipFill>
        <p:spPr>
          <a:xfrm>
            <a:off x="9170761" y="4915896"/>
            <a:ext cx="1384808" cy="1266566"/>
          </a:xfrm>
          <a:prstGeom prst="rect">
            <a:avLst/>
          </a:prstGeom>
        </p:spPr>
      </p:pic>
      <p:pic>
        <p:nvPicPr>
          <p:cNvPr id="33" name="Picture 32"/>
          <p:cNvPicPr>
            <a:picLocks noChangeAspect="1"/>
          </p:cNvPicPr>
          <p:nvPr/>
        </p:nvPicPr>
        <p:blipFill>
          <a:blip r:embed="rId27" cstate="print">
            <a:extLst>
              <a:ext uri="{BEBA8EAE-BF5A-486C-A8C5-ECC9F3942E4B}">
                <a14:imgProps xmlns:a14="http://schemas.microsoft.com/office/drawing/2010/main">
                  <a14:imgLayer r:embed="rId28">
                    <a14:imgEffect>
                      <a14:backgroundRemoval t="0" b="100000" l="0" r="100000">
                        <a14:foregroundMark x1="21649" y1="16824" x2="16348" y2="29206"/>
                        <a14:foregroundMark x1="43594" y1="6326" x2="53314" y2="17766"/>
                      </a14:backgroundRemoval>
                    </a14:imgEffect>
                  </a14:imgLayer>
                </a14:imgProps>
              </a:ext>
              <a:ext uri="{28A0092B-C50C-407E-A947-70E740481C1C}">
                <a14:useLocalDpi xmlns:a14="http://schemas.microsoft.com/office/drawing/2010/main" val="0"/>
              </a:ext>
            </a:extLst>
          </a:blip>
          <a:stretch>
            <a:fillRect/>
          </a:stretch>
        </p:blipFill>
        <p:spPr>
          <a:xfrm>
            <a:off x="10438245" y="5281344"/>
            <a:ext cx="1266909" cy="1386323"/>
          </a:xfrm>
          <a:prstGeom prst="rect">
            <a:avLst/>
          </a:prstGeom>
        </p:spPr>
      </p:pic>
      <p:pic>
        <p:nvPicPr>
          <p:cNvPr id="34" name="Picture 33"/>
          <p:cNvPicPr>
            <a:picLocks noChangeAspect="1"/>
          </p:cNvPicPr>
          <p:nvPr/>
        </p:nvPicPr>
        <p:blipFill>
          <a:blip r:embed="rId29" cstate="print">
            <a:extLst>
              <a:ext uri="{BEBA8EAE-BF5A-486C-A8C5-ECC9F3942E4B}">
                <a14:imgProps xmlns:a14="http://schemas.microsoft.com/office/drawing/2010/main">
                  <a14:imgLayer r:embed="rId30">
                    <a14:imgEffect>
                      <a14:backgroundRemoval t="0" b="100000" l="0" r="100000">
                        <a14:foregroundMark x1="25111" y1="7817" x2="47333" y2="16173"/>
                        <a14:foregroundMark x1="42889" y1="7547" x2="30444" y2="7547"/>
                        <a14:foregroundMark x1="58000" y1="6739" x2="76000" y2="12668"/>
                      </a14:backgroundRemoval>
                    </a14:imgEffect>
                  </a14:imgLayer>
                </a14:imgProps>
              </a:ext>
              <a:ext uri="{28A0092B-C50C-407E-A947-70E740481C1C}">
                <a14:useLocalDpi xmlns:a14="http://schemas.microsoft.com/office/drawing/2010/main" val="0"/>
              </a:ext>
            </a:extLst>
          </a:blip>
          <a:stretch>
            <a:fillRect/>
          </a:stretch>
        </p:blipFill>
        <p:spPr>
          <a:xfrm>
            <a:off x="9258369" y="3672830"/>
            <a:ext cx="1382354" cy="1139675"/>
          </a:xfrm>
          <a:prstGeom prst="rect">
            <a:avLst/>
          </a:prstGeom>
        </p:spPr>
      </p:pic>
      <p:pic>
        <p:nvPicPr>
          <p:cNvPr id="3" name="Picture 2"/>
          <p:cNvPicPr>
            <a:picLocks noChangeAspect="1"/>
          </p:cNvPicPr>
          <p:nvPr/>
        </p:nvPicPr>
        <p:blipFill>
          <a:blip r:embed="rId31">
            <a:extLst>
              <a:ext uri="{BEBA8EAE-BF5A-486C-A8C5-ECC9F3942E4B}">
                <a14:imgProps xmlns:a14="http://schemas.microsoft.com/office/drawing/2010/main">
                  <a14:imgLayer r:embed="rId32">
                    <a14:imgEffect>
                      <a14:backgroundRemoval t="0" b="100000" l="0" r="100000">
                        <a14:foregroundMark x1="83090" y1="62437" x2="90379" y2="69543"/>
                        <a14:foregroundMark x1="97085" y1="90355" x2="94752" y2="94416"/>
                        <a14:backgroundMark x1="99708" y1="74619" x2="99708" y2="75127"/>
                        <a14:backgroundMark x1="99708" y1="83249" x2="99708" y2="80711"/>
                      </a14:backgroundRemoval>
                    </a14:imgEffect>
                  </a14:imgLayer>
                </a14:imgProps>
              </a:ext>
              <a:ext uri="{28A0092B-C50C-407E-A947-70E740481C1C}">
                <a14:useLocalDpi xmlns:a14="http://schemas.microsoft.com/office/drawing/2010/main" val="0"/>
              </a:ext>
            </a:extLst>
          </a:blip>
          <a:stretch>
            <a:fillRect/>
          </a:stretch>
        </p:blipFill>
        <p:spPr>
          <a:xfrm>
            <a:off x="-730219" y="-485443"/>
            <a:ext cx="5362363" cy="3079840"/>
          </a:xfrm>
          <a:prstGeom prst="rect">
            <a:avLst/>
          </a:prstGeom>
        </p:spPr>
      </p:pic>
      <p:pic>
        <p:nvPicPr>
          <p:cNvPr id="46" name="Picture 11" descr="C:\Users\ADMIN\Desktop\Tai nguyen thiet ke tro choi\Angry birds epic birds\1505573783630 (2).png">
            <a:hlinkClick r:id="rId33" action="ppaction://hlinksldjump"/>
          </p:cNvPr>
          <p:cNvPicPr>
            <a:picLocks noChangeAspect="1" noChangeArrowheads="1"/>
          </p:cNvPicPr>
          <p:nvPr/>
        </p:nvPicPr>
        <p:blipFill>
          <a:blip r:embed="rId34" cstate="print">
            <a:extLst>
              <a:ext uri="{28A0092B-C50C-407E-A947-70E740481C1C}">
                <a14:useLocalDpi xmlns:a14="http://schemas.microsoft.com/office/drawing/2010/main" val="0"/>
              </a:ext>
            </a:extLst>
          </a:blip>
          <a:srcRect/>
          <a:stretch>
            <a:fillRect/>
          </a:stretch>
        </p:blipFill>
        <p:spPr bwMode="auto">
          <a:xfrm>
            <a:off x="5173702" y="5232184"/>
            <a:ext cx="1069509" cy="58555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885332" y="3956751"/>
            <a:ext cx="5661390" cy="830889"/>
          </a:xfrm>
          <a:prstGeom prst="rect">
            <a:avLst/>
          </a:prstGeom>
          <a:noFill/>
        </p:spPr>
        <p:txBody>
          <a:bodyPr wrap="none" rtlCol="0">
            <a:spAutoFit/>
          </a:bodyPr>
          <a:lstStyle/>
          <a:p>
            <a:r>
              <a:rPr lang="en-US" sz="4800" b="1" dirty="0">
                <a:solidFill>
                  <a:srgbClr val="008000"/>
                </a:solidFill>
                <a:latin typeface="Algerian" panose="04020705040A02060702" pitchFamily="82" charset="0"/>
              </a:rPr>
              <a:t>ẾCH XANH MƯU TRÍ</a:t>
            </a:r>
          </a:p>
        </p:txBody>
      </p:sp>
      <p:pic>
        <p:nvPicPr>
          <p:cNvPr id="4" name="Zen Garden In-Game - Laura Shigihara - NhacCuaTui">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35"/>
          <a:stretch>
            <a:fillRect/>
          </a:stretch>
        </p:blipFill>
        <p:spPr>
          <a:xfrm>
            <a:off x="13054355" y="6067552"/>
            <a:ext cx="609521" cy="609521"/>
          </a:xfrm>
          <a:prstGeom prst="rect">
            <a:avLst/>
          </a:prstGeom>
        </p:spPr>
      </p:pic>
    </p:spTree>
    <p:extLst>
      <p:ext uri="{BB962C8B-B14F-4D97-AF65-F5344CB8AC3E}">
        <p14:creationId xmlns:p14="http://schemas.microsoft.com/office/powerpoint/2010/main" val="374624357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4"/>
                                        </p:tgtEl>
                                      </p:cBhvr>
                                    </p:cmd>
                                  </p:childTnLst>
                                </p:cTn>
                              </p:par>
                              <p:par>
                                <p:cTn id="7" presetID="42" presetClass="entr" presetSubtype="0" fill="hold" nodeType="withEffect">
                                  <p:stCondLst>
                                    <p:cond delay="0"/>
                                  </p:stCondLst>
                                  <p:childTnLst>
                                    <p:set>
                                      <p:cBhvr>
                                        <p:cTn id="8" dur="1" fill="hold">
                                          <p:stCondLst>
                                            <p:cond delay="0"/>
                                          </p:stCondLst>
                                        </p:cTn>
                                        <p:tgtEl>
                                          <p:spTgt spid="46"/>
                                        </p:tgtEl>
                                        <p:attrNameLst>
                                          <p:attrName>style.visibility</p:attrName>
                                        </p:attrNameLst>
                                      </p:cBhvr>
                                      <p:to>
                                        <p:strVal val="visible"/>
                                      </p:to>
                                    </p:set>
                                    <p:animEffect transition="in" filter="fade">
                                      <p:cBhvr>
                                        <p:cTn id="9" dur="1000"/>
                                        <p:tgtEl>
                                          <p:spTgt spid="46"/>
                                        </p:tgtEl>
                                      </p:cBhvr>
                                    </p:animEffect>
                                    <p:anim calcmode="lin" valueType="num">
                                      <p:cBhvr>
                                        <p:cTn id="10" dur="1000" fill="hold"/>
                                        <p:tgtEl>
                                          <p:spTgt spid="46"/>
                                        </p:tgtEl>
                                        <p:attrNameLst>
                                          <p:attrName>ppt_x</p:attrName>
                                        </p:attrNameLst>
                                      </p:cBhvr>
                                      <p:tavLst>
                                        <p:tav tm="0">
                                          <p:val>
                                            <p:strVal val="#ppt_x"/>
                                          </p:val>
                                        </p:tav>
                                        <p:tav tm="100000">
                                          <p:val>
                                            <p:strVal val="#ppt_x"/>
                                          </p:val>
                                        </p:tav>
                                      </p:tavLst>
                                    </p:anim>
                                    <p:anim calcmode="lin" valueType="num">
                                      <p:cBhvr>
                                        <p:cTn id="11" dur="1000" fill="hold"/>
                                        <p:tgtEl>
                                          <p:spTgt spid="46"/>
                                        </p:tgtEl>
                                        <p:attrNameLst>
                                          <p:attrName>ppt_y</p:attrName>
                                        </p:attrNameLst>
                                      </p:cBhvr>
                                      <p:tavLst>
                                        <p:tav tm="0">
                                          <p:val>
                                            <p:strVal val="#ppt_y+.1"/>
                                          </p:val>
                                        </p:tav>
                                        <p:tav tm="100000">
                                          <p:val>
                                            <p:strVal val="#ppt_y"/>
                                          </p:val>
                                        </p:tav>
                                      </p:tavLst>
                                    </p:anim>
                                  </p:childTnLst>
                                </p:cTn>
                              </p:par>
                              <p:par>
                                <p:cTn id="12" presetID="32" presetClass="emph" presetSubtype="0" repeatCount="indefinite" fill="hold" nodeType="withEffect">
                                  <p:stCondLst>
                                    <p:cond delay="0"/>
                                  </p:stCondLst>
                                  <p:childTnLst>
                                    <p:animRot by="120000">
                                      <p:cBhvr>
                                        <p:cTn id="13" dur="300" fill="hold">
                                          <p:stCondLst>
                                            <p:cond delay="0"/>
                                          </p:stCondLst>
                                        </p:cTn>
                                        <p:tgtEl>
                                          <p:spTgt spid="42"/>
                                        </p:tgtEl>
                                        <p:attrNameLst>
                                          <p:attrName>r</p:attrName>
                                        </p:attrNameLst>
                                      </p:cBhvr>
                                    </p:animRot>
                                    <p:animRot by="-240000">
                                      <p:cBhvr>
                                        <p:cTn id="14" dur="600" fill="hold">
                                          <p:stCondLst>
                                            <p:cond delay="600"/>
                                          </p:stCondLst>
                                        </p:cTn>
                                        <p:tgtEl>
                                          <p:spTgt spid="42"/>
                                        </p:tgtEl>
                                        <p:attrNameLst>
                                          <p:attrName>r</p:attrName>
                                        </p:attrNameLst>
                                      </p:cBhvr>
                                    </p:animRot>
                                    <p:animRot by="240000">
                                      <p:cBhvr>
                                        <p:cTn id="15" dur="600" fill="hold">
                                          <p:stCondLst>
                                            <p:cond delay="1200"/>
                                          </p:stCondLst>
                                        </p:cTn>
                                        <p:tgtEl>
                                          <p:spTgt spid="42"/>
                                        </p:tgtEl>
                                        <p:attrNameLst>
                                          <p:attrName>r</p:attrName>
                                        </p:attrNameLst>
                                      </p:cBhvr>
                                    </p:animRot>
                                    <p:animRot by="-240000">
                                      <p:cBhvr>
                                        <p:cTn id="16" dur="600" fill="hold">
                                          <p:stCondLst>
                                            <p:cond delay="1800"/>
                                          </p:stCondLst>
                                        </p:cTn>
                                        <p:tgtEl>
                                          <p:spTgt spid="42"/>
                                        </p:tgtEl>
                                        <p:attrNameLst>
                                          <p:attrName>r</p:attrName>
                                        </p:attrNameLst>
                                      </p:cBhvr>
                                    </p:animRot>
                                    <p:animRot by="120000">
                                      <p:cBhvr>
                                        <p:cTn id="17" dur="600" fill="hold">
                                          <p:stCondLst>
                                            <p:cond delay="2400"/>
                                          </p:stCondLst>
                                        </p:cTn>
                                        <p:tgtEl>
                                          <p:spTgt spid="42"/>
                                        </p:tgtEl>
                                        <p:attrNameLst>
                                          <p:attrName>r</p:attrName>
                                        </p:attrNameLst>
                                      </p:cBhvr>
                                    </p:animRot>
                                  </p:childTnLst>
                                </p:cTn>
                              </p:par>
                              <p:par>
                                <p:cTn id="18" presetID="32" presetClass="emph" presetSubtype="0" repeatCount="indefinite" fill="hold" nodeType="withEffect">
                                  <p:stCondLst>
                                    <p:cond delay="0"/>
                                  </p:stCondLst>
                                  <p:childTnLst>
                                    <p:animRot by="120000">
                                      <p:cBhvr>
                                        <p:cTn id="19" dur="300" fill="hold">
                                          <p:stCondLst>
                                            <p:cond delay="0"/>
                                          </p:stCondLst>
                                        </p:cTn>
                                        <p:tgtEl>
                                          <p:spTgt spid="38"/>
                                        </p:tgtEl>
                                        <p:attrNameLst>
                                          <p:attrName>r</p:attrName>
                                        </p:attrNameLst>
                                      </p:cBhvr>
                                    </p:animRot>
                                    <p:animRot by="-240000">
                                      <p:cBhvr>
                                        <p:cTn id="20" dur="600" fill="hold">
                                          <p:stCondLst>
                                            <p:cond delay="600"/>
                                          </p:stCondLst>
                                        </p:cTn>
                                        <p:tgtEl>
                                          <p:spTgt spid="38"/>
                                        </p:tgtEl>
                                        <p:attrNameLst>
                                          <p:attrName>r</p:attrName>
                                        </p:attrNameLst>
                                      </p:cBhvr>
                                    </p:animRot>
                                    <p:animRot by="240000">
                                      <p:cBhvr>
                                        <p:cTn id="21" dur="600" fill="hold">
                                          <p:stCondLst>
                                            <p:cond delay="1200"/>
                                          </p:stCondLst>
                                        </p:cTn>
                                        <p:tgtEl>
                                          <p:spTgt spid="38"/>
                                        </p:tgtEl>
                                        <p:attrNameLst>
                                          <p:attrName>r</p:attrName>
                                        </p:attrNameLst>
                                      </p:cBhvr>
                                    </p:animRot>
                                    <p:animRot by="-240000">
                                      <p:cBhvr>
                                        <p:cTn id="22" dur="600" fill="hold">
                                          <p:stCondLst>
                                            <p:cond delay="1800"/>
                                          </p:stCondLst>
                                        </p:cTn>
                                        <p:tgtEl>
                                          <p:spTgt spid="38"/>
                                        </p:tgtEl>
                                        <p:attrNameLst>
                                          <p:attrName>r</p:attrName>
                                        </p:attrNameLst>
                                      </p:cBhvr>
                                    </p:animRot>
                                    <p:animRot by="120000">
                                      <p:cBhvr>
                                        <p:cTn id="23" dur="600" fill="hold">
                                          <p:stCondLst>
                                            <p:cond delay="2400"/>
                                          </p:stCondLst>
                                        </p:cTn>
                                        <p:tgtEl>
                                          <p:spTgt spid="38"/>
                                        </p:tgtEl>
                                        <p:attrNameLst>
                                          <p:attrName>r</p:attrName>
                                        </p:attrNameLst>
                                      </p:cBhvr>
                                    </p:animRot>
                                  </p:childTnLst>
                                </p:cTn>
                              </p:par>
                              <p:par>
                                <p:cTn id="24" presetID="32" presetClass="emph" presetSubtype="0" repeatCount="indefinite" fill="hold" nodeType="withEffect">
                                  <p:stCondLst>
                                    <p:cond delay="0"/>
                                  </p:stCondLst>
                                  <p:childTnLst>
                                    <p:animRot by="120000">
                                      <p:cBhvr>
                                        <p:cTn id="25" dur="300" fill="hold">
                                          <p:stCondLst>
                                            <p:cond delay="0"/>
                                          </p:stCondLst>
                                        </p:cTn>
                                        <p:tgtEl>
                                          <p:spTgt spid="22"/>
                                        </p:tgtEl>
                                        <p:attrNameLst>
                                          <p:attrName>r</p:attrName>
                                        </p:attrNameLst>
                                      </p:cBhvr>
                                    </p:animRot>
                                    <p:animRot by="-240000">
                                      <p:cBhvr>
                                        <p:cTn id="26" dur="600" fill="hold">
                                          <p:stCondLst>
                                            <p:cond delay="600"/>
                                          </p:stCondLst>
                                        </p:cTn>
                                        <p:tgtEl>
                                          <p:spTgt spid="22"/>
                                        </p:tgtEl>
                                        <p:attrNameLst>
                                          <p:attrName>r</p:attrName>
                                        </p:attrNameLst>
                                      </p:cBhvr>
                                    </p:animRot>
                                    <p:animRot by="240000">
                                      <p:cBhvr>
                                        <p:cTn id="27" dur="600" fill="hold">
                                          <p:stCondLst>
                                            <p:cond delay="1200"/>
                                          </p:stCondLst>
                                        </p:cTn>
                                        <p:tgtEl>
                                          <p:spTgt spid="22"/>
                                        </p:tgtEl>
                                        <p:attrNameLst>
                                          <p:attrName>r</p:attrName>
                                        </p:attrNameLst>
                                      </p:cBhvr>
                                    </p:animRot>
                                    <p:animRot by="-240000">
                                      <p:cBhvr>
                                        <p:cTn id="28" dur="600" fill="hold">
                                          <p:stCondLst>
                                            <p:cond delay="1800"/>
                                          </p:stCondLst>
                                        </p:cTn>
                                        <p:tgtEl>
                                          <p:spTgt spid="22"/>
                                        </p:tgtEl>
                                        <p:attrNameLst>
                                          <p:attrName>r</p:attrName>
                                        </p:attrNameLst>
                                      </p:cBhvr>
                                    </p:animRot>
                                    <p:animRot by="120000">
                                      <p:cBhvr>
                                        <p:cTn id="29" dur="600" fill="hold">
                                          <p:stCondLst>
                                            <p:cond delay="2400"/>
                                          </p:stCondLst>
                                        </p:cTn>
                                        <p:tgtEl>
                                          <p:spTgt spid="22"/>
                                        </p:tgtEl>
                                        <p:attrNameLst>
                                          <p:attrName>r</p:attrName>
                                        </p:attrNameLst>
                                      </p:cBhvr>
                                    </p:animRot>
                                  </p:childTnLst>
                                </p:cTn>
                              </p:par>
                              <p:par>
                                <p:cTn id="30" presetID="32" presetClass="emph" presetSubtype="0" repeatCount="indefinite" fill="hold" nodeType="withEffect">
                                  <p:stCondLst>
                                    <p:cond delay="0"/>
                                  </p:stCondLst>
                                  <p:childTnLst>
                                    <p:animRot by="120000">
                                      <p:cBhvr>
                                        <p:cTn id="31" dur="300" fill="hold">
                                          <p:stCondLst>
                                            <p:cond delay="0"/>
                                          </p:stCondLst>
                                        </p:cTn>
                                        <p:tgtEl>
                                          <p:spTgt spid="23"/>
                                        </p:tgtEl>
                                        <p:attrNameLst>
                                          <p:attrName>r</p:attrName>
                                        </p:attrNameLst>
                                      </p:cBhvr>
                                    </p:animRot>
                                    <p:animRot by="-240000">
                                      <p:cBhvr>
                                        <p:cTn id="32" dur="600" fill="hold">
                                          <p:stCondLst>
                                            <p:cond delay="600"/>
                                          </p:stCondLst>
                                        </p:cTn>
                                        <p:tgtEl>
                                          <p:spTgt spid="23"/>
                                        </p:tgtEl>
                                        <p:attrNameLst>
                                          <p:attrName>r</p:attrName>
                                        </p:attrNameLst>
                                      </p:cBhvr>
                                    </p:animRot>
                                    <p:animRot by="240000">
                                      <p:cBhvr>
                                        <p:cTn id="33" dur="600" fill="hold">
                                          <p:stCondLst>
                                            <p:cond delay="1200"/>
                                          </p:stCondLst>
                                        </p:cTn>
                                        <p:tgtEl>
                                          <p:spTgt spid="23"/>
                                        </p:tgtEl>
                                        <p:attrNameLst>
                                          <p:attrName>r</p:attrName>
                                        </p:attrNameLst>
                                      </p:cBhvr>
                                    </p:animRot>
                                    <p:animRot by="-240000">
                                      <p:cBhvr>
                                        <p:cTn id="34" dur="600" fill="hold">
                                          <p:stCondLst>
                                            <p:cond delay="1800"/>
                                          </p:stCondLst>
                                        </p:cTn>
                                        <p:tgtEl>
                                          <p:spTgt spid="23"/>
                                        </p:tgtEl>
                                        <p:attrNameLst>
                                          <p:attrName>r</p:attrName>
                                        </p:attrNameLst>
                                      </p:cBhvr>
                                    </p:animRot>
                                    <p:animRot by="120000">
                                      <p:cBhvr>
                                        <p:cTn id="35" dur="600" fill="hold">
                                          <p:stCondLst>
                                            <p:cond delay="2400"/>
                                          </p:stCondLst>
                                        </p:cTn>
                                        <p:tgtEl>
                                          <p:spTgt spid="23"/>
                                        </p:tgtEl>
                                        <p:attrNameLst>
                                          <p:attrName>r</p:attrName>
                                        </p:attrNameLst>
                                      </p:cBhvr>
                                    </p:animRot>
                                  </p:childTnLst>
                                </p:cTn>
                              </p:par>
                              <p:par>
                                <p:cTn id="36" presetID="32" presetClass="emph" presetSubtype="0" repeatCount="indefinite" fill="hold" nodeType="withEffect">
                                  <p:stCondLst>
                                    <p:cond delay="0"/>
                                  </p:stCondLst>
                                  <p:childTnLst>
                                    <p:animRot by="120000">
                                      <p:cBhvr>
                                        <p:cTn id="37" dur="300" fill="hold">
                                          <p:stCondLst>
                                            <p:cond delay="0"/>
                                          </p:stCondLst>
                                        </p:cTn>
                                        <p:tgtEl>
                                          <p:spTgt spid="25"/>
                                        </p:tgtEl>
                                        <p:attrNameLst>
                                          <p:attrName>r</p:attrName>
                                        </p:attrNameLst>
                                      </p:cBhvr>
                                    </p:animRot>
                                    <p:animRot by="-240000">
                                      <p:cBhvr>
                                        <p:cTn id="38" dur="600" fill="hold">
                                          <p:stCondLst>
                                            <p:cond delay="600"/>
                                          </p:stCondLst>
                                        </p:cTn>
                                        <p:tgtEl>
                                          <p:spTgt spid="25"/>
                                        </p:tgtEl>
                                        <p:attrNameLst>
                                          <p:attrName>r</p:attrName>
                                        </p:attrNameLst>
                                      </p:cBhvr>
                                    </p:animRot>
                                    <p:animRot by="240000">
                                      <p:cBhvr>
                                        <p:cTn id="39" dur="600" fill="hold">
                                          <p:stCondLst>
                                            <p:cond delay="1200"/>
                                          </p:stCondLst>
                                        </p:cTn>
                                        <p:tgtEl>
                                          <p:spTgt spid="25"/>
                                        </p:tgtEl>
                                        <p:attrNameLst>
                                          <p:attrName>r</p:attrName>
                                        </p:attrNameLst>
                                      </p:cBhvr>
                                    </p:animRot>
                                    <p:animRot by="-240000">
                                      <p:cBhvr>
                                        <p:cTn id="40" dur="600" fill="hold">
                                          <p:stCondLst>
                                            <p:cond delay="1800"/>
                                          </p:stCondLst>
                                        </p:cTn>
                                        <p:tgtEl>
                                          <p:spTgt spid="25"/>
                                        </p:tgtEl>
                                        <p:attrNameLst>
                                          <p:attrName>r</p:attrName>
                                        </p:attrNameLst>
                                      </p:cBhvr>
                                    </p:animRot>
                                    <p:animRot by="120000">
                                      <p:cBhvr>
                                        <p:cTn id="41" dur="600" fill="hold">
                                          <p:stCondLst>
                                            <p:cond delay="2400"/>
                                          </p:stCondLst>
                                        </p:cTn>
                                        <p:tgtEl>
                                          <p:spTgt spid="25"/>
                                        </p:tgtEl>
                                        <p:attrNameLst>
                                          <p:attrName>r</p:attrName>
                                        </p:attrNameLst>
                                      </p:cBhvr>
                                    </p:animRot>
                                  </p:childTnLst>
                                </p:cTn>
                              </p:par>
                              <p:par>
                                <p:cTn id="42" presetID="32" presetClass="emph" presetSubtype="0" repeatCount="indefinite" fill="hold" nodeType="withEffect">
                                  <p:stCondLst>
                                    <p:cond delay="0"/>
                                  </p:stCondLst>
                                  <p:childTnLst>
                                    <p:animRot by="120000">
                                      <p:cBhvr>
                                        <p:cTn id="43" dur="300" fill="hold">
                                          <p:stCondLst>
                                            <p:cond delay="0"/>
                                          </p:stCondLst>
                                        </p:cTn>
                                        <p:tgtEl>
                                          <p:spTgt spid="26"/>
                                        </p:tgtEl>
                                        <p:attrNameLst>
                                          <p:attrName>r</p:attrName>
                                        </p:attrNameLst>
                                      </p:cBhvr>
                                    </p:animRot>
                                    <p:animRot by="-240000">
                                      <p:cBhvr>
                                        <p:cTn id="44" dur="600" fill="hold">
                                          <p:stCondLst>
                                            <p:cond delay="600"/>
                                          </p:stCondLst>
                                        </p:cTn>
                                        <p:tgtEl>
                                          <p:spTgt spid="26"/>
                                        </p:tgtEl>
                                        <p:attrNameLst>
                                          <p:attrName>r</p:attrName>
                                        </p:attrNameLst>
                                      </p:cBhvr>
                                    </p:animRot>
                                    <p:animRot by="240000">
                                      <p:cBhvr>
                                        <p:cTn id="45" dur="600" fill="hold">
                                          <p:stCondLst>
                                            <p:cond delay="1200"/>
                                          </p:stCondLst>
                                        </p:cTn>
                                        <p:tgtEl>
                                          <p:spTgt spid="26"/>
                                        </p:tgtEl>
                                        <p:attrNameLst>
                                          <p:attrName>r</p:attrName>
                                        </p:attrNameLst>
                                      </p:cBhvr>
                                    </p:animRot>
                                    <p:animRot by="-240000">
                                      <p:cBhvr>
                                        <p:cTn id="46" dur="600" fill="hold">
                                          <p:stCondLst>
                                            <p:cond delay="1800"/>
                                          </p:stCondLst>
                                        </p:cTn>
                                        <p:tgtEl>
                                          <p:spTgt spid="26"/>
                                        </p:tgtEl>
                                        <p:attrNameLst>
                                          <p:attrName>r</p:attrName>
                                        </p:attrNameLst>
                                      </p:cBhvr>
                                    </p:animRot>
                                    <p:animRot by="120000">
                                      <p:cBhvr>
                                        <p:cTn id="47" dur="600" fill="hold">
                                          <p:stCondLst>
                                            <p:cond delay="2400"/>
                                          </p:stCondLst>
                                        </p:cTn>
                                        <p:tgtEl>
                                          <p:spTgt spid="26"/>
                                        </p:tgtEl>
                                        <p:attrNameLst>
                                          <p:attrName>r</p:attrName>
                                        </p:attrNameLst>
                                      </p:cBhvr>
                                    </p:animRot>
                                  </p:childTnLst>
                                </p:cTn>
                              </p:par>
                              <p:par>
                                <p:cTn id="48" presetID="32" presetClass="emph" presetSubtype="0" repeatCount="indefinite" fill="hold" nodeType="withEffect">
                                  <p:stCondLst>
                                    <p:cond delay="0"/>
                                  </p:stCondLst>
                                  <p:childTnLst>
                                    <p:animRot by="120000">
                                      <p:cBhvr>
                                        <p:cTn id="49" dur="300" fill="hold">
                                          <p:stCondLst>
                                            <p:cond delay="0"/>
                                          </p:stCondLst>
                                        </p:cTn>
                                        <p:tgtEl>
                                          <p:spTgt spid="33"/>
                                        </p:tgtEl>
                                        <p:attrNameLst>
                                          <p:attrName>r</p:attrName>
                                        </p:attrNameLst>
                                      </p:cBhvr>
                                    </p:animRot>
                                    <p:animRot by="-240000">
                                      <p:cBhvr>
                                        <p:cTn id="50" dur="600" fill="hold">
                                          <p:stCondLst>
                                            <p:cond delay="600"/>
                                          </p:stCondLst>
                                        </p:cTn>
                                        <p:tgtEl>
                                          <p:spTgt spid="33"/>
                                        </p:tgtEl>
                                        <p:attrNameLst>
                                          <p:attrName>r</p:attrName>
                                        </p:attrNameLst>
                                      </p:cBhvr>
                                    </p:animRot>
                                    <p:animRot by="240000">
                                      <p:cBhvr>
                                        <p:cTn id="51" dur="600" fill="hold">
                                          <p:stCondLst>
                                            <p:cond delay="1200"/>
                                          </p:stCondLst>
                                        </p:cTn>
                                        <p:tgtEl>
                                          <p:spTgt spid="33"/>
                                        </p:tgtEl>
                                        <p:attrNameLst>
                                          <p:attrName>r</p:attrName>
                                        </p:attrNameLst>
                                      </p:cBhvr>
                                    </p:animRot>
                                    <p:animRot by="-240000">
                                      <p:cBhvr>
                                        <p:cTn id="52" dur="600" fill="hold">
                                          <p:stCondLst>
                                            <p:cond delay="1800"/>
                                          </p:stCondLst>
                                        </p:cTn>
                                        <p:tgtEl>
                                          <p:spTgt spid="33"/>
                                        </p:tgtEl>
                                        <p:attrNameLst>
                                          <p:attrName>r</p:attrName>
                                        </p:attrNameLst>
                                      </p:cBhvr>
                                    </p:animRot>
                                    <p:animRot by="120000">
                                      <p:cBhvr>
                                        <p:cTn id="53" dur="600" fill="hold">
                                          <p:stCondLst>
                                            <p:cond delay="2400"/>
                                          </p:stCondLst>
                                        </p:cTn>
                                        <p:tgtEl>
                                          <p:spTgt spid="33"/>
                                        </p:tgtEl>
                                        <p:attrNameLst>
                                          <p:attrName>r</p:attrName>
                                        </p:attrNameLst>
                                      </p:cBhvr>
                                    </p:animRot>
                                  </p:childTnLst>
                                </p:cTn>
                              </p:par>
                              <p:par>
                                <p:cTn id="54" presetID="32" presetClass="emph" presetSubtype="0" repeatCount="indefinite" fill="hold" nodeType="withEffect">
                                  <p:stCondLst>
                                    <p:cond delay="0"/>
                                  </p:stCondLst>
                                  <p:childTnLst>
                                    <p:animRot by="120000">
                                      <p:cBhvr>
                                        <p:cTn id="55" dur="300" fill="hold">
                                          <p:stCondLst>
                                            <p:cond delay="0"/>
                                          </p:stCondLst>
                                        </p:cTn>
                                        <p:tgtEl>
                                          <p:spTgt spid="24"/>
                                        </p:tgtEl>
                                        <p:attrNameLst>
                                          <p:attrName>r</p:attrName>
                                        </p:attrNameLst>
                                      </p:cBhvr>
                                    </p:animRot>
                                    <p:animRot by="-240000">
                                      <p:cBhvr>
                                        <p:cTn id="56" dur="600" fill="hold">
                                          <p:stCondLst>
                                            <p:cond delay="600"/>
                                          </p:stCondLst>
                                        </p:cTn>
                                        <p:tgtEl>
                                          <p:spTgt spid="24"/>
                                        </p:tgtEl>
                                        <p:attrNameLst>
                                          <p:attrName>r</p:attrName>
                                        </p:attrNameLst>
                                      </p:cBhvr>
                                    </p:animRot>
                                    <p:animRot by="240000">
                                      <p:cBhvr>
                                        <p:cTn id="57" dur="600" fill="hold">
                                          <p:stCondLst>
                                            <p:cond delay="1200"/>
                                          </p:stCondLst>
                                        </p:cTn>
                                        <p:tgtEl>
                                          <p:spTgt spid="24"/>
                                        </p:tgtEl>
                                        <p:attrNameLst>
                                          <p:attrName>r</p:attrName>
                                        </p:attrNameLst>
                                      </p:cBhvr>
                                    </p:animRot>
                                    <p:animRot by="-240000">
                                      <p:cBhvr>
                                        <p:cTn id="58" dur="600" fill="hold">
                                          <p:stCondLst>
                                            <p:cond delay="1800"/>
                                          </p:stCondLst>
                                        </p:cTn>
                                        <p:tgtEl>
                                          <p:spTgt spid="24"/>
                                        </p:tgtEl>
                                        <p:attrNameLst>
                                          <p:attrName>r</p:attrName>
                                        </p:attrNameLst>
                                      </p:cBhvr>
                                    </p:animRot>
                                    <p:animRot by="120000">
                                      <p:cBhvr>
                                        <p:cTn id="59" dur="600" fill="hold">
                                          <p:stCondLst>
                                            <p:cond delay="2400"/>
                                          </p:stCondLst>
                                        </p:cTn>
                                        <p:tgtEl>
                                          <p:spTgt spid="24"/>
                                        </p:tgtEl>
                                        <p:attrNameLst>
                                          <p:attrName>r</p:attrName>
                                        </p:attrNameLst>
                                      </p:cBhvr>
                                    </p:animRot>
                                  </p:childTnLst>
                                </p:cTn>
                              </p:par>
                              <p:par>
                                <p:cTn id="60" presetID="32" presetClass="emph" presetSubtype="0" repeatCount="indefinite" fill="hold" nodeType="withEffect">
                                  <p:stCondLst>
                                    <p:cond delay="0"/>
                                  </p:stCondLst>
                                  <p:childTnLst>
                                    <p:animRot by="120000">
                                      <p:cBhvr>
                                        <p:cTn id="61" dur="300" fill="hold">
                                          <p:stCondLst>
                                            <p:cond delay="0"/>
                                          </p:stCondLst>
                                        </p:cTn>
                                        <p:tgtEl>
                                          <p:spTgt spid="29"/>
                                        </p:tgtEl>
                                        <p:attrNameLst>
                                          <p:attrName>r</p:attrName>
                                        </p:attrNameLst>
                                      </p:cBhvr>
                                    </p:animRot>
                                    <p:animRot by="-240000">
                                      <p:cBhvr>
                                        <p:cTn id="62" dur="600" fill="hold">
                                          <p:stCondLst>
                                            <p:cond delay="600"/>
                                          </p:stCondLst>
                                        </p:cTn>
                                        <p:tgtEl>
                                          <p:spTgt spid="29"/>
                                        </p:tgtEl>
                                        <p:attrNameLst>
                                          <p:attrName>r</p:attrName>
                                        </p:attrNameLst>
                                      </p:cBhvr>
                                    </p:animRot>
                                    <p:animRot by="240000">
                                      <p:cBhvr>
                                        <p:cTn id="63" dur="600" fill="hold">
                                          <p:stCondLst>
                                            <p:cond delay="1200"/>
                                          </p:stCondLst>
                                        </p:cTn>
                                        <p:tgtEl>
                                          <p:spTgt spid="29"/>
                                        </p:tgtEl>
                                        <p:attrNameLst>
                                          <p:attrName>r</p:attrName>
                                        </p:attrNameLst>
                                      </p:cBhvr>
                                    </p:animRot>
                                    <p:animRot by="-240000">
                                      <p:cBhvr>
                                        <p:cTn id="64" dur="600" fill="hold">
                                          <p:stCondLst>
                                            <p:cond delay="1800"/>
                                          </p:stCondLst>
                                        </p:cTn>
                                        <p:tgtEl>
                                          <p:spTgt spid="29"/>
                                        </p:tgtEl>
                                        <p:attrNameLst>
                                          <p:attrName>r</p:attrName>
                                        </p:attrNameLst>
                                      </p:cBhvr>
                                    </p:animRot>
                                    <p:animRot by="120000">
                                      <p:cBhvr>
                                        <p:cTn id="65" dur="600" fill="hold">
                                          <p:stCondLst>
                                            <p:cond delay="2400"/>
                                          </p:stCondLst>
                                        </p:cTn>
                                        <p:tgtEl>
                                          <p:spTgt spid="29"/>
                                        </p:tgtEl>
                                        <p:attrNameLst>
                                          <p:attrName>r</p:attrName>
                                        </p:attrNameLst>
                                      </p:cBhvr>
                                    </p:animRot>
                                  </p:childTnLst>
                                </p:cTn>
                              </p:par>
                              <p:par>
                                <p:cTn id="66" presetID="32" presetClass="emph" presetSubtype="0" repeatCount="indefinite" fill="hold" nodeType="withEffect">
                                  <p:stCondLst>
                                    <p:cond delay="0"/>
                                  </p:stCondLst>
                                  <p:childTnLst>
                                    <p:animRot by="120000">
                                      <p:cBhvr>
                                        <p:cTn id="67" dur="300" fill="hold">
                                          <p:stCondLst>
                                            <p:cond delay="0"/>
                                          </p:stCondLst>
                                        </p:cTn>
                                        <p:tgtEl>
                                          <p:spTgt spid="34"/>
                                        </p:tgtEl>
                                        <p:attrNameLst>
                                          <p:attrName>r</p:attrName>
                                        </p:attrNameLst>
                                      </p:cBhvr>
                                    </p:animRot>
                                    <p:animRot by="-240000">
                                      <p:cBhvr>
                                        <p:cTn id="68" dur="600" fill="hold">
                                          <p:stCondLst>
                                            <p:cond delay="600"/>
                                          </p:stCondLst>
                                        </p:cTn>
                                        <p:tgtEl>
                                          <p:spTgt spid="34"/>
                                        </p:tgtEl>
                                        <p:attrNameLst>
                                          <p:attrName>r</p:attrName>
                                        </p:attrNameLst>
                                      </p:cBhvr>
                                    </p:animRot>
                                    <p:animRot by="240000">
                                      <p:cBhvr>
                                        <p:cTn id="69" dur="600" fill="hold">
                                          <p:stCondLst>
                                            <p:cond delay="1200"/>
                                          </p:stCondLst>
                                        </p:cTn>
                                        <p:tgtEl>
                                          <p:spTgt spid="34"/>
                                        </p:tgtEl>
                                        <p:attrNameLst>
                                          <p:attrName>r</p:attrName>
                                        </p:attrNameLst>
                                      </p:cBhvr>
                                    </p:animRot>
                                    <p:animRot by="-240000">
                                      <p:cBhvr>
                                        <p:cTn id="70" dur="600" fill="hold">
                                          <p:stCondLst>
                                            <p:cond delay="1800"/>
                                          </p:stCondLst>
                                        </p:cTn>
                                        <p:tgtEl>
                                          <p:spTgt spid="34"/>
                                        </p:tgtEl>
                                        <p:attrNameLst>
                                          <p:attrName>r</p:attrName>
                                        </p:attrNameLst>
                                      </p:cBhvr>
                                    </p:animRot>
                                    <p:animRot by="120000">
                                      <p:cBhvr>
                                        <p:cTn id="71" dur="600" fill="hold">
                                          <p:stCondLst>
                                            <p:cond delay="2400"/>
                                          </p:stCondLst>
                                        </p:cTn>
                                        <p:tgtEl>
                                          <p:spTgt spid="34"/>
                                        </p:tgtEl>
                                        <p:attrNameLst>
                                          <p:attrName>r</p:attrName>
                                        </p:attrNameLst>
                                      </p:cBhvr>
                                    </p:animRot>
                                  </p:childTnLst>
                                </p:cTn>
                              </p:par>
                              <p:par>
                                <p:cTn id="72" presetID="32" presetClass="emph" presetSubtype="0" repeatCount="indefinite" fill="hold" nodeType="withEffect">
                                  <p:stCondLst>
                                    <p:cond delay="0"/>
                                  </p:stCondLst>
                                  <p:childTnLst>
                                    <p:animRot by="120000">
                                      <p:cBhvr>
                                        <p:cTn id="73" dur="900" fill="hold">
                                          <p:stCondLst>
                                            <p:cond delay="0"/>
                                          </p:stCondLst>
                                        </p:cTn>
                                        <p:tgtEl>
                                          <p:spTgt spid="3"/>
                                        </p:tgtEl>
                                        <p:attrNameLst>
                                          <p:attrName>r</p:attrName>
                                        </p:attrNameLst>
                                      </p:cBhvr>
                                    </p:animRot>
                                    <p:animRot by="-240000">
                                      <p:cBhvr>
                                        <p:cTn id="74" dur="1800" fill="hold">
                                          <p:stCondLst>
                                            <p:cond delay="1800"/>
                                          </p:stCondLst>
                                        </p:cTn>
                                        <p:tgtEl>
                                          <p:spTgt spid="3"/>
                                        </p:tgtEl>
                                        <p:attrNameLst>
                                          <p:attrName>r</p:attrName>
                                        </p:attrNameLst>
                                      </p:cBhvr>
                                    </p:animRot>
                                    <p:animRot by="240000">
                                      <p:cBhvr>
                                        <p:cTn id="75" dur="1800" fill="hold">
                                          <p:stCondLst>
                                            <p:cond delay="3600"/>
                                          </p:stCondLst>
                                        </p:cTn>
                                        <p:tgtEl>
                                          <p:spTgt spid="3"/>
                                        </p:tgtEl>
                                        <p:attrNameLst>
                                          <p:attrName>r</p:attrName>
                                        </p:attrNameLst>
                                      </p:cBhvr>
                                    </p:animRot>
                                    <p:animRot by="-240000">
                                      <p:cBhvr>
                                        <p:cTn id="76" dur="1800" fill="hold">
                                          <p:stCondLst>
                                            <p:cond delay="5400"/>
                                          </p:stCondLst>
                                        </p:cTn>
                                        <p:tgtEl>
                                          <p:spTgt spid="3"/>
                                        </p:tgtEl>
                                        <p:attrNameLst>
                                          <p:attrName>r</p:attrName>
                                        </p:attrNameLst>
                                      </p:cBhvr>
                                    </p:animRot>
                                    <p:animRot by="120000">
                                      <p:cBhvr>
                                        <p:cTn id="77" dur="1800" fill="hold">
                                          <p:stCondLst>
                                            <p:cond delay="7200"/>
                                          </p:stCondLst>
                                        </p:cTn>
                                        <p:tgtEl>
                                          <p:spTgt spid="3"/>
                                        </p:tgtEl>
                                        <p:attrNameLst>
                                          <p:attrName>r</p:attrName>
                                        </p:attrNameLst>
                                      </p:cBhvr>
                                    </p:animRot>
                                  </p:childTnLst>
                                </p:cTn>
                              </p:par>
                              <p:par>
                                <p:cTn id="78" presetID="42" presetClass="entr" presetSubtype="0" fill="hold" grpId="0" nodeType="withEffect">
                                  <p:stCondLst>
                                    <p:cond delay="0"/>
                                  </p:stCondLst>
                                  <p:childTnLst>
                                    <p:set>
                                      <p:cBhvr>
                                        <p:cTn id="79" dur="1" fill="hold">
                                          <p:stCondLst>
                                            <p:cond delay="0"/>
                                          </p:stCondLst>
                                        </p:cTn>
                                        <p:tgtEl>
                                          <p:spTgt spid="2"/>
                                        </p:tgtEl>
                                        <p:attrNameLst>
                                          <p:attrName>style.visibility</p:attrName>
                                        </p:attrNameLst>
                                      </p:cBhvr>
                                      <p:to>
                                        <p:strVal val="visible"/>
                                      </p:to>
                                    </p:set>
                                    <p:animEffect transition="in" filter="fade">
                                      <p:cBhvr>
                                        <p:cTn id="80" dur="1000"/>
                                        <p:tgtEl>
                                          <p:spTgt spid="2"/>
                                        </p:tgtEl>
                                      </p:cBhvr>
                                    </p:animEffect>
                                    <p:anim calcmode="lin" valueType="num">
                                      <p:cBhvr>
                                        <p:cTn id="81" dur="1000" fill="hold"/>
                                        <p:tgtEl>
                                          <p:spTgt spid="2"/>
                                        </p:tgtEl>
                                        <p:attrNameLst>
                                          <p:attrName>ppt_x</p:attrName>
                                        </p:attrNameLst>
                                      </p:cBhvr>
                                      <p:tavLst>
                                        <p:tav tm="0">
                                          <p:val>
                                            <p:strVal val="#ppt_x"/>
                                          </p:val>
                                        </p:tav>
                                        <p:tav tm="100000">
                                          <p:val>
                                            <p:strVal val="#ppt_x"/>
                                          </p:val>
                                        </p:tav>
                                      </p:tavLst>
                                    </p:anim>
                                    <p:anim calcmode="lin" valueType="num">
                                      <p:cBhvr>
                                        <p:cTn id="82"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83" restart="whenNotActive" fill="hold" evtFilter="cancelBubble" nodeType="interactiveSeq">
                <p:stCondLst>
                  <p:cond evt="onClick" delay="0">
                    <p:tgtEl>
                      <p:spTgt spid="34"/>
                    </p:tgtEl>
                  </p:cond>
                </p:stCondLst>
                <p:endSync evt="end" delay="0">
                  <p:rtn val="all"/>
                </p:endSync>
                <p:childTnLst>
                  <p:par>
                    <p:cTn id="84" fill="hold">
                      <p:stCondLst>
                        <p:cond delay="0"/>
                      </p:stCondLst>
                      <p:childTnLst>
                        <p:par>
                          <p:cTn id="85" fill="hold">
                            <p:stCondLst>
                              <p:cond delay="0"/>
                            </p:stCondLst>
                            <p:childTnLst>
                              <p:par>
                                <p:cTn id="86" presetID="37" presetClass="exit" presetSubtype="0" fill="hold" nodeType="clickEffect">
                                  <p:stCondLst>
                                    <p:cond delay="0"/>
                                  </p:stCondLst>
                                  <p:childTnLst>
                                    <p:animEffect transition="out" filter="fade">
                                      <p:cBhvr>
                                        <p:cTn id="87" dur="1000"/>
                                        <p:tgtEl>
                                          <p:spTgt spid="34"/>
                                        </p:tgtEl>
                                      </p:cBhvr>
                                    </p:animEffect>
                                    <p:anim calcmode="lin" valueType="num">
                                      <p:cBhvr>
                                        <p:cTn id="88" dur="1000"/>
                                        <p:tgtEl>
                                          <p:spTgt spid="34"/>
                                        </p:tgtEl>
                                        <p:attrNameLst>
                                          <p:attrName>ppt_x</p:attrName>
                                        </p:attrNameLst>
                                      </p:cBhvr>
                                      <p:tavLst>
                                        <p:tav tm="0">
                                          <p:val>
                                            <p:strVal val="ppt_x"/>
                                          </p:val>
                                        </p:tav>
                                        <p:tav tm="100000">
                                          <p:val>
                                            <p:strVal val="ppt_x"/>
                                          </p:val>
                                        </p:tav>
                                      </p:tavLst>
                                    </p:anim>
                                    <p:anim calcmode="lin" valueType="num">
                                      <p:cBhvr>
                                        <p:cTn id="89" dur="100" decel="100000"/>
                                        <p:tgtEl>
                                          <p:spTgt spid="34"/>
                                        </p:tgtEl>
                                        <p:attrNameLst>
                                          <p:attrName>ppt_y</p:attrName>
                                        </p:attrNameLst>
                                      </p:cBhvr>
                                      <p:tavLst>
                                        <p:tav tm="0">
                                          <p:val>
                                            <p:strVal val="ppt_y"/>
                                          </p:val>
                                        </p:tav>
                                        <p:tav tm="100000">
                                          <p:val>
                                            <p:strVal val="ppt_y-.03"/>
                                          </p:val>
                                        </p:tav>
                                      </p:tavLst>
                                    </p:anim>
                                    <p:anim calcmode="lin" valueType="num">
                                      <p:cBhvr>
                                        <p:cTn id="90" dur="900" accel="100000">
                                          <p:stCondLst>
                                            <p:cond delay="100"/>
                                          </p:stCondLst>
                                        </p:cTn>
                                        <p:tgtEl>
                                          <p:spTgt spid="34"/>
                                        </p:tgtEl>
                                        <p:attrNameLst>
                                          <p:attrName>ppt_y</p:attrName>
                                        </p:attrNameLst>
                                      </p:cBhvr>
                                      <p:tavLst>
                                        <p:tav tm="0">
                                          <p:val>
                                            <p:strVal val="ppt_y"/>
                                          </p:val>
                                        </p:tav>
                                        <p:tav tm="100000">
                                          <p:val>
                                            <p:strVal val="ppt_y+1"/>
                                          </p:val>
                                        </p:tav>
                                      </p:tavLst>
                                    </p:anim>
                                    <p:set>
                                      <p:cBhvr>
                                        <p:cTn id="91" dur="1" fill="hold">
                                          <p:stCondLst>
                                            <p:cond delay="999"/>
                                          </p:stCondLst>
                                        </p:cTn>
                                        <p:tgtEl>
                                          <p:spTgt spid="34"/>
                                        </p:tgtEl>
                                        <p:attrNameLst>
                                          <p:attrName>style.visibility</p:attrName>
                                        </p:attrNameLst>
                                      </p:cBhvr>
                                      <p:to>
                                        <p:strVal val="hidden"/>
                                      </p:to>
                                    </p:set>
                                  </p:childTnLst>
                                </p:cTn>
                              </p:par>
                            </p:childTnLst>
                          </p:cTn>
                        </p:par>
                      </p:childTnLst>
                    </p:cTn>
                  </p:par>
                </p:childTnLst>
              </p:cTn>
              <p:nextCondLst>
                <p:cond evt="onClick" delay="0">
                  <p:tgtEl>
                    <p:spTgt spid="34"/>
                  </p:tgtEl>
                </p:cond>
              </p:nextCondLst>
            </p:seq>
            <p:seq concurrent="1" nextAc="seek">
              <p:cTn id="92" restart="whenNotActive" fill="hold" evtFilter="cancelBubble" nodeType="interactiveSeq">
                <p:stCondLst>
                  <p:cond evt="onClick" delay="0">
                    <p:tgtEl>
                      <p:spTgt spid="29"/>
                    </p:tgtEl>
                  </p:cond>
                </p:stCondLst>
                <p:endSync evt="end" delay="0">
                  <p:rtn val="all"/>
                </p:endSync>
                <p:childTnLst>
                  <p:par>
                    <p:cTn id="93" fill="hold">
                      <p:stCondLst>
                        <p:cond delay="0"/>
                      </p:stCondLst>
                      <p:childTnLst>
                        <p:par>
                          <p:cTn id="94" fill="hold">
                            <p:stCondLst>
                              <p:cond delay="0"/>
                            </p:stCondLst>
                            <p:childTnLst>
                              <p:par>
                                <p:cTn id="95" presetID="37" presetClass="exit" presetSubtype="0" fill="hold" nodeType="clickEffect">
                                  <p:stCondLst>
                                    <p:cond delay="0"/>
                                  </p:stCondLst>
                                  <p:childTnLst>
                                    <p:animEffect transition="out" filter="fade">
                                      <p:cBhvr>
                                        <p:cTn id="96" dur="1000"/>
                                        <p:tgtEl>
                                          <p:spTgt spid="29"/>
                                        </p:tgtEl>
                                      </p:cBhvr>
                                    </p:animEffect>
                                    <p:anim calcmode="lin" valueType="num">
                                      <p:cBhvr>
                                        <p:cTn id="97" dur="1000"/>
                                        <p:tgtEl>
                                          <p:spTgt spid="29"/>
                                        </p:tgtEl>
                                        <p:attrNameLst>
                                          <p:attrName>ppt_x</p:attrName>
                                        </p:attrNameLst>
                                      </p:cBhvr>
                                      <p:tavLst>
                                        <p:tav tm="0">
                                          <p:val>
                                            <p:strVal val="ppt_x"/>
                                          </p:val>
                                        </p:tav>
                                        <p:tav tm="100000">
                                          <p:val>
                                            <p:strVal val="ppt_x"/>
                                          </p:val>
                                        </p:tav>
                                      </p:tavLst>
                                    </p:anim>
                                    <p:anim calcmode="lin" valueType="num">
                                      <p:cBhvr>
                                        <p:cTn id="98" dur="100" decel="100000"/>
                                        <p:tgtEl>
                                          <p:spTgt spid="29"/>
                                        </p:tgtEl>
                                        <p:attrNameLst>
                                          <p:attrName>ppt_y</p:attrName>
                                        </p:attrNameLst>
                                      </p:cBhvr>
                                      <p:tavLst>
                                        <p:tav tm="0">
                                          <p:val>
                                            <p:strVal val="ppt_y"/>
                                          </p:val>
                                        </p:tav>
                                        <p:tav tm="100000">
                                          <p:val>
                                            <p:strVal val="ppt_y-.03"/>
                                          </p:val>
                                        </p:tav>
                                      </p:tavLst>
                                    </p:anim>
                                    <p:anim calcmode="lin" valueType="num">
                                      <p:cBhvr>
                                        <p:cTn id="99" dur="900" accel="100000">
                                          <p:stCondLst>
                                            <p:cond delay="100"/>
                                          </p:stCondLst>
                                        </p:cTn>
                                        <p:tgtEl>
                                          <p:spTgt spid="29"/>
                                        </p:tgtEl>
                                        <p:attrNameLst>
                                          <p:attrName>ppt_y</p:attrName>
                                        </p:attrNameLst>
                                      </p:cBhvr>
                                      <p:tavLst>
                                        <p:tav tm="0">
                                          <p:val>
                                            <p:strVal val="ppt_y"/>
                                          </p:val>
                                        </p:tav>
                                        <p:tav tm="100000">
                                          <p:val>
                                            <p:strVal val="ppt_y+1"/>
                                          </p:val>
                                        </p:tav>
                                      </p:tavLst>
                                    </p:anim>
                                    <p:set>
                                      <p:cBhvr>
                                        <p:cTn id="100" dur="1" fill="hold">
                                          <p:stCondLst>
                                            <p:cond delay="999"/>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29"/>
                  </p:tgtEl>
                </p:cond>
              </p:nextCondLst>
            </p:seq>
            <p:seq concurrent="1" nextAc="seek">
              <p:cTn id="101" restart="whenNotActive" fill="hold" evtFilter="cancelBubble" nodeType="interactiveSeq">
                <p:stCondLst>
                  <p:cond evt="onClick" delay="0">
                    <p:tgtEl>
                      <p:spTgt spid="33"/>
                    </p:tgtEl>
                  </p:cond>
                </p:stCondLst>
                <p:endSync evt="end" delay="0">
                  <p:rtn val="all"/>
                </p:endSync>
                <p:childTnLst>
                  <p:par>
                    <p:cTn id="102" fill="hold">
                      <p:stCondLst>
                        <p:cond delay="0"/>
                      </p:stCondLst>
                      <p:childTnLst>
                        <p:par>
                          <p:cTn id="103" fill="hold">
                            <p:stCondLst>
                              <p:cond delay="0"/>
                            </p:stCondLst>
                            <p:childTnLst>
                              <p:par>
                                <p:cTn id="104" presetID="37" presetClass="exit" presetSubtype="0" fill="hold" nodeType="clickEffect">
                                  <p:stCondLst>
                                    <p:cond delay="0"/>
                                  </p:stCondLst>
                                  <p:childTnLst>
                                    <p:animEffect transition="out" filter="fade">
                                      <p:cBhvr>
                                        <p:cTn id="105" dur="1000"/>
                                        <p:tgtEl>
                                          <p:spTgt spid="33"/>
                                        </p:tgtEl>
                                      </p:cBhvr>
                                    </p:animEffect>
                                    <p:anim calcmode="lin" valueType="num">
                                      <p:cBhvr>
                                        <p:cTn id="106" dur="1000"/>
                                        <p:tgtEl>
                                          <p:spTgt spid="33"/>
                                        </p:tgtEl>
                                        <p:attrNameLst>
                                          <p:attrName>ppt_x</p:attrName>
                                        </p:attrNameLst>
                                      </p:cBhvr>
                                      <p:tavLst>
                                        <p:tav tm="0">
                                          <p:val>
                                            <p:strVal val="ppt_x"/>
                                          </p:val>
                                        </p:tav>
                                        <p:tav tm="100000">
                                          <p:val>
                                            <p:strVal val="ppt_x"/>
                                          </p:val>
                                        </p:tav>
                                      </p:tavLst>
                                    </p:anim>
                                    <p:anim calcmode="lin" valueType="num">
                                      <p:cBhvr>
                                        <p:cTn id="107" dur="100" decel="100000"/>
                                        <p:tgtEl>
                                          <p:spTgt spid="33"/>
                                        </p:tgtEl>
                                        <p:attrNameLst>
                                          <p:attrName>ppt_y</p:attrName>
                                        </p:attrNameLst>
                                      </p:cBhvr>
                                      <p:tavLst>
                                        <p:tav tm="0">
                                          <p:val>
                                            <p:strVal val="ppt_y"/>
                                          </p:val>
                                        </p:tav>
                                        <p:tav tm="100000">
                                          <p:val>
                                            <p:strVal val="ppt_y-.03"/>
                                          </p:val>
                                        </p:tav>
                                      </p:tavLst>
                                    </p:anim>
                                    <p:anim calcmode="lin" valueType="num">
                                      <p:cBhvr>
                                        <p:cTn id="108" dur="900" accel="100000">
                                          <p:stCondLst>
                                            <p:cond delay="100"/>
                                          </p:stCondLst>
                                        </p:cTn>
                                        <p:tgtEl>
                                          <p:spTgt spid="33"/>
                                        </p:tgtEl>
                                        <p:attrNameLst>
                                          <p:attrName>ppt_y</p:attrName>
                                        </p:attrNameLst>
                                      </p:cBhvr>
                                      <p:tavLst>
                                        <p:tav tm="0">
                                          <p:val>
                                            <p:strVal val="ppt_y"/>
                                          </p:val>
                                        </p:tav>
                                        <p:tav tm="100000">
                                          <p:val>
                                            <p:strVal val="ppt_y+1"/>
                                          </p:val>
                                        </p:tav>
                                      </p:tavLst>
                                    </p:anim>
                                    <p:set>
                                      <p:cBhvr>
                                        <p:cTn id="109" dur="1" fill="hold">
                                          <p:stCondLst>
                                            <p:cond delay="999"/>
                                          </p:stCondLst>
                                        </p:cTn>
                                        <p:tgtEl>
                                          <p:spTgt spid="33"/>
                                        </p:tgtEl>
                                        <p:attrNameLst>
                                          <p:attrName>style.visibility</p:attrName>
                                        </p:attrNameLst>
                                      </p:cBhvr>
                                      <p:to>
                                        <p:strVal val="hidden"/>
                                      </p:to>
                                    </p:set>
                                  </p:childTnLst>
                                </p:cTn>
                              </p:par>
                            </p:childTnLst>
                          </p:cTn>
                        </p:par>
                      </p:childTnLst>
                    </p:cTn>
                  </p:par>
                </p:childTnLst>
              </p:cTn>
              <p:nextCondLst>
                <p:cond evt="onClick" delay="0">
                  <p:tgtEl>
                    <p:spTgt spid="33"/>
                  </p:tgtEl>
                </p:cond>
              </p:nextCondLst>
            </p:seq>
            <p:seq concurrent="1" nextAc="seek">
              <p:cTn id="110" restart="whenNotActive" fill="hold" evtFilter="cancelBubble" nodeType="interactiveSeq">
                <p:stCondLst>
                  <p:cond evt="onClick" delay="0">
                    <p:tgtEl>
                      <p:spTgt spid="25"/>
                    </p:tgtEl>
                  </p:cond>
                </p:stCondLst>
                <p:endSync evt="end" delay="0">
                  <p:rtn val="all"/>
                </p:endSync>
                <p:childTnLst>
                  <p:par>
                    <p:cTn id="111" fill="hold">
                      <p:stCondLst>
                        <p:cond delay="0"/>
                      </p:stCondLst>
                      <p:childTnLst>
                        <p:par>
                          <p:cTn id="112" fill="hold">
                            <p:stCondLst>
                              <p:cond delay="0"/>
                            </p:stCondLst>
                            <p:childTnLst>
                              <p:par>
                                <p:cTn id="113" presetID="37" presetClass="exit" presetSubtype="0" fill="hold" nodeType="clickEffect">
                                  <p:stCondLst>
                                    <p:cond delay="0"/>
                                  </p:stCondLst>
                                  <p:childTnLst>
                                    <p:animEffect transition="out" filter="fade">
                                      <p:cBhvr>
                                        <p:cTn id="114" dur="1000"/>
                                        <p:tgtEl>
                                          <p:spTgt spid="25"/>
                                        </p:tgtEl>
                                      </p:cBhvr>
                                    </p:animEffect>
                                    <p:anim calcmode="lin" valueType="num">
                                      <p:cBhvr>
                                        <p:cTn id="115" dur="1000"/>
                                        <p:tgtEl>
                                          <p:spTgt spid="25"/>
                                        </p:tgtEl>
                                        <p:attrNameLst>
                                          <p:attrName>ppt_x</p:attrName>
                                        </p:attrNameLst>
                                      </p:cBhvr>
                                      <p:tavLst>
                                        <p:tav tm="0">
                                          <p:val>
                                            <p:strVal val="ppt_x"/>
                                          </p:val>
                                        </p:tav>
                                        <p:tav tm="100000">
                                          <p:val>
                                            <p:strVal val="ppt_x"/>
                                          </p:val>
                                        </p:tav>
                                      </p:tavLst>
                                    </p:anim>
                                    <p:anim calcmode="lin" valueType="num">
                                      <p:cBhvr>
                                        <p:cTn id="116" dur="100" decel="100000"/>
                                        <p:tgtEl>
                                          <p:spTgt spid="25"/>
                                        </p:tgtEl>
                                        <p:attrNameLst>
                                          <p:attrName>ppt_y</p:attrName>
                                        </p:attrNameLst>
                                      </p:cBhvr>
                                      <p:tavLst>
                                        <p:tav tm="0">
                                          <p:val>
                                            <p:strVal val="ppt_y"/>
                                          </p:val>
                                        </p:tav>
                                        <p:tav tm="100000">
                                          <p:val>
                                            <p:strVal val="ppt_y-.03"/>
                                          </p:val>
                                        </p:tav>
                                      </p:tavLst>
                                    </p:anim>
                                    <p:anim calcmode="lin" valueType="num">
                                      <p:cBhvr>
                                        <p:cTn id="117" dur="900" accel="100000">
                                          <p:stCondLst>
                                            <p:cond delay="100"/>
                                          </p:stCondLst>
                                        </p:cTn>
                                        <p:tgtEl>
                                          <p:spTgt spid="25"/>
                                        </p:tgtEl>
                                        <p:attrNameLst>
                                          <p:attrName>ppt_y</p:attrName>
                                        </p:attrNameLst>
                                      </p:cBhvr>
                                      <p:tavLst>
                                        <p:tav tm="0">
                                          <p:val>
                                            <p:strVal val="ppt_y"/>
                                          </p:val>
                                        </p:tav>
                                        <p:tav tm="100000">
                                          <p:val>
                                            <p:strVal val="ppt_y+1"/>
                                          </p:val>
                                        </p:tav>
                                      </p:tavLst>
                                    </p:anim>
                                    <p:set>
                                      <p:cBhvr>
                                        <p:cTn id="118" dur="1" fill="hold">
                                          <p:stCondLst>
                                            <p:cond delay="9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119" restart="whenNotActive" fill="hold" evtFilter="cancelBubble" nodeType="interactiveSeq">
                <p:stCondLst>
                  <p:cond evt="onClick" delay="0">
                    <p:tgtEl>
                      <p:spTgt spid="26"/>
                    </p:tgtEl>
                  </p:cond>
                </p:stCondLst>
                <p:endSync evt="end" delay="0">
                  <p:rtn val="all"/>
                </p:endSync>
                <p:childTnLst>
                  <p:par>
                    <p:cTn id="120" fill="hold">
                      <p:stCondLst>
                        <p:cond delay="0"/>
                      </p:stCondLst>
                      <p:childTnLst>
                        <p:par>
                          <p:cTn id="121" fill="hold">
                            <p:stCondLst>
                              <p:cond delay="0"/>
                            </p:stCondLst>
                            <p:childTnLst>
                              <p:par>
                                <p:cTn id="122" presetID="37" presetClass="exit" presetSubtype="0" fill="hold" nodeType="clickEffect">
                                  <p:stCondLst>
                                    <p:cond delay="0"/>
                                  </p:stCondLst>
                                  <p:childTnLst>
                                    <p:animEffect transition="out" filter="fade">
                                      <p:cBhvr>
                                        <p:cTn id="123" dur="1000"/>
                                        <p:tgtEl>
                                          <p:spTgt spid="26"/>
                                        </p:tgtEl>
                                      </p:cBhvr>
                                    </p:animEffect>
                                    <p:anim calcmode="lin" valueType="num">
                                      <p:cBhvr>
                                        <p:cTn id="124" dur="1000"/>
                                        <p:tgtEl>
                                          <p:spTgt spid="26"/>
                                        </p:tgtEl>
                                        <p:attrNameLst>
                                          <p:attrName>ppt_x</p:attrName>
                                        </p:attrNameLst>
                                      </p:cBhvr>
                                      <p:tavLst>
                                        <p:tav tm="0">
                                          <p:val>
                                            <p:strVal val="ppt_x"/>
                                          </p:val>
                                        </p:tav>
                                        <p:tav tm="100000">
                                          <p:val>
                                            <p:strVal val="ppt_x"/>
                                          </p:val>
                                        </p:tav>
                                      </p:tavLst>
                                    </p:anim>
                                    <p:anim calcmode="lin" valueType="num">
                                      <p:cBhvr>
                                        <p:cTn id="125" dur="100" decel="100000"/>
                                        <p:tgtEl>
                                          <p:spTgt spid="26"/>
                                        </p:tgtEl>
                                        <p:attrNameLst>
                                          <p:attrName>ppt_y</p:attrName>
                                        </p:attrNameLst>
                                      </p:cBhvr>
                                      <p:tavLst>
                                        <p:tav tm="0">
                                          <p:val>
                                            <p:strVal val="ppt_y"/>
                                          </p:val>
                                        </p:tav>
                                        <p:tav tm="100000">
                                          <p:val>
                                            <p:strVal val="ppt_y-.03"/>
                                          </p:val>
                                        </p:tav>
                                      </p:tavLst>
                                    </p:anim>
                                    <p:anim calcmode="lin" valueType="num">
                                      <p:cBhvr>
                                        <p:cTn id="126" dur="900" accel="100000">
                                          <p:stCondLst>
                                            <p:cond delay="100"/>
                                          </p:stCondLst>
                                        </p:cTn>
                                        <p:tgtEl>
                                          <p:spTgt spid="26"/>
                                        </p:tgtEl>
                                        <p:attrNameLst>
                                          <p:attrName>ppt_y</p:attrName>
                                        </p:attrNameLst>
                                      </p:cBhvr>
                                      <p:tavLst>
                                        <p:tav tm="0">
                                          <p:val>
                                            <p:strVal val="ppt_y"/>
                                          </p:val>
                                        </p:tav>
                                        <p:tav tm="100000">
                                          <p:val>
                                            <p:strVal val="ppt_y+1"/>
                                          </p:val>
                                        </p:tav>
                                      </p:tavLst>
                                    </p:anim>
                                    <p:set>
                                      <p:cBhvr>
                                        <p:cTn id="127" dur="1" fill="hold">
                                          <p:stCondLst>
                                            <p:cond delay="9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128" restart="whenNotActive" fill="hold" evtFilter="cancelBubble" nodeType="interactiveSeq">
                <p:stCondLst>
                  <p:cond evt="onClick" delay="0">
                    <p:tgtEl>
                      <p:spTgt spid="22"/>
                    </p:tgtEl>
                  </p:cond>
                </p:stCondLst>
                <p:endSync evt="end" delay="0">
                  <p:rtn val="all"/>
                </p:endSync>
                <p:childTnLst>
                  <p:par>
                    <p:cTn id="129" fill="hold">
                      <p:stCondLst>
                        <p:cond delay="0"/>
                      </p:stCondLst>
                      <p:childTnLst>
                        <p:par>
                          <p:cTn id="130" fill="hold">
                            <p:stCondLst>
                              <p:cond delay="0"/>
                            </p:stCondLst>
                            <p:childTnLst>
                              <p:par>
                                <p:cTn id="131" presetID="37" presetClass="exit" presetSubtype="0" fill="hold" nodeType="clickEffect">
                                  <p:stCondLst>
                                    <p:cond delay="0"/>
                                  </p:stCondLst>
                                  <p:childTnLst>
                                    <p:animEffect transition="out" filter="fade">
                                      <p:cBhvr>
                                        <p:cTn id="132" dur="1000"/>
                                        <p:tgtEl>
                                          <p:spTgt spid="22"/>
                                        </p:tgtEl>
                                      </p:cBhvr>
                                    </p:animEffect>
                                    <p:anim calcmode="lin" valueType="num">
                                      <p:cBhvr>
                                        <p:cTn id="133" dur="1000"/>
                                        <p:tgtEl>
                                          <p:spTgt spid="22"/>
                                        </p:tgtEl>
                                        <p:attrNameLst>
                                          <p:attrName>ppt_x</p:attrName>
                                        </p:attrNameLst>
                                      </p:cBhvr>
                                      <p:tavLst>
                                        <p:tav tm="0">
                                          <p:val>
                                            <p:strVal val="ppt_x"/>
                                          </p:val>
                                        </p:tav>
                                        <p:tav tm="100000">
                                          <p:val>
                                            <p:strVal val="ppt_x"/>
                                          </p:val>
                                        </p:tav>
                                      </p:tavLst>
                                    </p:anim>
                                    <p:anim calcmode="lin" valueType="num">
                                      <p:cBhvr>
                                        <p:cTn id="134" dur="100" decel="100000"/>
                                        <p:tgtEl>
                                          <p:spTgt spid="22"/>
                                        </p:tgtEl>
                                        <p:attrNameLst>
                                          <p:attrName>ppt_y</p:attrName>
                                        </p:attrNameLst>
                                      </p:cBhvr>
                                      <p:tavLst>
                                        <p:tav tm="0">
                                          <p:val>
                                            <p:strVal val="ppt_y"/>
                                          </p:val>
                                        </p:tav>
                                        <p:tav tm="100000">
                                          <p:val>
                                            <p:strVal val="ppt_y-.03"/>
                                          </p:val>
                                        </p:tav>
                                      </p:tavLst>
                                    </p:anim>
                                    <p:anim calcmode="lin" valueType="num">
                                      <p:cBhvr>
                                        <p:cTn id="135" dur="900" accel="100000">
                                          <p:stCondLst>
                                            <p:cond delay="100"/>
                                          </p:stCondLst>
                                        </p:cTn>
                                        <p:tgtEl>
                                          <p:spTgt spid="22"/>
                                        </p:tgtEl>
                                        <p:attrNameLst>
                                          <p:attrName>ppt_y</p:attrName>
                                        </p:attrNameLst>
                                      </p:cBhvr>
                                      <p:tavLst>
                                        <p:tav tm="0">
                                          <p:val>
                                            <p:strVal val="ppt_y"/>
                                          </p:val>
                                        </p:tav>
                                        <p:tav tm="100000">
                                          <p:val>
                                            <p:strVal val="ppt_y+1"/>
                                          </p:val>
                                        </p:tav>
                                      </p:tavLst>
                                    </p:anim>
                                    <p:set>
                                      <p:cBhvr>
                                        <p:cTn id="136" dur="1" fill="hold">
                                          <p:stCondLst>
                                            <p:cond delay="999"/>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137" restart="whenNotActive" fill="hold" evtFilter="cancelBubble" nodeType="interactiveSeq">
                <p:stCondLst>
                  <p:cond evt="onClick" delay="0">
                    <p:tgtEl>
                      <p:spTgt spid="23"/>
                    </p:tgtEl>
                  </p:cond>
                </p:stCondLst>
                <p:endSync evt="end" delay="0">
                  <p:rtn val="all"/>
                </p:endSync>
                <p:childTnLst>
                  <p:par>
                    <p:cTn id="138" fill="hold">
                      <p:stCondLst>
                        <p:cond delay="0"/>
                      </p:stCondLst>
                      <p:childTnLst>
                        <p:par>
                          <p:cTn id="139" fill="hold">
                            <p:stCondLst>
                              <p:cond delay="0"/>
                            </p:stCondLst>
                            <p:childTnLst>
                              <p:par>
                                <p:cTn id="140" presetID="37" presetClass="exit" presetSubtype="0" fill="hold" nodeType="clickEffect">
                                  <p:stCondLst>
                                    <p:cond delay="0"/>
                                  </p:stCondLst>
                                  <p:childTnLst>
                                    <p:animEffect transition="out" filter="fade">
                                      <p:cBhvr>
                                        <p:cTn id="141" dur="1000"/>
                                        <p:tgtEl>
                                          <p:spTgt spid="23"/>
                                        </p:tgtEl>
                                      </p:cBhvr>
                                    </p:animEffect>
                                    <p:anim calcmode="lin" valueType="num">
                                      <p:cBhvr>
                                        <p:cTn id="142" dur="1000"/>
                                        <p:tgtEl>
                                          <p:spTgt spid="23"/>
                                        </p:tgtEl>
                                        <p:attrNameLst>
                                          <p:attrName>ppt_x</p:attrName>
                                        </p:attrNameLst>
                                      </p:cBhvr>
                                      <p:tavLst>
                                        <p:tav tm="0">
                                          <p:val>
                                            <p:strVal val="ppt_x"/>
                                          </p:val>
                                        </p:tav>
                                        <p:tav tm="100000">
                                          <p:val>
                                            <p:strVal val="ppt_x"/>
                                          </p:val>
                                        </p:tav>
                                      </p:tavLst>
                                    </p:anim>
                                    <p:anim calcmode="lin" valueType="num">
                                      <p:cBhvr>
                                        <p:cTn id="143" dur="100" decel="100000"/>
                                        <p:tgtEl>
                                          <p:spTgt spid="23"/>
                                        </p:tgtEl>
                                        <p:attrNameLst>
                                          <p:attrName>ppt_y</p:attrName>
                                        </p:attrNameLst>
                                      </p:cBhvr>
                                      <p:tavLst>
                                        <p:tav tm="0">
                                          <p:val>
                                            <p:strVal val="ppt_y"/>
                                          </p:val>
                                        </p:tav>
                                        <p:tav tm="100000">
                                          <p:val>
                                            <p:strVal val="ppt_y-.03"/>
                                          </p:val>
                                        </p:tav>
                                      </p:tavLst>
                                    </p:anim>
                                    <p:anim calcmode="lin" valueType="num">
                                      <p:cBhvr>
                                        <p:cTn id="144" dur="900" accel="100000">
                                          <p:stCondLst>
                                            <p:cond delay="100"/>
                                          </p:stCondLst>
                                        </p:cTn>
                                        <p:tgtEl>
                                          <p:spTgt spid="23"/>
                                        </p:tgtEl>
                                        <p:attrNameLst>
                                          <p:attrName>ppt_y</p:attrName>
                                        </p:attrNameLst>
                                      </p:cBhvr>
                                      <p:tavLst>
                                        <p:tav tm="0">
                                          <p:val>
                                            <p:strVal val="ppt_y"/>
                                          </p:val>
                                        </p:tav>
                                        <p:tav tm="100000">
                                          <p:val>
                                            <p:strVal val="ppt_y+1"/>
                                          </p:val>
                                        </p:tav>
                                      </p:tavLst>
                                    </p:anim>
                                    <p:set>
                                      <p:cBhvr>
                                        <p:cTn id="145" dur="1" fill="hold">
                                          <p:stCondLst>
                                            <p:cond delay="999"/>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146" restart="whenNotActive" fill="hold" evtFilter="cancelBubble" nodeType="interactiveSeq">
                <p:stCondLst>
                  <p:cond evt="onClick" delay="0">
                    <p:tgtEl>
                      <p:spTgt spid="24"/>
                    </p:tgtEl>
                  </p:cond>
                </p:stCondLst>
                <p:endSync evt="end" delay="0">
                  <p:rtn val="all"/>
                </p:endSync>
                <p:childTnLst>
                  <p:par>
                    <p:cTn id="147" fill="hold">
                      <p:stCondLst>
                        <p:cond delay="0"/>
                      </p:stCondLst>
                      <p:childTnLst>
                        <p:par>
                          <p:cTn id="148" fill="hold">
                            <p:stCondLst>
                              <p:cond delay="0"/>
                            </p:stCondLst>
                            <p:childTnLst>
                              <p:par>
                                <p:cTn id="149" presetID="37" presetClass="exit" presetSubtype="0" fill="hold" nodeType="clickEffect">
                                  <p:stCondLst>
                                    <p:cond delay="0"/>
                                  </p:stCondLst>
                                  <p:childTnLst>
                                    <p:animEffect transition="out" filter="fade">
                                      <p:cBhvr>
                                        <p:cTn id="150" dur="1000"/>
                                        <p:tgtEl>
                                          <p:spTgt spid="24"/>
                                        </p:tgtEl>
                                      </p:cBhvr>
                                    </p:animEffect>
                                    <p:anim calcmode="lin" valueType="num">
                                      <p:cBhvr>
                                        <p:cTn id="151" dur="1000"/>
                                        <p:tgtEl>
                                          <p:spTgt spid="24"/>
                                        </p:tgtEl>
                                        <p:attrNameLst>
                                          <p:attrName>ppt_x</p:attrName>
                                        </p:attrNameLst>
                                      </p:cBhvr>
                                      <p:tavLst>
                                        <p:tav tm="0">
                                          <p:val>
                                            <p:strVal val="ppt_x"/>
                                          </p:val>
                                        </p:tav>
                                        <p:tav tm="100000">
                                          <p:val>
                                            <p:strVal val="ppt_x"/>
                                          </p:val>
                                        </p:tav>
                                      </p:tavLst>
                                    </p:anim>
                                    <p:anim calcmode="lin" valueType="num">
                                      <p:cBhvr>
                                        <p:cTn id="152" dur="100" decel="100000"/>
                                        <p:tgtEl>
                                          <p:spTgt spid="24"/>
                                        </p:tgtEl>
                                        <p:attrNameLst>
                                          <p:attrName>ppt_y</p:attrName>
                                        </p:attrNameLst>
                                      </p:cBhvr>
                                      <p:tavLst>
                                        <p:tav tm="0">
                                          <p:val>
                                            <p:strVal val="ppt_y"/>
                                          </p:val>
                                        </p:tav>
                                        <p:tav tm="100000">
                                          <p:val>
                                            <p:strVal val="ppt_y-.03"/>
                                          </p:val>
                                        </p:tav>
                                      </p:tavLst>
                                    </p:anim>
                                    <p:anim calcmode="lin" valueType="num">
                                      <p:cBhvr>
                                        <p:cTn id="153" dur="900" accel="100000">
                                          <p:stCondLst>
                                            <p:cond delay="100"/>
                                          </p:stCondLst>
                                        </p:cTn>
                                        <p:tgtEl>
                                          <p:spTgt spid="24"/>
                                        </p:tgtEl>
                                        <p:attrNameLst>
                                          <p:attrName>ppt_y</p:attrName>
                                        </p:attrNameLst>
                                      </p:cBhvr>
                                      <p:tavLst>
                                        <p:tav tm="0">
                                          <p:val>
                                            <p:strVal val="ppt_y"/>
                                          </p:val>
                                        </p:tav>
                                        <p:tav tm="100000">
                                          <p:val>
                                            <p:strVal val="ppt_y+1"/>
                                          </p:val>
                                        </p:tav>
                                      </p:tavLst>
                                    </p:anim>
                                    <p:set>
                                      <p:cBhvr>
                                        <p:cTn id="154" dur="1" fill="hold">
                                          <p:stCondLst>
                                            <p:cond delay="999"/>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4"/>
                  </p:tgtEl>
                </p:cond>
              </p:nextCondLst>
            </p:seq>
            <p:seq concurrent="1" nextAc="seek">
              <p:cTn id="155" restart="whenNotActive" fill="hold" evtFilter="cancelBubble" nodeType="interactiveSeq">
                <p:stCondLst>
                  <p:cond evt="onClick" delay="0">
                    <p:tgtEl>
                      <p:spTgt spid="42"/>
                    </p:tgtEl>
                  </p:cond>
                </p:stCondLst>
                <p:endSync evt="end" delay="0">
                  <p:rtn val="all"/>
                </p:endSync>
                <p:childTnLst>
                  <p:par>
                    <p:cTn id="156" fill="hold">
                      <p:stCondLst>
                        <p:cond delay="0"/>
                      </p:stCondLst>
                      <p:childTnLst>
                        <p:par>
                          <p:cTn id="157" fill="hold">
                            <p:stCondLst>
                              <p:cond delay="0"/>
                            </p:stCondLst>
                            <p:childTnLst>
                              <p:par>
                                <p:cTn id="158" presetID="37" presetClass="exit" presetSubtype="0" fill="hold" nodeType="clickEffect">
                                  <p:stCondLst>
                                    <p:cond delay="0"/>
                                  </p:stCondLst>
                                  <p:childTnLst>
                                    <p:animEffect transition="out" filter="fade">
                                      <p:cBhvr>
                                        <p:cTn id="159" dur="1000"/>
                                        <p:tgtEl>
                                          <p:spTgt spid="42"/>
                                        </p:tgtEl>
                                      </p:cBhvr>
                                    </p:animEffect>
                                    <p:anim calcmode="lin" valueType="num">
                                      <p:cBhvr>
                                        <p:cTn id="160" dur="1000"/>
                                        <p:tgtEl>
                                          <p:spTgt spid="42"/>
                                        </p:tgtEl>
                                        <p:attrNameLst>
                                          <p:attrName>ppt_x</p:attrName>
                                        </p:attrNameLst>
                                      </p:cBhvr>
                                      <p:tavLst>
                                        <p:tav tm="0">
                                          <p:val>
                                            <p:strVal val="ppt_x"/>
                                          </p:val>
                                        </p:tav>
                                        <p:tav tm="100000">
                                          <p:val>
                                            <p:strVal val="ppt_x"/>
                                          </p:val>
                                        </p:tav>
                                      </p:tavLst>
                                    </p:anim>
                                    <p:anim calcmode="lin" valueType="num">
                                      <p:cBhvr>
                                        <p:cTn id="161" dur="100" decel="100000"/>
                                        <p:tgtEl>
                                          <p:spTgt spid="42"/>
                                        </p:tgtEl>
                                        <p:attrNameLst>
                                          <p:attrName>ppt_y</p:attrName>
                                        </p:attrNameLst>
                                      </p:cBhvr>
                                      <p:tavLst>
                                        <p:tav tm="0">
                                          <p:val>
                                            <p:strVal val="ppt_y"/>
                                          </p:val>
                                        </p:tav>
                                        <p:tav tm="100000">
                                          <p:val>
                                            <p:strVal val="ppt_y-.03"/>
                                          </p:val>
                                        </p:tav>
                                      </p:tavLst>
                                    </p:anim>
                                    <p:anim calcmode="lin" valueType="num">
                                      <p:cBhvr>
                                        <p:cTn id="162" dur="900" accel="100000">
                                          <p:stCondLst>
                                            <p:cond delay="100"/>
                                          </p:stCondLst>
                                        </p:cTn>
                                        <p:tgtEl>
                                          <p:spTgt spid="42"/>
                                        </p:tgtEl>
                                        <p:attrNameLst>
                                          <p:attrName>ppt_y</p:attrName>
                                        </p:attrNameLst>
                                      </p:cBhvr>
                                      <p:tavLst>
                                        <p:tav tm="0">
                                          <p:val>
                                            <p:strVal val="ppt_y"/>
                                          </p:val>
                                        </p:tav>
                                        <p:tav tm="100000">
                                          <p:val>
                                            <p:strVal val="ppt_y+1"/>
                                          </p:val>
                                        </p:tav>
                                      </p:tavLst>
                                    </p:anim>
                                    <p:set>
                                      <p:cBhvr>
                                        <p:cTn id="163" dur="1" fill="hold">
                                          <p:stCondLst>
                                            <p:cond delay="999"/>
                                          </p:stCondLst>
                                        </p:cTn>
                                        <p:tgtEl>
                                          <p:spTgt spid="42"/>
                                        </p:tgtEl>
                                        <p:attrNameLst>
                                          <p:attrName>style.visibility</p:attrName>
                                        </p:attrNameLst>
                                      </p:cBhvr>
                                      <p:to>
                                        <p:strVal val="hidden"/>
                                      </p:to>
                                    </p:set>
                                  </p:childTnLst>
                                </p:cTn>
                              </p:par>
                            </p:childTnLst>
                          </p:cTn>
                        </p:par>
                      </p:childTnLst>
                    </p:cTn>
                  </p:par>
                </p:childTnLst>
              </p:cTn>
              <p:nextCondLst>
                <p:cond evt="onClick" delay="0">
                  <p:tgtEl>
                    <p:spTgt spid="42"/>
                  </p:tgtEl>
                </p:cond>
              </p:nextCondLst>
            </p:seq>
            <p:seq concurrent="1" nextAc="seek">
              <p:cTn id="164" restart="whenNotActive" fill="hold" evtFilter="cancelBubble" nodeType="interactiveSeq">
                <p:stCondLst>
                  <p:cond evt="onClick" delay="0">
                    <p:tgtEl>
                      <p:spTgt spid="38"/>
                    </p:tgtEl>
                  </p:cond>
                </p:stCondLst>
                <p:endSync evt="end" delay="0">
                  <p:rtn val="all"/>
                </p:endSync>
                <p:childTnLst>
                  <p:par>
                    <p:cTn id="165" fill="hold">
                      <p:stCondLst>
                        <p:cond delay="0"/>
                      </p:stCondLst>
                      <p:childTnLst>
                        <p:par>
                          <p:cTn id="166" fill="hold">
                            <p:stCondLst>
                              <p:cond delay="0"/>
                            </p:stCondLst>
                            <p:childTnLst>
                              <p:par>
                                <p:cTn id="167" presetID="37" presetClass="exit" presetSubtype="0" fill="hold" nodeType="clickEffect">
                                  <p:stCondLst>
                                    <p:cond delay="0"/>
                                  </p:stCondLst>
                                  <p:childTnLst>
                                    <p:animEffect transition="out" filter="fade">
                                      <p:cBhvr>
                                        <p:cTn id="168" dur="1000"/>
                                        <p:tgtEl>
                                          <p:spTgt spid="38"/>
                                        </p:tgtEl>
                                      </p:cBhvr>
                                    </p:animEffect>
                                    <p:anim calcmode="lin" valueType="num">
                                      <p:cBhvr>
                                        <p:cTn id="169" dur="1000"/>
                                        <p:tgtEl>
                                          <p:spTgt spid="38"/>
                                        </p:tgtEl>
                                        <p:attrNameLst>
                                          <p:attrName>ppt_x</p:attrName>
                                        </p:attrNameLst>
                                      </p:cBhvr>
                                      <p:tavLst>
                                        <p:tav tm="0">
                                          <p:val>
                                            <p:strVal val="ppt_x"/>
                                          </p:val>
                                        </p:tav>
                                        <p:tav tm="100000">
                                          <p:val>
                                            <p:strVal val="ppt_x"/>
                                          </p:val>
                                        </p:tav>
                                      </p:tavLst>
                                    </p:anim>
                                    <p:anim calcmode="lin" valueType="num">
                                      <p:cBhvr>
                                        <p:cTn id="170" dur="100" decel="100000"/>
                                        <p:tgtEl>
                                          <p:spTgt spid="38"/>
                                        </p:tgtEl>
                                        <p:attrNameLst>
                                          <p:attrName>ppt_y</p:attrName>
                                        </p:attrNameLst>
                                      </p:cBhvr>
                                      <p:tavLst>
                                        <p:tav tm="0">
                                          <p:val>
                                            <p:strVal val="ppt_y"/>
                                          </p:val>
                                        </p:tav>
                                        <p:tav tm="100000">
                                          <p:val>
                                            <p:strVal val="ppt_y-.03"/>
                                          </p:val>
                                        </p:tav>
                                      </p:tavLst>
                                    </p:anim>
                                    <p:anim calcmode="lin" valueType="num">
                                      <p:cBhvr>
                                        <p:cTn id="171" dur="900" accel="100000">
                                          <p:stCondLst>
                                            <p:cond delay="100"/>
                                          </p:stCondLst>
                                        </p:cTn>
                                        <p:tgtEl>
                                          <p:spTgt spid="38"/>
                                        </p:tgtEl>
                                        <p:attrNameLst>
                                          <p:attrName>ppt_y</p:attrName>
                                        </p:attrNameLst>
                                      </p:cBhvr>
                                      <p:tavLst>
                                        <p:tav tm="0">
                                          <p:val>
                                            <p:strVal val="ppt_y"/>
                                          </p:val>
                                        </p:tav>
                                        <p:tav tm="100000">
                                          <p:val>
                                            <p:strVal val="ppt_y+1"/>
                                          </p:val>
                                        </p:tav>
                                      </p:tavLst>
                                    </p:anim>
                                    <p:set>
                                      <p:cBhvr>
                                        <p:cTn id="172" dur="1" fill="hold">
                                          <p:stCondLst>
                                            <p:cond delay="999"/>
                                          </p:stCondLst>
                                        </p:cTn>
                                        <p:tgtEl>
                                          <p:spTgt spid="38"/>
                                        </p:tgtEl>
                                        <p:attrNameLst>
                                          <p:attrName>style.visibility</p:attrName>
                                        </p:attrNameLst>
                                      </p:cBhvr>
                                      <p:to>
                                        <p:strVal val="hidden"/>
                                      </p:to>
                                    </p:set>
                                  </p:childTnLst>
                                </p:cTn>
                              </p:par>
                            </p:childTnLst>
                          </p:cTn>
                        </p:par>
                      </p:childTnLst>
                    </p:cTn>
                  </p:par>
                </p:childTnLst>
              </p:cTn>
              <p:nextCondLst>
                <p:cond evt="onClick" delay="0">
                  <p:tgtEl>
                    <p:spTgt spid="38"/>
                  </p:tgtEl>
                </p:cond>
              </p:nextCondLst>
            </p:seq>
            <p:audio>
              <p:cMediaNode vol="80000" numSld="13">
                <p:cTn id="173" repeatCount="indefinite" fill="hold" display="0">
                  <p:stCondLst>
                    <p:cond delay="indefinite"/>
                  </p:stCondLst>
                  <p:endCondLst>
                    <p:cond evt="onStopAudio" delay="0">
                      <p:tgtEl>
                        <p:sldTgt/>
                      </p:tgtEl>
                    </p:cond>
                  </p:endCondLst>
                </p:cTn>
                <p:tgtEl>
                  <p:spTgt spid="4"/>
                </p:tgtEl>
              </p:cMediaNode>
            </p:audio>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914"/>
            <a:ext cx="12190413" cy="6853760"/>
          </a:xfrm>
          <a:prstGeom prst="rect">
            <a:avLst/>
          </a:prstGeom>
        </p:spPr>
      </p:pic>
      <p:pic>
        <p:nvPicPr>
          <p:cNvPr id="27" name="Picture 26"/>
          <p:cNvPicPr>
            <a:picLocks noChangeAspect="1"/>
          </p:cNvPicPr>
          <p:nvPr/>
        </p:nvPicPr>
        <p:blipFill>
          <a:blip r:embed="rId4" cstate="print">
            <a:extLst>
              <a:ext uri="{BEBA8EAE-BF5A-486C-A8C5-ECC9F3942E4B}">
                <a14:imgProps xmlns:a14="http://schemas.microsoft.com/office/drawing/2010/main">
                  <a14:imgLayer r:embed="rId5">
                    <a14:imgEffect>
                      <a14:backgroundRemoval t="0" b="100000" l="0" r="100000">
                        <a14:foregroundMark x1="79691" y1="88450" x2="80271" y2="94225"/>
                        <a14:foregroundMark x1="80271" y1="89362" x2="56673" y2="89058"/>
                        <a14:foregroundMark x1="89168" y1="90274" x2="64023" y2="94529"/>
                        <a14:foregroundMark x1="95551" y1="78116" x2="52805" y2="87234"/>
                        <a14:foregroundMark x1="50870" y1="73860" x2="11992" y2="85714"/>
                        <a14:foregroundMark x1="10251" y1="68997" x2="38104" y2="88754"/>
                        <a14:foregroundMark x1="9671" y1="10942" x2="51451" y2="17021"/>
                        <a14:foregroundMark x1="39458" y1="8207" x2="2128" y2="24012"/>
                        <a14:foregroundMark x1="12186" y1="14286" x2="31721" y2="10638"/>
                        <a14:foregroundMark x1="19149" y1="9726" x2="16441" y2="17933"/>
                        <a14:foregroundMark x1="41973" y1="10334" x2="46422" y2="17021"/>
                        <a14:foregroundMark x1="56673" y1="6079" x2="90716" y2="2736"/>
                        <a14:foregroundMark x1="93424" y1="5471" x2="88781" y2="13982"/>
                        <a14:foregroundMark x1="98066" y1="32523" x2="97292" y2="61398"/>
                        <a14:foregroundMark x1="75242" y1="89970" x2="66538" y2="94529"/>
                        <a14:foregroundMark x1="8897" y1="45593" x2="0" y2="66869"/>
                        <a14:foregroundMark x1="1547" y1="41945" x2="1354" y2="68085"/>
                        <a14:foregroundMark x1="60542" y1="2736" x2="86847" y2="1824"/>
                        <a14:foregroundMark x1="93424" y1="1520" x2="70019" y2="912"/>
                        <a14:foregroundMark x1="93424" y1="35562" x2="99807" y2="57447"/>
                        <a14:foregroundMark x1="59961" y1="75076" x2="10445" y2="82675"/>
                        <a14:foregroundMark x1="45648" y1="83587" x2="13540" y2="80851"/>
                        <a14:foregroundMark x1="16248" y1="64742" x2="10445" y2="78419"/>
                        <a14:foregroundMark x1="19729" y1="69605" x2="16634" y2="86018"/>
                        <a14:foregroundMark x1="11412" y1="65957" x2="9284" y2="73252"/>
                      </a14:backgroundRemoval>
                    </a14:imgEffect>
                  </a14:imgLayer>
                </a14:imgProps>
              </a:ext>
              <a:ext uri="{28A0092B-C50C-407E-A947-70E740481C1C}">
                <a14:useLocalDpi xmlns:a14="http://schemas.microsoft.com/office/drawing/2010/main" val="0"/>
              </a:ext>
            </a:extLst>
          </a:blip>
          <a:stretch>
            <a:fillRect/>
          </a:stretch>
        </p:blipFill>
        <p:spPr>
          <a:xfrm>
            <a:off x="1080547" y="3385472"/>
            <a:ext cx="1975500" cy="1257136"/>
          </a:xfrm>
          <a:prstGeom prst="rect">
            <a:avLst/>
          </a:prstGeom>
        </p:spPr>
      </p:pic>
      <p:pic>
        <p:nvPicPr>
          <p:cNvPr id="28" name="Picture 27"/>
          <p:cNvPicPr>
            <a:picLocks noChangeAspect="1"/>
          </p:cNvPicPr>
          <p:nvPr/>
        </p:nvPicPr>
        <p:blipFill>
          <a:blip r:embed="rId6" cstate="print">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583800" y="3316981"/>
            <a:ext cx="1893154" cy="636949"/>
          </a:xfrm>
          <a:prstGeom prst="rect">
            <a:avLst/>
          </a:prstGeom>
        </p:spPr>
      </p:pic>
      <p:pic>
        <p:nvPicPr>
          <p:cNvPr id="30" name="Picture 29"/>
          <p:cNvPicPr>
            <a:picLocks noChangeAspect="1"/>
          </p:cNvPicPr>
          <p:nvPr/>
        </p:nvPicPr>
        <p:blipFill>
          <a:blip r:embed="rId4" cstate="print">
            <a:extLst>
              <a:ext uri="{BEBA8EAE-BF5A-486C-A8C5-ECC9F3942E4B}">
                <a14:imgProps xmlns:a14="http://schemas.microsoft.com/office/drawing/2010/main">
                  <a14:imgLayer r:embed="rId5">
                    <a14:imgEffect>
                      <a14:backgroundRemoval t="0" b="100000" l="0" r="100000">
                        <a14:foregroundMark x1="79691" y1="88450" x2="80271" y2="94225"/>
                        <a14:foregroundMark x1="80271" y1="89362" x2="56673" y2="89058"/>
                        <a14:foregroundMark x1="89168" y1="90274" x2="64023" y2="94529"/>
                        <a14:foregroundMark x1="95551" y1="78116" x2="52805" y2="87234"/>
                        <a14:foregroundMark x1="50870" y1="73860" x2="11992" y2="85714"/>
                        <a14:foregroundMark x1="10251" y1="68997" x2="38104" y2="88754"/>
                        <a14:foregroundMark x1="9671" y1="10942" x2="51451" y2="17021"/>
                        <a14:foregroundMark x1="39458" y1="8207" x2="2128" y2="24012"/>
                        <a14:foregroundMark x1="12186" y1="14286" x2="31721" y2="10638"/>
                        <a14:foregroundMark x1="19149" y1="9726" x2="16441" y2="17933"/>
                        <a14:foregroundMark x1="41973" y1="10334" x2="46422" y2="17021"/>
                        <a14:foregroundMark x1="56673" y1="6079" x2="90716" y2="2736"/>
                        <a14:foregroundMark x1="93424" y1="5471" x2="88781" y2="13982"/>
                        <a14:foregroundMark x1="98066" y1="32523" x2="97292" y2="61398"/>
                        <a14:foregroundMark x1="75242" y1="89970" x2="66538" y2="94529"/>
                        <a14:foregroundMark x1="8897" y1="45593" x2="0" y2="66869"/>
                        <a14:foregroundMark x1="1547" y1="41945" x2="1354" y2="68085"/>
                        <a14:foregroundMark x1="60542" y1="2736" x2="86847" y2="1824"/>
                        <a14:foregroundMark x1="93424" y1="1520" x2="70019" y2="912"/>
                        <a14:foregroundMark x1="93424" y1="35562" x2="99807" y2="57447"/>
                        <a14:foregroundMark x1="59961" y1="75076" x2="10445" y2="82675"/>
                        <a14:foregroundMark x1="45648" y1="83587" x2="13540" y2="80851"/>
                        <a14:foregroundMark x1="16248" y1="64742" x2="10445" y2="78419"/>
                        <a14:foregroundMark x1="19729" y1="69605" x2="16634" y2="86018"/>
                        <a14:foregroundMark x1="11412" y1="65957" x2="9284" y2="73252"/>
                      </a14:backgroundRemoval>
                    </a14:imgEffect>
                  </a14:imgLayer>
                </a14:imgProps>
              </a:ext>
              <a:ext uri="{28A0092B-C50C-407E-A947-70E740481C1C}">
                <a14:useLocalDpi xmlns:a14="http://schemas.microsoft.com/office/drawing/2010/main" val="0"/>
              </a:ext>
            </a:extLst>
          </a:blip>
          <a:stretch>
            <a:fillRect/>
          </a:stretch>
        </p:blipFill>
        <p:spPr>
          <a:xfrm>
            <a:off x="6049075" y="4881248"/>
            <a:ext cx="1975500" cy="1257136"/>
          </a:xfrm>
          <a:prstGeom prst="rect">
            <a:avLst/>
          </a:prstGeom>
        </p:spPr>
      </p:pic>
      <p:pic>
        <p:nvPicPr>
          <p:cNvPr id="31" name="Picture 30"/>
          <p:cNvPicPr>
            <a:picLocks noChangeAspect="1"/>
          </p:cNvPicPr>
          <p:nvPr/>
        </p:nvPicPr>
        <p:blipFill>
          <a:blip r:embed="rId6" cstate="print">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9539219" y="5204421"/>
            <a:ext cx="1893154" cy="636949"/>
          </a:xfrm>
          <a:prstGeom prst="rect">
            <a:avLst/>
          </a:prstGeom>
        </p:spPr>
      </p:pic>
      <p:pic>
        <p:nvPicPr>
          <p:cNvPr id="32" name="Picture 31"/>
          <p:cNvPicPr>
            <a:picLocks noChangeAspect="1"/>
          </p:cNvPicPr>
          <p:nvPr/>
        </p:nvPicPr>
        <p:blipFill>
          <a:blip r:embed="rId6" cstate="print">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2668900" y="5501435"/>
            <a:ext cx="1893154" cy="636949"/>
          </a:xfrm>
          <a:prstGeom prst="rect">
            <a:avLst/>
          </a:prstGeom>
        </p:spPr>
      </p:pic>
      <p:pic>
        <p:nvPicPr>
          <p:cNvPr id="38" name="Picture 37"/>
          <p:cNvPicPr>
            <a:picLocks noChangeAspect="1"/>
          </p:cNvPicPr>
          <p:nvPr/>
        </p:nvPicPr>
        <p:blipFill>
          <a:blip r:embed="rId8" cstate="print">
            <a:extLst>
              <a:ext uri="{BEBA8EAE-BF5A-486C-A8C5-ECC9F3942E4B}">
                <a14:imgProps xmlns:a14="http://schemas.microsoft.com/office/drawing/2010/main">
                  <a14:imgLayer r:embed="rId9">
                    <a14:imgEffect>
                      <a14:backgroundRemoval t="0" b="100000" l="0" r="100000">
                        <a14:foregroundMark x1="30802" y1="75714" x2="69628" y2="76286"/>
                        <a14:foregroundMark x1="39685" y1="80286" x2="60458" y2="79286"/>
                        <a14:foregroundMark x1="39398" y1="7143" x2="45129" y2="17571"/>
                        <a14:foregroundMark x1="59456" y1="5714" x2="58596" y2="17286"/>
                      </a14:backgroundRemoval>
                    </a14:imgEffect>
                  </a14:imgLayer>
                </a14:imgProps>
              </a:ext>
              <a:ext uri="{28A0092B-C50C-407E-A947-70E740481C1C}">
                <a14:useLocalDpi xmlns:a14="http://schemas.microsoft.com/office/drawing/2010/main" val="0"/>
              </a:ext>
            </a:extLst>
          </a:blip>
          <a:stretch>
            <a:fillRect/>
          </a:stretch>
        </p:blipFill>
        <p:spPr>
          <a:xfrm>
            <a:off x="10175750" y="1850072"/>
            <a:ext cx="1414461" cy="1418513"/>
          </a:xfrm>
          <a:prstGeom prst="rect">
            <a:avLst/>
          </a:prstGeom>
        </p:spPr>
      </p:pic>
      <p:pic>
        <p:nvPicPr>
          <p:cNvPr id="42" name="Picture 41"/>
          <p:cNvPicPr>
            <a:picLocks noChangeAspect="1"/>
          </p:cNvPicPr>
          <p:nvPr/>
        </p:nvPicPr>
        <p:blipFill>
          <a:blip r:embed="rId10" cstate="print">
            <a:extLst>
              <a:ext uri="{BEBA8EAE-BF5A-486C-A8C5-ECC9F3942E4B}">
                <a14:imgProps xmlns:a14="http://schemas.microsoft.com/office/drawing/2010/main">
                  <a14:imgLayer r:embed="rId11">
                    <a14:imgEffect>
                      <a14:backgroundRemoval t="0" b="100000" l="0" r="100000">
                        <a14:foregroundMark x1="61558" y1="7051" x2="64935" y2="23397"/>
                        <a14:foregroundMark x1="89610" y1="9615" x2="91948" y2="28205"/>
                        <a14:foregroundMark x1="59740" y1="9615" x2="55584" y2="24038"/>
                      </a14:backgroundRemoval>
                    </a14:imgEffect>
                  </a14:imgLayer>
                </a14:imgProps>
              </a:ext>
              <a:ext uri="{28A0092B-C50C-407E-A947-70E740481C1C}">
                <a14:useLocalDpi xmlns:a14="http://schemas.microsoft.com/office/drawing/2010/main" val="0"/>
              </a:ext>
            </a:extLst>
          </a:blip>
          <a:stretch>
            <a:fillRect/>
          </a:stretch>
        </p:blipFill>
        <p:spPr>
          <a:xfrm>
            <a:off x="3394799" y="1858719"/>
            <a:ext cx="1543612" cy="1250927"/>
          </a:xfrm>
          <a:prstGeom prst="rect">
            <a:avLst/>
          </a:prstGeom>
        </p:spPr>
      </p:pic>
      <p:pic>
        <p:nvPicPr>
          <p:cNvPr id="22" name="Picture 21"/>
          <p:cNvPicPr>
            <a:picLocks noChangeAspect="1"/>
          </p:cNvPicPr>
          <p:nvPr/>
        </p:nvPicPr>
        <p:blipFill>
          <a:blip r:embed="rId12" cstate="print">
            <a:extLst>
              <a:ext uri="{BEBA8EAE-BF5A-486C-A8C5-ECC9F3942E4B}">
                <a14:imgProps xmlns:a14="http://schemas.microsoft.com/office/drawing/2010/main">
                  <a14:imgLayer r:embed="rId13">
                    <a14:imgEffect>
                      <a14:backgroundRemoval t="0" b="100000" l="0" r="100000"/>
                    </a14:imgEffect>
                    <a14:imgEffect>
                      <a14:sharpenSoften amount="25000"/>
                    </a14:imgEffect>
                  </a14:imgLayer>
                </a14:imgProps>
              </a:ext>
              <a:ext uri="{28A0092B-C50C-407E-A947-70E740481C1C}">
                <a14:useLocalDpi xmlns:a14="http://schemas.microsoft.com/office/drawing/2010/main" val="0"/>
              </a:ext>
            </a:extLst>
          </a:blip>
          <a:stretch>
            <a:fillRect/>
          </a:stretch>
        </p:blipFill>
        <p:spPr>
          <a:xfrm>
            <a:off x="1126240" y="2988654"/>
            <a:ext cx="1753259" cy="1274072"/>
          </a:xfrm>
          <a:prstGeom prst="rect">
            <a:avLst/>
          </a:prstGeom>
        </p:spPr>
      </p:pic>
      <p:pic>
        <p:nvPicPr>
          <p:cNvPr id="23" name="Picture 22"/>
          <p:cNvPicPr>
            <a:picLocks noChangeAspect="1"/>
          </p:cNvPicPr>
          <p:nvPr/>
        </p:nvPicPr>
        <p:blipFill>
          <a:blip r:embed="rId14" cstate="print">
            <a:extLst>
              <a:ext uri="{BEBA8EAE-BF5A-486C-A8C5-ECC9F3942E4B}">
                <a14:imgProps xmlns:a14="http://schemas.microsoft.com/office/drawing/2010/main">
                  <a14:imgLayer r:embed="rId15">
                    <a14:imgEffect>
                      <a14:backgroundRemoval t="0" b="100000" l="0" r="100000">
                        <a14:foregroundMark x1="35568" y1="6319" x2="45622" y2="26179"/>
                        <a14:foregroundMark x1="63351" y1="5918" x2="52432" y2="29990"/>
                      </a14:backgroundRemoval>
                    </a14:imgEffect>
                  </a14:imgLayer>
                </a14:imgProps>
              </a:ext>
              <a:ext uri="{28A0092B-C50C-407E-A947-70E740481C1C}">
                <a14:useLocalDpi xmlns:a14="http://schemas.microsoft.com/office/drawing/2010/main" val="0"/>
              </a:ext>
            </a:extLst>
          </a:blip>
          <a:stretch>
            <a:fillRect/>
          </a:stretch>
        </p:blipFill>
        <p:spPr>
          <a:xfrm>
            <a:off x="6854572" y="2606405"/>
            <a:ext cx="1209136" cy="1303252"/>
          </a:xfrm>
          <a:prstGeom prst="rect">
            <a:avLst/>
          </a:prstGeom>
        </p:spPr>
      </p:pic>
      <p:pic>
        <p:nvPicPr>
          <p:cNvPr id="25" name="Picture 24"/>
          <p:cNvPicPr>
            <a:picLocks noChangeAspect="1"/>
          </p:cNvPicPr>
          <p:nvPr/>
        </p:nvPicPr>
        <p:blipFill>
          <a:blip r:embed="rId16" cstate="print">
            <a:extLst>
              <a:ext uri="{BEBA8EAE-BF5A-486C-A8C5-ECC9F3942E4B}">
                <a14:imgProps xmlns:a14="http://schemas.microsoft.com/office/drawing/2010/main">
                  <a14:imgLayer r:embed="rId17">
                    <a14:imgEffect>
                      <a14:backgroundRemoval t="0" b="100000" l="0" r="100000">
                        <a14:foregroundMark x1="12154" y1="10441" x2="23692" y2="11137"/>
                        <a14:foregroundMark x1="47692" y1="6961" x2="36000" y2="9977"/>
                      </a14:backgroundRemoval>
                    </a14:imgEffect>
                  </a14:imgLayer>
                </a14:imgProps>
              </a:ext>
              <a:ext uri="{28A0092B-C50C-407E-A947-70E740481C1C}">
                <a14:useLocalDpi xmlns:a14="http://schemas.microsoft.com/office/drawing/2010/main" val="0"/>
              </a:ext>
            </a:extLst>
          </a:blip>
          <a:stretch>
            <a:fillRect/>
          </a:stretch>
        </p:blipFill>
        <p:spPr>
          <a:xfrm>
            <a:off x="6224506" y="4620233"/>
            <a:ext cx="1620792" cy="1074710"/>
          </a:xfrm>
          <a:prstGeom prst="rect">
            <a:avLst/>
          </a:prstGeom>
        </p:spPr>
      </p:pic>
      <p:pic>
        <p:nvPicPr>
          <p:cNvPr id="29" name="Picture 28"/>
          <p:cNvPicPr>
            <a:picLocks noChangeAspect="1"/>
          </p:cNvPicPr>
          <p:nvPr/>
        </p:nvPicPr>
        <p:blipFill>
          <a:blip r:embed="rId18" cstate="print">
            <a:extLst>
              <a:ext uri="{BEBA8EAE-BF5A-486C-A8C5-ECC9F3942E4B}">
                <a14:imgProps xmlns:a14="http://schemas.microsoft.com/office/drawing/2010/main">
                  <a14:imgLayer r:embed="rId19">
                    <a14:imgEffect>
                      <a14:backgroundRemoval t="0" b="100000" l="0" r="100000">
                        <a14:backgroundMark x1="37937" y1="83556" x2="40559" y2="85277"/>
                        <a14:backgroundMark x1="62937" y1="82792" x2="60490" y2="84895"/>
                      </a14:backgroundRemoval>
                    </a14:imgEffect>
                  </a14:imgLayer>
                </a14:imgProps>
              </a:ext>
              <a:ext uri="{28A0092B-C50C-407E-A947-70E740481C1C}">
                <a14:useLocalDpi xmlns:a14="http://schemas.microsoft.com/office/drawing/2010/main" val="0"/>
              </a:ext>
            </a:extLst>
          </a:blip>
          <a:stretch>
            <a:fillRect/>
          </a:stretch>
        </p:blipFill>
        <p:spPr>
          <a:xfrm>
            <a:off x="9774587" y="4386986"/>
            <a:ext cx="1384808" cy="1266566"/>
          </a:xfrm>
          <a:prstGeom prst="rect">
            <a:avLst/>
          </a:prstGeom>
        </p:spPr>
      </p:pic>
      <p:pic>
        <p:nvPicPr>
          <p:cNvPr id="34" name="Picture 33"/>
          <p:cNvPicPr>
            <a:picLocks noChangeAspect="1"/>
          </p:cNvPicPr>
          <p:nvPr/>
        </p:nvPicPr>
        <p:blipFill>
          <a:blip r:embed="rId20" cstate="print">
            <a:extLst>
              <a:ext uri="{BEBA8EAE-BF5A-486C-A8C5-ECC9F3942E4B}">
                <a14:imgProps xmlns:a14="http://schemas.microsoft.com/office/drawing/2010/main">
                  <a14:imgLayer r:embed="rId21">
                    <a14:imgEffect>
                      <a14:backgroundRemoval t="0" b="100000" l="0" r="100000">
                        <a14:foregroundMark x1="25111" y1="7817" x2="47333" y2="16173"/>
                        <a14:foregroundMark x1="42889" y1="7547" x2="30444" y2="7547"/>
                        <a14:foregroundMark x1="58000" y1="6739" x2="76000" y2="12668"/>
                      </a14:backgroundRemoval>
                    </a14:imgEffect>
                  </a14:imgLayer>
                </a14:imgProps>
              </a:ext>
              <a:ext uri="{28A0092B-C50C-407E-A947-70E740481C1C}">
                <a14:useLocalDpi xmlns:a14="http://schemas.microsoft.com/office/drawing/2010/main" val="0"/>
              </a:ext>
            </a:extLst>
          </a:blip>
          <a:stretch>
            <a:fillRect/>
          </a:stretch>
        </p:blipFill>
        <p:spPr>
          <a:xfrm>
            <a:off x="2937087" y="4822415"/>
            <a:ext cx="1382354" cy="1139675"/>
          </a:xfrm>
          <a:prstGeom prst="rect">
            <a:avLst/>
          </a:prstGeom>
        </p:spPr>
      </p:pic>
      <p:pic>
        <p:nvPicPr>
          <p:cNvPr id="3" name="Picture 2">
            <a:hlinkClick r:id="rId22" action="ppaction://hlinksldjump"/>
          </p:cNvPr>
          <p:cNvPicPr>
            <a:picLocks noChangeAspect="1"/>
          </p:cNvPicPr>
          <p:nvPr/>
        </p:nvPicPr>
        <p:blipFill>
          <a:blip r:embed="rId23">
            <a:extLst>
              <a:ext uri="{BEBA8EAE-BF5A-486C-A8C5-ECC9F3942E4B}">
                <a14:imgProps xmlns:a14="http://schemas.microsoft.com/office/drawing/2010/main">
                  <a14:imgLayer r:embed="rId24">
                    <a14:imgEffect>
                      <a14:backgroundRemoval t="0" b="100000" l="0" r="100000">
                        <a14:foregroundMark x1="83090" y1="62437" x2="90379" y2="69543"/>
                        <a14:foregroundMark x1="97085" y1="90355" x2="94752" y2="94416"/>
                      </a14:backgroundRemoval>
                    </a14:imgEffect>
                  </a14:imgLayer>
                </a14:imgProps>
              </a:ext>
              <a:ext uri="{28A0092B-C50C-407E-A947-70E740481C1C}">
                <a14:useLocalDpi xmlns:a14="http://schemas.microsoft.com/office/drawing/2010/main" val="0"/>
              </a:ext>
            </a:extLst>
          </a:blip>
          <a:stretch>
            <a:fillRect/>
          </a:stretch>
        </p:blipFill>
        <p:spPr>
          <a:xfrm>
            <a:off x="-1080890" y="-553502"/>
            <a:ext cx="4475689" cy="2570584"/>
          </a:xfrm>
          <a:prstGeom prst="rect">
            <a:avLst/>
          </a:prstGeom>
        </p:spPr>
      </p:pic>
      <p:sp>
        <p:nvSpPr>
          <p:cNvPr id="2" name="Rounded Rectangle 1">
            <a:hlinkClick r:id="rId25" action="ppaction://hlinksldjump"/>
          </p:cNvPr>
          <p:cNvSpPr/>
          <p:nvPr/>
        </p:nvSpPr>
        <p:spPr>
          <a:xfrm>
            <a:off x="3558567" y="3307112"/>
            <a:ext cx="1176816" cy="427442"/>
          </a:xfrm>
          <a:prstGeom prst="roundRect">
            <a:avLst/>
          </a:prstGeom>
          <a:solidFill>
            <a:srgbClr val="66FFFF"/>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rgbClr val="0000FF"/>
                </a:solidFill>
              </a:rPr>
              <a:t>Giải nhất</a:t>
            </a:r>
            <a:endParaRPr lang="en-US" b="1" dirty="0">
              <a:solidFill>
                <a:srgbClr val="0000FF"/>
              </a:solidFill>
            </a:endParaRPr>
          </a:p>
        </p:txBody>
      </p:sp>
      <p:sp>
        <p:nvSpPr>
          <p:cNvPr id="35" name="Rounded Rectangle 34">
            <a:hlinkClick r:id="rId26" action="ppaction://hlinksldjump"/>
          </p:cNvPr>
          <p:cNvSpPr/>
          <p:nvPr/>
        </p:nvSpPr>
        <p:spPr>
          <a:xfrm>
            <a:off x="1301626" y="4457679"/>
            <a:ext cx="1176816" cy="427442"/>
          </a:xfrm>
          <a:prstGeom prst="roundRect">
            <a:avLst/>
          </a:prstGeom>
          <a:solidFill>
            <a:srgbClr val="66FFFF"/>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rgbClr val="0000FF"/>
                </a:solidFill>
              </a:rPr>
              <a:t>Giải nhì</a:t>
            </a:r>
            <a:endParaRPr lang="en-US" b="1" dirty="0">
              <a:solidFill>
                <a:srgbClr val="0000FF"/>
              </a:solidFill>
            </a:endParaRPr>
          </a:p>
        </p:txBody>
      </p:sp>
      <p:sp>
        <p:nvSpPr>
          <p:cNvPr id="36" name="Rounded Rectangle 35">
            <a:hlinkClick r:id="rId27" action="ppaction://hlinksldjump"/>
          </p:cNvPr>
          <p:cNvSpPr/>
          <p:nvPr/>
        </p:nvSpPr>
        <p:spPr>
          <a:xfrm>
            <a:off x="6274299" y="3975838"/>
            <a:ext cx="2677780" cy="421820"/>
          </a:xfrm>
          <a:prstGeom prst="roundRect">
            <a:avLst/>
          </a:prstGeom>
          <a:solidFill>
            <a:srgbClr val="66FFFF"/>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rgbClr val="1306BA"/>
                </a:solidFill>
                <a:cs typeface="Times New Roman" panose="02020603050405020304" pitchFamily="18" charset="0"/>
              </a:rPr>
              <a:t>Danh hiệu cao quý nhất</a:t>
            </a:r>
            <a:endParaRPr lang="en-US" dirty="0">
              <a:solidFill>
                <a:srgbClr val="0000FF"/>
              </a:solidFill>
            </a:endParaRPr>
          </a:p>
        </p:txBody>
      </p:sp>
      <p:sp>
        <p:nvSpPr>
          <p:cNvPr id="37" name="Rounded Rectangle 36">
            <a:hlinkClick r:id="rId28" action="ppaction://hlinksldjump"/>
          </p:cNvPr>
          <p:cNvSpPr/>
          <p:nvPr/>
        </p:nvSpPr>
        <p:spPr>
          <a:xfrm>
            <a:off x="9557843" y="5967345"/>
            <a:ext cx="2181477" cy="503642"/>
          </a:xfrm>
          <a:prstGeom prst="roundRect">
            <a:avLst/>
          </a:prstGeom>
          <a:solidFill>
            <a:srgbClr val="66FFFF"/>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rgbClr val="1306BA"/>
                </a:solidFill>
                <a:cs typeface="Times New Roman" panose="02020603050405020304" pitchFamily="18" charset="0"/>
              </a:rPr>
              <a:t>Cầu thủ, thủ môn xuất sắc</a:t>
            </a:r>
            <a:endParaRPr lang="en-US" b="1" dirty="0">
              <a:solidFill>
                <a:srgbClr val="1306BA"/>
              </a:solidFill>
              <a:cs typeface="Times New Roman" panose="02020603050405020304" pitchFamily="18" charset="0"/>
            </a:endParaRPr>
          </a:p>
        </p:txBody>
      </p:sp>
      <p:sp>
        <p:nvSpPr>
          <p:cNvPr id="41" name="Rounded Rectangle 40">
            <a:hlinkClick r:id="rId29" action="ppaction://hlinksldjump"/>
          </p:cNvPr>
          <p:cNvSpPr/>
          <p:nvPr/>
        </p:nvSpPr>
        <p:spPr>
          <a:xfrm>
            <a:off x="9382810" y="3457762"/>
            <a:ext cx="2787521" cy="636949"/>
          </a:xfrm>
          <a:prstGeom prst="roundRect">
            <a:avLst/>
          </a:prstGeom>
          <a:solidFill>
            <a:srgbClr val="66FFFF"/>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rgbClr val="1306BA"/>
                </a:solidFill>
                <a:cs typeface="Times New Roman" panose="02020603050405020304" pitchFamily="18" charset="0"/>
              </a:rPr>
              <a:t>Cầu thủ, thủ môn xuất sắc nhất</a:t>
            </a:r>
          </a:p>
        </p:txBody>
      </p:sp>
      <p:sp>
        <p:nvSpPr>
          <p:cNvPr id="44" name="Rounded Rectangle 43">
            <a:hlinkClick r:id="rId30" action="ppaction://hlinksldjump"/>
          </p:cNvPr>
          <p:cNvSpPr/>
          <p:nvPr/>
        </p:nvSpPr>
        <p:spPr>
          <a:xfrm>
            <a:off x="3015281" y="6019121"/>
            <a:ext cx="1176816" cy="427442"/>
          </a:xfrm>
          <a:prstGeom prst="roundRect">
            <a:avLst/>
          </a:prstGeom>
          <a:solidFill>
            <a:srgbClr val="66FFFF"/>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rgbClr val="0000FF"/>
                </a:solidFill>
              </a:rPr>
              <a:t>Giải ba</a:t>
            </a:r>
            <a:endParaRPr lang="en-US" b="1" dirty="0">
              <a:solidFill>
                <a:srgbClr val="0000FF"/>
              </a:solidFill>
            </a:endParaRPr>
          </a:p>
        </p:txBody>
      </p:sp>
      <p:sp>
        <p:nvSpPr>
          <p:cNvPr id="45" name="Rounded Rectangle 44">
            <a:hlinkClick r:id="rId31" action="ppaction://hlinksldjump"/>
          </p:cNvPr>
          <p:cNvSpPr/>
          <p:nvPr/>
        </p:nvSpPr>
        <p:spPr>
          <a:xfrm>
            <a:off x="5799174" y="6040449"/>
            <a:ext cx="2677780" cy="421819"/>
          </a:xfrm>
          <a:prstGeom prst="roundRect">
            <a:avLst/>
          </a:prstGeom>
          <a:solidFill>
            <a:srgbClr val="66FFFF"/>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rgbClr val="1306BA"/>
                </a:solidFill>
                <a:cs typeface="Times New Roman" panose="02020603050405020304" pitchFamily="18" charset="0"/>
              </a:rPr>
              <a:t>Danh hiệu cao quý</a:t>
            </a:r>
          </a:p>
        </p:txBody>
      </p:sp>
    </p:spTree>
    <p:extLst>
      <p:ext uri="{BB962C8B-B14F-4D97-AF65-F5344CB8AC3E}">
        <p14:creationId xmlns:p14="http://schemas.microsoft.com/office/powerpoint/2010/main" val="285309136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42"/>
                                        </p:tgtEl>
                                        <p:attrNameLst>
                                          <p:attrName>r</p:attrName>
                                        </p:attrNameLst>
                                      </p:cBhvr>
                                    </p:animRot>
                                    <p:animRot by="-240000">
                                      <p:cBhvr>
                                        <p:cTn id="7" dur="600" fill="hold">
                                          <p:stCondLst>
                                            <p:cond delay="600"/>
                                          </p:stCondLst>
                                        </p:cTn>
                                        <p:tgtEl>
                                          <p:spTgt spid="42"/>
                                        </p:tgtEl>
                                        <p:attrNameLst>
                                          <p:attrName>r</p:attrName>
                                        </p:attrNameLst>
                                      </p:cBhvr>
                                    </p:animRot>
                                    <p:animRot by="240000">
                                      <p:cBhvr>
                                        <p:cTn id="8" dur="600" fill="hold">
                                          <p:stCondLst>
                                            <p:cond delay="1200"/>
                                          </p:stCondLst>
                                        </p:cTn>
                                        <p:tgtEl>
                                          <p:spTgt spid="42"/>
                                        </p:tgtEl>
                                        <p:attrNameLst>
                                          <p:attrName>r</p:attrName>
                                        </p:attrNameLst>
                                      </p:cBhvr>
                                    </p:animRot>
                                    <p:animRot by="-240000">
                                      <p:cBhvr>
                                        <p:cTn id="9" dur="600" fill="hold">
                                          <p:stCondLst>
                                            <p:cond delay="1800"/>
                                          </p:stCondLst>
                                        </p:cTn>
                                        <p:tgtEl>
                                          <p:spTgt spid="42"/>
                                        </p:tgtEl>
                                        <p:attrNameLst>
                                          <p:attrName>r</p:attrName>
                                        </p:attrNameLst>
                                      </p:cBhvr>
                                    </p:animRot>
                                    <p:animRot by="120000">
                                      <p:cBhvr>
                                        <p:cTn id="10" dur="600" fill="hold">
                                          <p:stCondLst>
                                            <p:cond delay="2400"/>
                                          </p:stCondLst>
                                        </p:cTn>
                                        <p:tgtEl>
                                          <p:spTgt spid="42"/>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00" fill="hold">
                                          <p:stCondLst>
                                            <p:cond delay="0"/>
                                          </p:stCondLst>
                                        </p:cTn>
                                        <p:tgtEl>
                                          <p:spTgt spid="38"/>
                                        </p:tgtEl>
                                        <p:attrNameLst>
                                          <p:attrName>r</p:attrName>
                                        </p:attrNameLst>
                                      </p:cBhvr>
                                    </p:animRot>
                                    <p:animRot by="-240000">
                                      <p:cBhvr>
                                        <p:cTn id="13" dur="600" fill="hold">
                                          <p:stCondLst>
                                            <p:cond delay="600"/>
                                          </p:stCondLst>
                                        </p:cTn>
                                        <p:tgtEl>
                                          <p:spTgt spid="38"/>
                                        </p:tgtEl>
                                        <p:attrNameLst>
                                          <p:attrName>r</p:attrName>
                                        </p:attrNameLst>
                                      </p:cBhvr>
                                    </p:animRot>
                                    <p:animRot by="240000">
                                      <p:cBhvr>
                                        <p:cTn id="14" dur="600" fill="hold">
                                          <p:stCondLst>
                                            <p:cond delay="1200"/>
                                          </p:stCondLst>
                                        </p:cTn>
                                        <p:tgtEl>
                                          <p:spTgt spid="38"/>
                                        </p:tgtEl>
                                        <p:attrNameLst>
                                          <p:attrName>r</p:attrName>
                                        </p:attrNameLst>
                                      </p:cBhvr>
                                    </p:animRot>
                                    <p:animRot by="-240000">
                                      <p:cBhvr>
                                        <p:cTn id="15" dur="600" fill="hold">
                                          <p:stCondLst>
                                            <p:cond delay="1800"/>
                                          </p:stCondLst>
                                        </p:cTn>
                                        <p:tgtEl>
                                          <p:spTgt spid="38"/>
                                        </p:tgtEl>
                                        <p:attrNameLst>
                                          <p:attrName>r</p:attrName>
                                        </p:attrNameLst>
                                      </p:cBhvr>
                                    </p:animRot>
                                    <p:animRot by="120000">
                                      <p:cBhvr>
                                        <p:cTn id="16" dur="600" fill="hold">
                                          <p:stCondLst>
                                            <p:cond delay="2400"/>
                                          </p:stCondLst>
                                        </p:cTn>
                                        <p:tgtEl>
                                          <p:spTgt spid="38"/>
                                        </p:tgtEl>
                                        <p:attrNameLst>
                                          <p:attrName>r</p:attrName>
                                        </p:attrNameLst>
                                      </p:cBhvr>
                                    </p:animRot>
                                  </p:childTnLst>
                                </p:cTn>
                              </p:par>
                              <p:par>
                                <p:cTn id="17" presetID="32" presetClass="emph" presetSubtype="0" repeatCount="indefinite" fill="hold" nodeType="withEffect">
                                  <p:stCondLst>
                                    <p:cond delay="0"/>
                                  </p:stCondLst>
                                  <p:childTnLst>
                                    <p:animRot by="120000">
                                      <p:cBhvr>
                                        <p:cTn id="18" dur="300" fill="hold">
                                          <p:stCondLst>
                                            <p:cond delay="0"/>
                                          </p:stCondLst>
                                        </p:cTn>
                                        <p:tgtEl>
                                          <p:spTgt spid="22"/>
                                        </p:tgtEl>
                                        <p:attrNameLst>
                                          <p:attrName>r</p:attrName>
                                        </p:attrNameLst>
                                      </p:cBhvr>
                                    </p:animRot>
                                    <p:animRot by="-240000">
                                      <p:cBhvr>
                                        <p:cTn id="19" dur="600" fill="hold">
                                          <p:stCondLst>
                                            <p:cond delay="600"/>
                                          </p:stCondLst>
                                        </p:cTn>
                                        <p:tgtEl>
                                          <p:spTgt spid="22"/>
                                        </p:tgtEl>
                                        <p:attrNameLst>
                                          <p:attrName>r</p:attrName>
                                        </p:attrNameLst>
                                      </p:cBhvr>
                                    </p:animRot>
                                    <p:animRot by="240000">
                                      <p:cBhvr>
                                        <p:cTn id="20" dur="600" fill="hold">
                                          <p:stCondLst>
                                            <p:cond delay="1200"/>
                                          </p:stCondLst>
                                        </p:cTn>
                                        <p:tgtEl>
                                          <p:spTgt spid="22"/>
                                        </p:tgtEl>
                                        <p:attrNameLst>
                                          <p:attrName>r</p:attrName>
                                        </p:attrNameLst>
                                      </p:cBhvr>
                                    </p:animRot>
                                    <p:animRot by="-240000">
                                      <p:cBhvr>
                                        <p:cTn id="21" dur="600" fill="hold">
                                          <p:stCondLst>
                                            <p:cond delay="1800"/>
                                          </p:stCondLst>
                                        </p:cTn>
                                        <p:tgtEl>
                                          <p:spTgt spid="22"/>
                                        </p:tgtEl>
                                        <p:attrNameLst>
                                          <p:attrName>r</p:attrName>
                                        </p:attrNameLst>
                                      </p:cBhvr>
                                    </p:animRot>
                                    <p:animRot by="120000">
                                      <p:cBhvr>
                                        <p:cTn id="22" dur="600" fill="hold">
                                          <p:stCondLst>
                                            <p:cond delay="2400"/>
                                          </p:stCondLst>
                                        </p:cTn>
                                        <p:tgtEl>
                                          <p:spTgt spid="22"/>
                                        </p:tgtEl>
                                        <p:attrNameLst>
                                          <p:attrName>r</p:attrName>
                                        </p:attrNameLst>
                                      </p:cBhvr>
                                    </p:animRot>
                                  </p:childTnLst>
                                </p:cTn>
                              </p:par>
                              <p:par>
                                <p:cTn id="23" presetID="32" presetClass="emph" presetSubtype="0" repeatCount="indefinite" fill="hold" nodeType="withEffect">
                                  <p:stCondLst>
                                    <p:cond delay="0"/>
                                  </p:stCondLst>
                                  <p:childTnLst>
                                    <p:animRot by="120000">
                                      <p:cBhvr>
                                        <p:cTn id="24" dur="300" fill="hold">
                                          <p:stCondLst>
                                            <p:cond delay="0"/>
                                          </p:stCondLst>
                                        </p:cTn>
                                        <p:tgtEl>
                                          <p:spTgt spid="23"/>
                                        </p:tgtEl>
                                        <p:attrNameLst>
                                          <p:attrName>r</p:attrName>
                                        </p:attrNameLst>
                                      </p:cBhvr>
                                    </p:animRot>
                                    <p:animRot by="-240000">
                                      <p:cBhvr>
                                        <p:cTn id="25" dur="600" fill="hold">
                                          <p:stCondLst>
                                            <p:cond delay="600"/>
                                          </p:stCondLst>
                                        </p:cTn>
                                        <p:tgtEl>
                                          <p:spTgt spid="23"/>
                                        </p:tgtEl>
                                        <p:attrNameLst>
                                          <p:attrName>r</p:attrName>
                                        </p:attrNameLst>
                                      </p:cBhvr>
                                    </p:animRot>
                                    <p:animRot by="240000">
                                      <p:cBhvr>
                                        <p:cTn id="26" dur="600" fill="hold">
                                          <p:stCondLst>
                                            <p:cond delay="1200"/>
                                          </p:stCondLst>
                                        </p:cTn>
                                        <p:tgtEl>
                                          <p:spTgt spid="23"/>
                                        </p:tgtEl>
                                        <p:attrNameLst>
                                          <p:attrName>r</p:attrName>
                                        </p:attrNameLst>
                                      </p:cBhvr>
                                    </p:animRot>
                                    <p:animRot by="-240000">
                                      <p:cBhvr>
                                        <p:cTn id="27" dur="600" fill="hold">
                                          <p:stCondLst>
                                            <p:cond delay="1800"/>
                                          </p:stCondLst>
                                        </p:cTn>
                                        <p:tgtEl>
                                          <p:spTgt spid="23"/>
                                        </p:tgtEl>
                                        <p:attrNameLst>
                                          <p:attrName>r</p:attrName>
                                        </p:attrNameLst>
                                      </p:cBhvr>
                                    </p:animRot>
                                    <p:animRot by="120000">
                                      <p:cBhvr>
                                        <p:cTn id="28" dur="600" fill="hold">
                                          <p:stCondLst>
                                            <p:cond delay="2400"/>
                                          </p:stCondLst>
                                        </p:cTn>
                                        <p:tgtEl>
                                          <p:spTgt spid="23"/>
                                        </p:tgtEl>
                                        <p:attrNameLst>
                                          <p:attrName>r</p:attrName>
                                        </p:attrNameLst>
                                      </p:cBhvr>
                                    </p:animRot>
                                  </p:childTnLst>
                                </p:cTn>
                              </p:par>
                              <p:par>
                                <p:cTn id="29" presetID="32" presetClass="emph" presetSubtype="0" repeatCount="indefinite" fill="hold" nodeType="withEffect">
                                  <p:stCondLst>
                                    <p:cond delay="0"/>
                                  </p:stCondLst>
                                  <p:childTnLst>
                                    <p:animRot by="120000">
                                      <p:cBhvr>
                                        <p:cTn id="30" dur="300" fill="hold">
                                          <p:stCondLst>
                                            <p:cond delay="0"/>
                                          </p:stCondLst>
                                        </p:cTn>
                                        <p:tgtEl>
                                          <p:spTgt spid="25"/>
                                        </p:tgtEl>
                                        <p:attrNameLst>
                                          <p:attrName>r</p:attrName>
                                        </p:attrNameLst>
                                      </p:cBhvr>
                                    </p:animRot>
                                    <p:animRot by="-240000">
                                      <p:cBhvr>
                                        <p:cTn id="31" dur="600" fill="hold">
                                          <p:stCondLst>
                                            <p:cond delay="600"/>
                                          </p:stCondLst>
                                        </p:cTn>
                                        <p:tgtEl>
                                          <p:spTgt spid="25"/>
                                        </p:tgtEl>
                                        <p:attrNameLst>
                                          <p:attrName>r</p:attrName>
                                        </p:attrNameLst>
                                      </p:cBhvr>
                                    </p:animRot>
                                    <p:animRot by="240000">
                                      <p:cBhvr>
                                        <p:cTn id="32" dur="600" fill="hold">
                                          <p:stCondLst>
                                            <p:cond delay="1200"/>
                                          </p:stCondLst>
                                        </p:cTn>
                                        <p:tgtEl>
                                          <p:spTgt spid="25"/>
                                        </p:tgtEl>
                                        <p:attrNameLst>
                                          <p:attrName>r</p:attrName>
                                        </p:attrNameLst>
                                      </p:cBhvr>
                                    </p:animRot>
                                    <p:animRot by="-240000">
                                      <p:cBhvr>
                                        <p:cTn id="33" dur="600" fill="hold">
                                          <p:stCondLst>
                                            <p:cond delay="1800"/>
                                          </p:stCondLst>
                                        </p:cTn>
                                        <p:tgtEl>
                                          <p:spTgt spid="25"/>
                                        </p:tgtEl>
                                        <p:attrNameLst>
                                          <p:attrName>r</p:attrName>
                                        </p:attrNameLst>
                                      </p:cBhvr>
                                    </p:animRot>
                                    <p:animRot by="120000">
                                      <p:cBhvr>
                                        <p:cTn id="34" dur="600" fill="hold">
                                          <p:stCondLst>
                                            <p:cond delay="2400"/>
                                          </p:stCondLst>
                                        </p:cTn>
                                        <p:tgtEl>
                                          <p:spTgt spid="25"/>
                                        </p:tgtEl>
                                        <p:attrNameLst>
                                          <p:attrName>r</p:attrName>
                                        </p:attrNameLst>
                                      </p:cBhvr>
                                    </p:animRot>
                                  </p:childTnLst>
                                </p:cTn>
                              </p:par>
                              <p:par>
                                <p:cTn id="35" presetID="32" presetClass="emph" presetSubtype="0" repeatCount="indefinite" fill="hold" nodeType="withEffect">
                                  <p:stCondLst>
                                    <p:cond delay="0"/>
                                  </p:stCondLst>
                                  <p:childTnLst>
                                    <p:animRot by="120000">
                                      <p:cBhvr>
                                        <p:cTn id="36" dur="300" fill="hold">
                                          <p:stCondLst>
                                            <p:cond delay="0"/>
                                          </p:stCondLst>
                                        </p:cTn>
                                        <p:tgtEl>
                                          <p:spTgt spid="29"/>
                                        </p:tgtEl>
                                        <p:attrNameLst>
                                          <p:attrName>r</p:attrName>
                                        </p:attrNameLst>
                                      </p:cBhvr>
                                    </p:animRot>
                                    <p:animRot by="-240000">
                                      <p:cBhvr>
                                        <p:cTn id="37" dur="600" fill="hold">
                                          <p:stCondLst>
                                            <p:cond delay="600"/>
                                          </p:stCondLst>
                                        </p:cTn>
                                        <p:tgtEl>
                                          <p:spTgt spid="29"/>
                                        </p:tgtEl>
                                        <p:attrNameLst>
                                          <p:attrName>r</p:attrName>
                                        </p:attrNameLst>
                                      </p:cBhvr>
                                    </p:animRot>
                                    <p:animRot by="240000">
                                      <p:cBhvr>
                                        <p:cTn id="38" dur="600" fill="hold">
                                          <p:stCondLst>
                                            <p:cond delay="1200"/>
                                          </p:stCondLst>
                                        </p:cTn>
                                        <p:tgtEl>
                                          <p:spTgt spid="29"/>
                                        </p:tgtEl>
                                        <p:attrNameLst>
                                          <p:attrName>r</p:attrName>
                                        </p:attrNameLst>
                                      </p:cBhvr>
                                    </p:animRot>
                                    <p:animRot by="-240000">
                                      <p:cBhvr>
                                        <p:cTn id="39" dur="600" fill="hold">
                                          <p:stCondLst>
                                            <p:cond delay="1800"/>
                                          </p:stCondLst>
                                        </p:cTn>
                                        <p:tgtEl>
                                          <p:spTgt spid="29"/>
                                        </p:tgtEl>
                                        <p:attrNameLst>
                                          <p:attrName>r</p:attrName>
                                        </p:attrNameLst>
                                      </p:cBhvr>
                                    </p:animRot>
                                    <p:animRot by="120000">
                                      <p:cBhvr>
                                        <p:cTn id="40" dur="600" fill="hold">
                                          <p:stCondLst>
                                            <p:cond delay="2400"/>
                                          </p:stCondLst>
                                        </p:cTn>
                                        <p:tgtEl>
                                          <p:spTgt spid="29"/>
                                        </p:tgtEl>
                                        <p:attrNameLst>
                                          <p:attrName>r</p:attrName>
                                        </p:attrNameLst>
                                      </p:cBhvr>
                                    </p:animRot>
                                  </p:childTnLst>
                                </p:cTn>
                              </p:par>
                              <p:par>
                                <p:cTn id="41" presetID="32" presetClass="emph" presetSubtype="0" repeatCount="indefinite" fill="hold" nodeType="withEffect">
                                  <p:stCondLst>
                                    <p:cond delay="0"/>
                                  </p:stCondLst>
                                  <p:childTnLst>
                                    <p:animRot by="120000">
                                      <p:cBhvr>
                                        <p:cTn id="42" dur="300" fill="hold">
                                          <p:stCondLst>
                                            <p:cond delay="0"/>
                                          </p:stCondLst>
                                        </p:cTn>
                                        <p:tgtEl>
                                          <p:spTgt spid="34"/>
                                        </p:tgtEl>
                                        <p:attrNameLst>
                                          <p:attrName>r</p:attrName>
                                        </p:attrNameLst>
                                      </p:cBhvr>
                                    </p:animRot>
                                    <p:animRot by="-240000">
                                      <p:cBhvr>
                                        <p:cTn id="43" dur="600" fill="hold">
                                          <p:stCondLst>
                                            <p:cond delay="600"/>
                                          </p:stCondLst>
                                        </p:cTn>
                                        <p:tgtEl>
                                          <p:spTgt spid="34"/>
                                        </p:tgtEl>
                                        <p:attrNameLst>
                                          <p:attrName>r</p:attrName>
                                        </p:attrNameLst>
                                      </p:cBhvr>
                                    </p:animRot>
                                    <p:animRot by="240000">
                                      <p:cBhvr>
                                        <p:cTn id="44" dur="600" fill="hold">
                                          <p:stCondLst>
                                            <p:cond delay="1200"/>
                                          </p:stCondLst>
                                        </p:cTn>
                                        <p:tgtEl>
                                          <p:spTgt spid="34"/>
                                        </p:tgtEl>
                                        <p:attrNameLst>
                                          <p:attrName>r</p:attrName>
                                        </p:attrNameLst>
                                      </p:cBhvr>
                                    </p:animRot>
                                    <p:animRot by="-240000">
                                      <p:cBhvr>
                                        <p:cTn id="45" dur="600" fill="hold">
                                          <p:stCondLst>
                                            <p:cond delay="1800"/>
                                          </p:stCondLst>
                                        </p:cTn>
                                        <p:tgtEl>
                                          <p:spTgt spid="34"/>
                                        </p:tgtEl>
                                        <p:attrNameLst>
                                          <p:attrName>r</p:attrName>
                                        </p:attrNameLst>
                                      </p:cBhvr>
                                    </p:animRot>
                                    <p:animRot by="120000">
                                      <p:cBhvr>
                                        <p:cTn id="46" dur="600" fill="hold">
                                          <p:stCondLst>
                                            <p:cond delay="2400"/>
                                          </p:stCondLst>
                                        </p:cTn>
                                        <p:tgtEl>
                                          <p:spTgt spid="34"/>
                                        </p:tgtEl>
                                        <p:attrNameLst>
                                          <p:attrName>r</p:attrName>
                                        </p:attrNameLst>
                                      </p:cBhvr>
                                    </p:animRot>
                                  </p:childTnLst>
                                </p:cTn>
                              </p:par>
                              <p:par>
                                <p:cTn id="47" presetID="32" presetClass="emph" presetSubtype="0" repeatCount="indefinite" fill="hold" nodeType="withEffect">
                                  <p:stCondLst>
                                    <p:cond delay="0"/>
                                  </p:stCondLst>
                                  <p:childTnLst>
                                    <p:animRot by="120000">
                                      <p:cBhvr>
                                        <p:cTn id="48" dur="900" fill="hold">
                                          <p:stCondLst>
                                            <p:cond delay="0"/>
                                          </p:stCondLst>
                                        </p:cTn>
                                        <p:tgtEl>
                                          <p:spTgt spid="3"/>
                                        </p:tgtEl>
                                        <p:attrNameLst>
                                          <p:attrName>r</p:attrName>
                                        </p:attrNameLst>
                                      </p:cBhvr>
                                    </p:animRot>
                                    <p:animRot by="-240000">
                                      <p:cBhvr>
                                        <p:cTn id="49" dur="1800" fill="hold">
                                          <p:stCondLst>
                                            <p:cond delay="1800"/>
                                          </p:stCondLst>
                                        </p:cTn>
                                        <p:tgtEl>
                                          <p:spTgt spid="3"/>
                                        </p:tgtEl>
                                        <p:attrNameLst>
                                          <p:attrName>r</p:attrName>
                                        </p:attrNameLst>
                                      </p:cBhvr>
                                    </p:animRot>
                                    <p:animRot by="240000">
                                      <p:cBhvr>
                                        <p:cTn id="50" dur="1800" fill="hold">
                                          <p:stCondLst>
                                            <p:cond delay="3600"/>
                                          </p:stCondLst>
                                        </p:cTn>
                                        <p:tgtEl>
                                          <p:spTgt spid="3"/>
                                        </p:tgtEl>
                                        <p:attrNameLst>
                                          <p:attrName>r</p:attrName>
                                        </p:attrNameLst>
                                      </p:cBhvr>
                                    </p:animRot>
                                    <p:animRot by="-240000">
                                      <p:cBhvr>
                                        <p:cTn id="51" dur="1800" fill="hold">
                                          <p:stCondLst>
                                            <p:cond delay="5400"/>
                                          </p:stCondLst>
                                        </p:cTn>
                                        <p:tgtEl>
                                          <p:spTgt spid="3"/>
                                        </p:tgtEl>
                                        <p:attrNameLst>
                                          <p:attrName>r</p:attrName>
                                        </p:attrNameLst>
                                      </p:cBhvr>
                                    </p:animRot>
                                    <p:animRot by="120000">
                                      <p:cBhvr>
                                        <p:cTn id="52" dur="1800" fill="hold">
                                          <p:stCondLst>
                                            <p:cond delay="7200"/>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53" restart="whenNotActive" fill="hold" evtFilter="cancelBubble" nodeType="interactiveSeq">
                <p:stCondLst>
                  <p:cond evt="onClick" delay="0">
                    <p:tgtEl>
                      <p:spTgt spid="34"/>
                    </p:tgtEl>
                  </p:cond>
                </p:stCondLst>
                <p:endSync evt="end" delay="0">
                  <p:rtn val="all"/>
                </p:endSync>
                <p:childTnLst>
                  <p:par>
                    <p:cTn id="54" fill="hold">
                      <p:stCondLst>
                        <p:cond delay="0"/>
                      </p:stCondLst>
                      <p:childTnLst>
                        <p:par>
                          <p:cTn id="55" fill="hold">
                            <p:stCondLst>
                              <p:cond delay="0"/>
                            </p:stCondLst>
                            <p:childTnLst>
                              <p:par>
                                <p:cTn id="56" presetID="37" presetClass="exit" presetSubtype="0" fill="hold" nodeType="clickEffect">
                                  <p:stCondLst>
                                    <p:cond delay="0"/>
                                  </p:stCondLst>
                                  <p:childTnLst>
                                    <p:animEffect transition="out" filter="fade">
                                      <p:cBhvr>
                                        <p:cTn id="57" dur="1000"/>
                                        <p:tgtEl>
                                          <p:spTgt spid="34"/>
                                        </p:tgtEl>
                                      </p:cBhvr>
                                    </p:animEffect>
                                    <p:anim calcmode="lin" valueType="num">
                                      <p:cBhvr>
                                        <p:cTn id="58" dur="1000"/>
                                        <p:tgtEl>
                                          <p:spTgt spid="34"/>
                                        </p:tgtEl>
                                        <p:attrNameLst>
                                          <p:attrName>ppt_x</p:attrName>
                                        </p:attrNameLst>
                                      </p:cBhvr>
                                      <p:tavLst>
                                        <p:tav tm="0">
                                          <p:val>
                                            <p:strVal val="ppt_x"/>
                                          </p:val>
                                        </p:tav>
                                        <p:tav tm="100000">
                                          <p:val>
                                            <p:strVal val="ppt_x"/>
                                          </p:val>
                                        </p:tav>
                                      </p:tavLst>
                                    </p:anim>
                                    <p:anim calcmode="lin" valueType="num">
                                      <p:cBhvr>
                                        <p:cTn id="59" dur="100" decel="100000"/>
                                        <p:tgtEl>
                                          <p:spTgt spid="34"/>
                                        </p:tgtEl>
                                        <p:attrNameLst>
                                          <p:attrName>ppt_y</p:attrName>
                                        </p:attrNameLst>
                                      </p:cBhvr>
                                      <p:tavLst>
                                        <p:tav tm="0">
                                          <p:val>
                                            <p:strVal val="ppt_y"/>
                                          </p:val>
                                        </p:tav>
                                        <p:tav tm="100000">
                                          <p:val>
                                            <p:strVal val="ppt_y-.03"/>
                                          </p:val>
                                        </p:tav>
                                      </p:tavLst>
                                    </p:anim>
                                    <p:anim calcmode="lin" valueType="num">
                                      <p:cBhvr>
                                        <p:cTn id="60" dur="900" accel="100000">
                                          <p:stCondLst>
                                            <p:cond delay="100"/>
                                          </p:stCondLst>
                                        </p:cTn>
                                        <p:tgtEl>
                                          <p:spTgt spid="34"/>
                                        </p:tgtEl>
                                        <p:attrNameLst>
                                          <p:attrName>ppt_y</p:attrName>
                                        </p:attrNameLst>
                                      </p:cBhvr>
                                      <p:tavLst>
                                        <p:tav tm="0">
                                          <p:val>
                                            <p:strVal val="ppt_y"/>
                                          </p:val>
                                        </p:tav>
                                        <p:tav tm="100000">
                                          <p:val>
                                            <p:strVal val="ppt_y+1"/>
                                          </p:val>
                                        </p:tav>
                                      </p:tavLst>
                                    </p:anim>
                                    <p:set>
                                      <p:cBhvr>
                                        <p:cTn id="61" dur="1" fill="hold">
                                          <p:stCondLst>
                                            <p:cond delay="999"/>
                                          </p:stCondLst>
                                        </p:cTn>
                                        <p:tgtEl>
                                          <p:spTgt spid="34"/>
                                        </p:tgtEl>
                                        <p:attrNameLst>
                                          <p:attrName>style.visibility</p:attrName>
                                        </p:attrNameLst>
                                      </p:cBhvr>
                                      <p:to>
                                        <p:strVal val="hidden"/>
                                      </p:to>
                                    </p:set>
                                  </p:childTnLst>
                                </p:cTn>
                              </p:par>
                            </p:childTnLst>
                          </p:cTn>
                        </p:par>
                      </p:childTnLst>
                    </p:cTn>
                  </p:par>
                </p:childTnLst>
              </p:cTn>
              <p:nextCondLst>
                <p:cond evt="onClick" delay="0">
                  <p:tgtEl>
                    <p:spTgt spid="34"/>
                  </p:tgtEl>
                </p:cond>
              </p:nextCondLst>
            </p:seq>
            <p:seq concurrent="1" nextAc="seek">
              <p:cTn id="62" restart="whenNotActive" fill="hold" evtFilter="cancelBubble" nodeType="interactiveSeq">
                <p:stCondLst>
                  <p:cond evt="onClick" delay="0">
                    <p:tgtEl>
                      <p:spTgt spid="29"/>
                    </p:tgtEl>
                  </p:cond>
                </p:stCondLst>
                <p:endSync evt="end" delay="0">
                  <p:rtn val="all"/>
                </p:endSync>
                <p:childTnLst>
                  <p:par>
                    <p:cTn id="63" fill="hold">
                      <p:stCondLst>
                        <p:cond delay="0"/>
                      </p:stCondLst>
                      <p:childTnLst>
                        <p:par>
                          <p:cTn id="64" fill="hold">
                            <p:stCondLst>
                              <p:cond delay="0"/>
                            </p:stCondLst>
                            <p:childTnLst>
                              <p:par>
                                <p:cTn id="65" presetID="37" presetClass="exit" presetSubtype="0" fill="hold" nodeType="clickEffect">
                                  <p:stCondLst>
                                    <p:cond delay="0"/>
                                  </p:stCondLst>
                                  <p:childTnLst>
                                    <p:animEffect transition="out" filter="fade">
                                      <p:cBhvr>
                                        <p:cTn id="66" dur="1000"/>
                                        <p:tgtEl>
                                          <p:spTgt spid="29"/>
                                        </p:tgtEl>
                                      </p:cBhvr>
                                    </p:animEffect>
                                    <p:anim calcmode="lin" valueType="num">
                                      <p:cBhvr>
                                        <p:cTn id="67" dur="1000"/>
                                        <p:tgtEl>
                                          <p:spTgt spid="29"/>
                                        </p:tgtEl>
                                        <p:attrNameLst>
                                          <p:attrName>ppt_x</p:attrName>
                                        </p:attrNameLst>
                                      </p:cBhvr>
                                      <p:tavLst>
                                        <p:tav tm="0">
                                          <p:val>
                                            <p:strVal val="ppt_x"/>
                                          </p:val>
                                        </p:tav>
                                        <p:tav tm="100000">
                                          <p:val>
                                            <p:strVal val="ppt_x"/>
                                          </p:val>
                                        </p:tav>
                                      </p:tavLst>
                                    </p:anim>
                                    <p:anim calcmode="lin" valueType="num">
                                      <p:cBhvr>
                                        <p:cTn id="68" dur="100" decel="100000"/>
                                        <p:tgtEl>
                                          <p:spTgt spid="29"/>
                                        </p:tgtEl>
                                        <p:attrNameLst>
                                          <p:attrName>ppt_y</p:attrName>
                                        </p:attrNameLst>
                                      </p:cBhvr>
                                      <p:tavLst>
                                        <p:tav tm="0">
                                          <p:val>
                                            <p:strVal val="ppt_y"/>
                                          </p:val>
                                        </p:tav>
                                        <p:tav tm="100000">
                                          <p:val>
                                            <p:strVal val="ppt_y-.03"/>
                                          </p:val>
                                        </p:tav>
                                      </p:tavLst>
                                    </p:anim>
                                    <p:anim calcmode="lin" valueType="num">
                                      <p:cBhvr>
                                        <p:cTn id="69" dur="900" accel="100000">
                                          <p:stCondLst>
                                            <p:cond delay="100"/>
                                          </p:stCondLst>
                                        </p:cTn>
                                        <p:tgtEl>
                                          <p:spTgt spid="29"/>
                                        </p:tgtEl>
                                        <p:attrNameLst>
                                          <p:attrName>ppt_y</p:attrName>
                                        </p:attrNameLst>
                                      </p:cBhvr>
                                      <p:tavLst>
                                        <p:tav tm="0">
                                          <p:val>
                                            <p:strVal val="ppt_y"/>
                                          </p:val>
                                        </p:tav>
                                        <p:tav tm="100000">
                                          <p:val>
                                            <p:strVal val="ppt_y+1"/>
                                          </p:val>
                                        </p:tav>
                                      </p:tavLst>
                                    </p:anim>
                                    <p:set>
                                      <p:cBhvr>
                                        <p:cTn id="70" dur="1" fill="hold">
                                          <p:stCondLst>
                                            <p:cond delay="999"/>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29"/>
                  </p:tgtEl>
                </p:cond>
              </p:nextCondLst>
            </p:seq>
            <p:seq concurrent="1" nextAc="seek">
              <p:cTn id="71" restart="whenNotActive" fill="hold" evtFilter="cancelBubble" nodeType="interactiveSeq">
                <p:stCondLst>
                  <p:cond evt="onClick" delay="0">
                    <p:tgtEl>
                      <p:spTgt spid="25"/>
                    </p:tgtEl>
                  </p:cond>
                </p:stCondLst>
                <p:endSync evt="end" delay="0">
                  <p:rtn val="all"/>
                </p:endSync>
                <p:childTnLst>
                  <p:par>
                    <p:cTn id="72" fill="hold">
                      <p:stCondLst>
                        <p:cond delay="0"/>
                      </p:stCondLst>
                      <p:childTnLst>
                        <p:par>
                          <p:cTn id="73" fill="hold">
                            <p:stCondLst>
                              <p:cond delay="0"/>
                            </p:stCondLst>
                            <p:childTnLst>
                              <p:par>
                                <p:cTn id="74" presetID="37" presetClass="exit" presetSubtype="0" fill="hold" nodeType="clickEffect">
                                  <p:stCondLst>
                                    <p:cond delay="0"/>
                                  </p:stCondLst>
                                  <p:childTnLst>
                                    <p:animEffect transition="out" filter="fade">
                                      <p:cBhvr>
                                        <p:cTn id="75" dur="1000"/>
                                        <p:tgtEl>
                                          <p:spTgt spid="25"/>
                                        </p:tgtEl>
                                      </p:cBhvr>
                                    </p:animEffect>
                                    <p:anim calcmode="lin" valueType="num">
                                      <p:cBhvr>
                                        <p:cTn id="76" dur="1000"/>
                                        <p:tgtEl>
                                          <p:spTgt spid="25"/>
                                        </p:tgtEl>
                                        <p:attrNameLst>
                                          <p:attrName>ppt_x</p:attrName>
                                        </p:attrNameLst>
                                      </p:cBhvr>
                                      <p:tavLst>
                                        <p:tav tm="0">
                                          <p:val>
                                            <p:strVal val="ppt_x"/>
                                          </p:val>
                                        </p:tav>
                                        <p:tav tm="100000">
                                          <p:val>
                                            <p:strVal val="ppt_x"/>
                                          </p:val>
                                        </p:tav>
                                      </p:tavLst>
                                    </p:anim>
                                    <p:anim calcmode="lin" valueType="num">
                                      <p:cBhvr>
                                        <p:cTn id="77" dur="100" decel="100000"/>
                                        <p:tgtEl>
                                          <p:spTgt spid="25"/>
                                        </p:tgtEl>
                                        <p:attrNameLst>
                                          <p:attrName>ppt_y</p:attrName>
                                        </p:attrNameLst>
                                      </p:cBhvr>
                                      <p:tavLst>
                                        <p:tav tm="0">
                                          <p:val>
                                            <p:strVal val="ppt_y"/>
                                          </p:val>
                                        </p:tav>
                                        <p:tav tm="100000">
                                          <p:val>
                                            <p:strVal val="ppt_y-.03"/>
                                          </p:val>
                                        </p:tav>
                                      </p:tavLst>
                                    </p:anim>
                                    <p:anim calcmode="lin" valueType="num">
                                      <p:cBhvr>
                                        <p:cTn id="78" dur="900" accel="100000">
                                          <p:stCondLst>
                                            <p:cond delay="100"/>
                                          </p:stCondLst>
                                        </p:cTn>
                                        <p:tgtEl>
                                          <p:spTgt spid="25"/>
                                        </p:tgtEl>
                                        <p:attrNameLst>
                                          <p:attrName>ppt_y</p:attrName>
                                        </p:attrNameLst>
                                      </p:cBhvr>
                                      <p:tavLst>
                                        <p:tav tm="0">
                                          <p:val>
                                            <p:strVal val="ppt_y"/>
                                          </p:val>
                                        </p:tav>
                                        <p:tav tm="100000">
                                          <p:val>
                                            <p:strVal val="ppt_y+1"/>
                                          </p:val>
                                        </p:tav>
                                      </p:tavLst>
                                    </p:anim>
                                    <p:set>
                                      <p:cBhvr>
                                        <p:cTn id="79" dur="1" fill="hold">
                                          <p:stCondLst>
                                            <p:cond delay="9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80" restart="whenNotActive" fill="hold" evtFilter="cancelBubble" nodeType="interactiveSeq">
                <p:stCondLst>
                  <p:cond evt="onClick" delay="0">
                    <p:tgtEl>
                      <p:spTgt spid="22"/>
                    </p:tgtEl>
                  </p:cond>
                </p:stCondLst>
                <p:endSync evt="end" delay="0">
                  <p:rtn val="all"/>
                </p:endSync>
                <p:childTnLst>
                  <p:par>
                    <p:cTn id="81" fill="hold">
                      <p:stCondLst>
                        <p:cond delay="0"/>
                      </p:stCondLst>
                      <p:childTnLst>
                        <p:par>
                          <p:cTn id="82" fill="hold">
                            <p:stCondLst>
                              <p:cond delay="0"/>
                            </p:stCondLst>
                            <p:childTnLst>
                              <p:par>
                                <p:cTn id="83" presetID="37" presetClass="exit" presetSubtype="0" fill="hold" nodeType="clickEffect">
                                  <p:stCondLst>
                                    <p:cond delay="0"/>
                                  </p:stCondLst>
                                  <p:childTnLst>
                                    <p:animEffect transition="out" filter="fade">
                                      <p:cBhvr>
                                        <p:cTn id="84" dur="1000"/>
                                        <p:tgtEl>
                                          <p:spTgt spid="22"/>
                                        </p:tgtEl>
                                      </p:cBhvr>
                                    </p:animEffect>
                                    <p:anim calcmode="lin" valueType="num">
                                      <p:cBhvr>
                                        <p:cTn id="85" dur="1000"/>
                                        <p:tgtEl>
                                          <p:spTgt spid="22"/>
                                        </p:tgtEl>
                                        <p:attrNameLst>
                                          <p:attrName>ppt_x</p:attrName>
                                        </p:attrNameLst>
                                      </p:cBhvr>
                                      <p:tavLst>
                                        <p:tav tm="0">
                                          <p:val>
                                            <p:strVal val="ppt_x"/>
                                          </p:val>
                                        </p:tav>
                                        <p:tav tm="100000">
                                          <p:val>
                                            <p:strVal val="ppt_x"/>
                                          </p:val>
                                        </p:tav>
                                      </p:tavLst>
                                    </p:anim>
                                    <p:anim calcmode="lin" valueType="num">
                                      <p:cBhvr>
                                        <p:cTn id="86" dur="100" decel="100000"/>
                                        <p:tgtEl>
                                          <p:spTgt spid="22"/>
                                        </p:tgtEl>
                                        <p:attrNameLst>
                                          <p:attrName>ppt_y</p:attrName>
                                        </p:attrNameLst>
                                      </p:cBhvr>
                                      <p:tavLst>
                                        <p:tav tm="0">
                                          <p:val>
                                            <p:strVal val="ppt_y"/>
                                          </p:val>
                                        </p:tav>
                                        <p:tav tm="100000">
                                          <p:val>
                                            <p:strVal val="ppt_y-.03"/>
                                          </p:val>
                                        </p:tav>
                                      </p:tavLst>
                                    </p:anim>
                                    <p:anim calcmode="lin" valueType="num">
                                      <p:cBhvr>
                                        <p:cTn id="87" dur="900" accel="100000">
                                          <p:stCondLst>
                                            <p:cond delay="100"/>
                                          </p:stCondLst>
                                        </p:cTn>
                                        <p:tgtEl>
                                          <p:spTgt spid="22"/>
                                        </p:tgtEl>
                                        <p:attrNameLst>
                                          <p:attrName>ppt_y</p:attrName>
                                        </p:attrNameLst>
                                      </p:cBhvr>
                                      <p:tavLst>
                                        <p:tav tm="0">
                                          <p:val>
                                            <p:strVal val="ppt_y"/>
                                          </p:val>
                                        </p:tav>
                                        <p:tav tm="100000">
                                          <p:val>
                                            <p:strVal val="ppt_y+1"/>
                                          </p:val>
                                        </p:tav>
                                      </p:tavLst>
                                    </p:anim>
                                    <p:set>
                                      <p:cBhvr>
                                        <p:cTn id="88" dur="1" fill="hold">
                                          <p:stCondLst>
                                            <p:cond delay="999"/>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89" restart="whenNotActive" fill="hold" evtFilter="cancelBubble" nodeType="interactiveSeq">
                <p:stCondLst>
                  <p:cond evt="onClick" delay="0">
                    <p:tgtEl>
                      <p:spTgt spid="23"/>
                    </p:tgtEl>
                  </p:cond>
                </p:stCondLst>
                <p:endSync evt="end" delay="0">
                  <p:rtn val="all"/>
                </p:endSync>
                <p:childTnLst>
                  <p:par>
                    <p:cTn id="90" fill="hold">
                      <p:stCondLst>
                        <p:cond delay="0"/>
                      </p:stCondLst>
                      <p:childTnLst>
                        <p:par>
                          <p:cTn id="91" fill="hold">
                            <p:stCondLst>
                              <p:cond delay="0"/>
                            </p:stCondLst>
                            <p:childTnLst>
                              <p:par>
                                <p:cTn id="92" presetID="37" presetClass="exit" presetSubtype="0" fill="hold" nodeType="clickEffect">
                                  <p:stCondLst>
                                    <p:cond delay="0"/>
                                  </p:stCondLst>
                                  <p:childTnLst>
                                    <p:animEffect transition="out" filter="fade">
                                      <p:cBhvr>
                                        <p:cTn id="93" dur="1000"/>
                                        <p:tgtEl>
                                          <p:spTgt spid="23"/>
                                        </p:tgtEl>
                                      </p:cBhvr>
                                    </p:animEffect>
                                    <p:anim calcmode="lin" valueType="num">
                                      <p:cBhvr>
                                        <p:cTn id="94" dur="1000"/>
                                        <p:tgtEl>
                                          <p:spTgt spid="23"/>
                                        </p:tgtEl>
                                        <p:attrNameLst>
                                          <p:attrName>ppt_x</p:attrName>
                                        </p:attrNameLst>
                                      </p:cBhvr>
                                      <p:tavLst>
                                        <p:tav tm="0">
                                          <p:val>
                                            <p:strVal val="ppt_x"/>
                                          </p:val>
                                        </p:tav>
                                        <p:tav tm="100000">
                                          <p:val>
                                            <p:strVal val="ppt_x"/>
                                          </p:val>
                                        </p:tav>
                                      </p:tavLst>
                                    </p:anim>
                                    <p:anim calcmode="lin" valueType="num">
                                      <p:cBhvr>
                                        <p:cTn id="95" dur="100" decel="100000"/>
                                        <p:tgtEl>
                                          <p:spTgt spid="23"/>
                                        </p:tgtEl>
                                        <p:attrNameLst>
                                          <p:attrName>ppt_y</p:attrName>
                                        </p:attrNameLst>
                                      </p:cBhvr>
                                      <p:tavLst>
                                        <p:tav tm="0">
                                          <p:val>
                                            <p:strVal val="ppt_y"/>
                                          </p:val>
                                        </p:tav>
                                        <p:tav tm="100000">
                                          <p:val>
                                            <p:strVal val="ppt_y-.03"/>
                                          </p:val>
                                        </p:tav>
                                      </p:tavLst>
                                    </p:anim>
                                    <p:anim calcmode="lin" valueType="num">
                                      <p:cBhvr>
                                        <p:cTn id="96" dur="900" accel="100000">
                                          <p:stCondLst>
                                            <p:cond delay="100"/>
                                          </p:stCondLst>
                                        </p:cTn>
                                        <p:tgtEl>
                                          <p:spTgt spid="23"/>
                                        </p:tgtEl>
                                        <p:attrNameLst>
                                          <p:attrName>ppt_y</p:attrName>
                                        </p:attrNameLst>
                                      </p:cBhvr>
                                      <p:tavLst>
                                        <p:tav tm="0">
                                          <p:val>
                                            <p:strVal val="ppt_y"/>
                                          </p:val>
                                        </p:tav>
                                        <p:tav tm="100000">
                                          <p:val>
                                            <p:strVal val="ppt_y+1"/>
                                          </p:val>
                                        </p:tav>
                                      </p:tavLst>
                                    </p:anim>
                                    <p:set>
                                      <p:cBhvr>
                                        <p:cTn id="97" dur="1" fill="hold">
                                          <p:stCondLst>
                                            <p:cond delay="999"/>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98" restart="whenNotActive" fill="hold" evtFilter="cancelBubble" nodeType="interactiveSeq">
                <p:stCondLst>
                  <p:cond evt="onClick" delay="0">
                    <p:tgtEl>
                      <p:spTgt spid="42"/>
                    </p:tgtEl>
                  </p:cond>
                </p:stCondLst>
                <p:endSync evt="end" delay="0">
                  <p:rtn val="all"/>
                </p:endSync>
                <p:childTnLst>
                  <p:par>
                    <p:cTn id="99" fill="hold">
                      <p:stCondLst>
                        <p:cond delay="0"/>
                      </p:stCondLst>
                      <p:childTnLst>
                        <p:par>
                          <p:cTn id="100" fill="hold">
                            <p:stCondLst>
                              <p:cond delay="0"/>
                            </p:stCondLst>
                            <p:childTnLst>
                              <p:par>
                                <p:cTn id="101" presetID="37" presetClass="exit" presetSubtype="0" fill="hold" nodeType="clickEffect">
                                  <p:stCondLst>
                                    <p:cond delay="0"/>
                                  </p:stCondLst>
                                  <p:childTnLst>
                                    <p:animEffect transition="out" filter="fade">
                                      <p:cBhvr>
                                        <p:cTn id="102" dur="1000"/>
                                        <p:tgtEl>
                                          <p:spTgt spid="42"/>
                                        </p:tgtEl>
                                      </p:cBhvr>
                                    </p:animEffect>
                                    <p:anim calcmode="lin" valueType="num">
                                      <p:cBhvr>
                                        <p:cTn id="103" dur="1000"/>
                                        <p:tgtEl>
                                          <p:spTgt spid="42"/>
                                        </p:tgtEl>
                                        <p:attrNameLst>
                                          <p:attrName>ppt_x</p:attrName>
                                        </p:attrNameLst>
                                      </p:cBhvr>
                                      <p:tavLst>
                                        <p:tav tm="0">
                                          <p:val>
                                            <p:strVal val="ppt_x"/>
                                          </p:val>
                                        </p:tav>
                                        <p:tav tm="100000">
                                          <p:val>
                                            <p:strVal val="ppt_x"/>
                                          </p:val>
                                        </p:tav>
                                      </p:tavLst>
                                    </p:anim>
                                    <p:anim calcmode="lin" valueType="num">
                                      <p:cBhvr>
                                        <p:cTn id="104" dur="100" decel="100000"/>
                                        <p:tgtEl>
                                          <p:spTgt spid="42"/>
                                        </p:tgtEl>
                                        <p:attrNameLst>
                                          <p:attrName>ppt_y</p:attrName>
                                        </p:attrNameLst>
                                      </p:cBhvr>
                                      <p:tavLst>
                                        <p:tav tm="0">
                                          <p:val>
                                            <p:strVal val="ppt_y"/>
                                          </p:val>
                                        </p:tav>
                                        <p:tav tm="100000">
                                          <p:val>
                                            <p:strVal val="ppt_y-.03"/>
                                          </p:val>
                                        </p:tav>
                                      </p:tavLst>
                                    </p:anim>
                                    <p:anim calcmode="lin" valueType="num">
                                      <p:cBhvr>
                                        <p:cTn id="105" dur="900" accel="100000">
                                          <p:stCondLst>
                                            <p:cond delay="100"/>
                                          </p:stCondLst>
                                        </p:cTn>
                                        <p:tgtEl>
                                          <p:spTgt spid="42"/>
                                        </p:tgtEl>
                                        <p:attrNameLst>
                                          <p:attrName>ppt_y</p:attrName>
                                        </p:attrNameLst>
                                      </p:cBhvr>
                                      <p:tavLst>
                                        <p:tav tm="0">
                                          <p:val>
                                            <p:strVal val="ppt_y"/>
                                          </p:val>
                                        </p:tav>
                                        <p:tav tm="100000">
                                          <p:val>
                                            <p:strVal val="ppt_y+1"/>
                                          </p:val>
                                        </p:tav>
                                      </p:tavLst>
                                    </p:anim>
                                    <p:set>
                                      <p:cBhvr>
                                        <p:cTn id="106" dur="1" fill="hold">
                                          <p:stCondLst>
                                            <p:cond delay="999"/>
                                          </p:stCondLst>
                                        </p:cTn>
                                        <p:tgtEl>
                                          <p:spTgt spid="42"/>
                                        </p:tgtEl>
                                        <p:attrNameLst>
                                          <p:attrName>style.visibility</p:attrName>
                                        </p:attrNameLst>
                                      </p:cBhvr>
                                      <p:to>
                                        <p:strVal val="hidden"/>
                                      </p:to>
                                    </p:set>
                                  </p:childTnLst>
                                </p:cTn>
                              </p:par>
                            </p:childTnLst>
                          </p:cTn>
                        </p:par>
                      </p:childTnLst>
                    </p:cTn>
                  </p:par>
                </p:childTnLst>
              </p:cTn>
              <p:nextCondLst>
                <p:cond evt="onClick" delay="0">
                  <p:tgtEl>
                    <p:spTgt spid="42"/>
                  </p:tgtEl>
                </p:cond>
              </p:nextCondLst>
            </p:seq>
            <p:seq concurrent="1" nextAc="seek">
              <p:cTn id="107" restart="whenNotActive" fill="hold" evtFilter="cancelBubble" nodeType="interactiveSeq">
                <p:stCondLst>
                  <p:cond evt="onClick" delay="0">
                    <p:tgtEl>
                      <p:spTgt spid="38"/>
                    </p:tgtEl>
                  </p:cond>
                </p:stCondLst>
                <p:endSync evt="end" delay="0">
                  <p:rtn val="all"/>
                </p:endSync>
                <p:childTnLst>
                  <p:par>
                    <p:cTn id="108" fill="hold">
                      <p:stCondLst>
                        <p:cond delay="0"/>
                      </p:stCondLst>
                      <p:childTnLst>
                        <p:par>
                          <p:cTn id="109" fill="hold">
                            <p:stCondLst>
                              <p:cond delay="0"/>
                            </p:stCondLst>
                            <p:childTnLst>
                              <p:par>
                                <p:cTn id="110" presetID="37" presetClass="exit" presetSubtype="0" fill="hold" nodeType="clickEffect">
                                  <p:stCondLst>
                                    <p:cond delay="0"/>
                                  </p:stCondLst>
                                  <p:childTnLst>
                                    <p:animEffect transition="out" filter="fade">
                                      <p:cBhvr>
                                        <p:cTn id="111" dur="1000"/>
                                        <p:tgtEl>
                                          <p:spTgt spid="38"/>
                                        </p:tgtEl>
                                      </p:cBhvr>
                                    </p:animEffect>
                                    <p:anim calcmode="lin" valueType="num">
                                      <p:cBhvr>
                                        <p:cTn id="112" dur="1000"/>
                                        <p:tgtEl>
                                          <p:spTgt spid="38"/>
                                        </p:tgtEl>
                                        <p:attrNameLst>
                                          <p:attrName>ppt_x</p:attrName>
                                        </p:attrNameLst>
                                      </p:cBhvr>
                                      <p:tavLst>
                                        <p:tav tm="0">
                                          <p:val>
                                            <p:strVal val="ppt_x"/>
                                          </p:val>
                                        </p:tav>
                                        <p:tav tm="100000">
                                          <p:val>
                                            <p:strVal val="ppt_x"/>
                                          </p:val>
                                        </p:tav>
                                      </p:tavLst>
                                    </p:anim>
                                    <p:anim calcmode="lin" valueType="num">
                                      <p:cBhvr>
                                        <p:cTn id="113" dur="100" decel="100000"/>
                                        <p:tgtEl>
                                          <p:spTgt spid="38"/>
                                        </p:tgtEl>
                                        <p:attrNameLst>
                                          <p:attrName>ppt_y</p:attrName>
                                        </p:attrNameLst>
                                      </p:cBhvr>
                                      <p:tavLst>
                                        <p:tav tm="0">
                                          <p:val>
                                            <p:strVal val="ppt_y"/>
                                          </p:val>
                                        </p:tav>
                                        <p:tav tm="100000">
                                          <p:val>
                                            <p:strVal val="ppt_y-.03"/>
                                          </p:val>
                                        </p:tav>
                                      </p:tavLst>
                                    </p:anim>
                                    <p:anim calcmode="lin" valueType="num">
                                      <p:cBhvr>
                                        <p:cTn id="114" dur="900" accel="100000">
                                          <p:stCondLst>
                                            <p:cond delay="100"/>
                                          </p:stCondLst>
                                        </p:cTn>
                                        <p:tgtEl>
                                          <p:spTgt spid="38"/>
                                        </p:tgtEl>
                                        <p:attrNameLst>
                                          <p:attrName>ppt_y</p:attrName>
                                        </p:attrNameLst>
                                      </p:cBhvr>
                                      <p:tavLst>
                                        <p:tav tm="0">
                                          <p:val>
                                            <p:strVal val="ppt_y"/>
                                          </p:val>
                                        </p:tav>
                                        <p:tav tm="100000">
                                          <p:val>
                                            <p:strVal val="ppt_y+1"/>
                                          </p:val>
                                        </p:tav>
                                      </p:tavLst>
                                    </p:anim>
                                    <p:set>
                                      <p:cBhvr>
                                        <p:cTn id="115" dur="1" fill="hold">
                                          <p:stCondLst>
                                            <p:cond delay="999"/>
                                          </p:stCondLst>
                                        </p:cTn>
                                        <p:tgtEl>
                                          <p:spTgt spid="38"/>
                                        </p:tgtEl>
                                        <p:attrNameLst>
                                          <p:attrName>style.visibility</p:attrName>
                                        </p:attrNameLst>
                                      </p:cBhvr>
                                      <p:to>
                                        <p:strVal val="hidden"/>
                                      </p:to>
                                    </p:set>
                                  </p:childTnLst>
                                </p:cTn>
                              </p:par>
                            </p:childTnLst>
                          </p:cTn>
                        </p:par>
                      </p:childTnLst>
                    </p:cTn>
                  </p:par>
                </p:childTnLst>
              </p:cTn>
              <p:nextCondLst>
                <p:cond evt="onClick" delay="0">
                  <p:tgtEl>
                    <p:spTgt spid="38"/>
                  </p:tgtEl>
                </p:cond>
              </p:nextCondLst>
            </p:seq>
            <p:seq concurrent="1" nextAc="seek">
              <p:cTn id="116" restart="whenNotActive" fill="hold" evtFilter="cancelBubble" nodeType="interactiveSeq">
                <p:stCondLst>
                  <p:cond evt="onClick" delay="0">
                    <p:tgtEl>
                      <p:spTgt spid="2"/>
                    </p:tgtEl>
                  </p:cond>
                </p:stCondLst>
                <p:endSync evt="end" delay="0">
                  <p:rtn val="all"/>
                </p:endSync>
                <p:childTnLst>
                  <p:par>
                    <p:cTn id="117" fill="hold">
                      <p:stCondLst>
                        <p:cond delay="0"/>
                      </p:stCondLst>
                      <p:childTnLst>
                        <p:par>
                          <p:cTn id="118" fill="hold">
                            <p:stCondLst>
                              <p:cond delay="0"/>
                            </p:stCondLst>
                            <p:childTnLst>
                              <p:par>
                                <p:cTn id="119" presetID="1" presetClass="exit" presetSubtype="0" fill="hold" grpId="0" nodeType="clickEffect">
                                  <p:stCondLst>
                                    <p:cond delay="0"/>
                                  </p:stCondLst>
                                  <p:childTnLst>
                                    <p:set>
                                      <p:cBhvr>
                                        <p:cTn id="120" dur="1" fill="hold">
                                          <p:stCondLst>
                                            <p:cond delay="0"/>
                                          </p:stCondLst>
                                        </p:cTn>
                                        <p:tgtEl>
                                          <p:spTgt spid="2"/>
                                        </p:tgtEl>
                                        <p:attrNameLst>
                                          <p:attrName>style.visibility</p:attrName>
                                        </p:attrNameLst>
                                      </p:cBhvr>
                                      <p:to>
                                        <p:strVal val="hidden"/>
                                      </p:to>
                                    </p:set>
                                  </p:childTnLst>
                                </p:cTn>
                              </p:par>
                            </p:childTnLst>
                          </p:cTn>
                        </p:par>
                      </p:childTnLst>
                    </p:cTn>
                  </p:par>
                </p:childTnLst>
              </p:cTn>
              <p:nextCondLst>
                <p:cond evt="onClick" delay="0">
                  <p:tgtEl>
                    <p:spTgt spid="2"/>
                  </p:tgtEl>
                </p:cond>
              </p:nextCondLst>
            </p:seq>
            <p:seq concurrent="1" nextAc="seek">
              <p:cTn id="121" restart="whenNotActive" fill="hold" evtFilter="cancelBubble" nodeType="interactiveSeq">
                <p:stCondLst>
                  <p:cond evt="onClick" delay="0">
                    <p:tgtEl>
                      <p:spTgt spid="35"/>
                    </p:tgtEl>
                  </p:cond>
                </p:stCondLst>
                <p:endSync evt="end" delay="0">
                  <p:rtn val="all"/>
                </p:endSync>
                <p:childTnLst>
                  <p:par>
                    <p:cTn id="122" fill="hold">
                      <p:stCondLst>
                        <p:cond delay="0"/>
                      </p:stCondLst>
                      <p:childTnLst>
                        <p:par>
                          <p:cTn id="123" fill="hold">
                            <p:stCondLst>
                              <p:cond delay="0"/>
                            </p:stCondLst>
                            <p:childTnLst>
                              <p:par>
                                <p:cTn id="124" presetID="1" presetClass="exit" presetSubtype="0" fill="hold" grpId="0" nodeType="clickEffect">
                                  <p:stCondLst>
                                    <p:cond delay="0"/>
                                  </p:stCondLst>
                                  <p:childTnLst>
                                    <p:set>
                                      <p:cBhvr>
                                        <p:cTn id="125" dur="1" fill="hold">
                                          <p:stCondLst>
                                            <p:cond delay="0"/>
                                          </p:stCondLst>
                                        </p:cTn>
                                        <p:tgtEl>
                                          <p:spTgt spid="35"/>
                                        </p:tgtEl>
                                        <p:attrNameLst>
                                          <p:attrName>style.visibility</p:attrName>
                                        </p:attrNameLst>
                                      </p:cBhvr>
                                      <p:to>
                                        <p:strVal val="hidden"/>
                                      </p:to>
                                    </p:set>
                                  </p:childTnLst>
                                </p:cTn>
                              </p:par>
                            </p:childTnLst>
                          </p:cTn>
                        </p:par>
                      </p:childTnLst>
                    </p:cTn>
                  </p:par>
                </p:childTnLst>
              </p:cTn>
              <p:nextCondLst>
                <p:cond evt="onClick" delay="0">
                  <p:tgtEl>
                    <p:spTgt spid="35"/>
                  </p:tgtEl>
                </p:cond>
              </p:nextCondLst>
            </p:seq>
            <p:seq concurrent="1" nextAc="seek">
              <p:cTn id="126" restart="whenNotActive" fill="hold" evtFilter="cancelBubble" nodeType="interactiveSeq">
                <p:stCondLst>
                  <p:cond evt="onClick" delay="0">
                    <p:tgtEl>
                      <p:spTgt spid="36"/>
                    </p:tgtEl>
                  </p:cond>
                </p:stCondLst>
                <p:endSync evt="end" delay="0">
                  <p:rtn val="all"/>
                </p:endSync>
                <p:childTnLst>
                  <p:par>
                    <p:cTn id="127" fill="hold">
                      <p:stCondLst>
                        <p:cond delay="0"/>
                      </p:stCondLst>
                      <p:childTnLst>
                        <p:par>
                          <p:cTn id="128" fill="hold">
                            <p:stCondLst>
                              <p:cond delay="0"/>
                            </p:stCondLst>
                            <p:childTnLst>
                              <p:par>
                                <p:cTn id="129" presetID="1" presetClass="exit" presetSubtype="0" fill="hold" grpId="0" nodeType="clickEffect">
                                  <p:stCondLst>
                                    <p:cond delay="0"/>
                                  </p:stCondLst>
                                  <p:childTnLst>
                                    <p:set>
                                      <p:cBhvr>
                                        <p:cTn id="130" dur="1" fill="hold">
                                          <p:stCondLst>
                                            <p:cond delay="0"/>
                                          </p:stCondLst>
                                        </p:cTn>
                                        <p:tgtEl>
                                          <p:spTgt spid="36"/>
                                        </p:tgtEl>
                                        <p:attrNameLst>
                                          <p:attrName>style.visibility</p:attrName>
                                        </p:attrNameLst>
                                      </p:cBhvr>
                                      <p:to>
                                        <p:strVal val="hidden"/>
                                      </p:to>
                                    </p:set>
                                  </p:childTnLst>
                                </p:cTn>
                              </p:par>
                            </p:childTnLst>
                          </p:cTn>
                        </p:par>
                      </p:childTnLst>
                    </p:cTn>
                  </p:par>
                </p:childTnLst>
              </p:cTn>
              <p:nextCondLst>
                <p:cond evt="onClick" delay="0">
                  <p:tgtEl>
                    <p:spTgt spid="36"/>
                  </p:tgtEl>
                </p:cond>
              </p:nextCondLst>
            </p:seq>
            <p:seq concurrent="1" nextAc="seek">
              <p:cTn id="131" restart="whenNotActive" fill="hold" evtFilter="cancelBubble" nodeType="interactiveSeq">
                <p:stCondLst>
                  <p:cond evt="onClick" delay="0">
                    <p:tgtEl>
                      <p:spTgt spid="37"/>
                    </p:tgtEl>
                  </p:cond>
                </p:stCondLst>
                <p:endSync evt="end" delay="0">
                  <p:rtn val="all"/>
                </p:endSync>
                <p:childTnLst>
                  <p:par>
                    <p:cTn id="132" fill="hold">
                      <p:stCondLst>
                        <p:cond delay="0"/>
                      </p:stCondLst>
                      <p:childTnLst>
                        <p:par>
                          <p:cTn id="133" fill="hold">
                            <p:stCondLst>
                              <p:cond delay="0"/>
                            </p:stCondLst>
                            <p:childTnLst>
                              <p:par>
                                <p:cTn id="134" presetID="1" presetClass="exit" presetSubtype="0" fill="hold" grpId="0" nodeType="clickEffect">
                                  <p:stCondLst>
                                    <p:cond delay="0"/>
                                  </p:stCondLst>
                                  <p:childTnLst>
                                    <p:set>
                                      <p:cBhvr>
                                        <p:cTn id="135" dur="1" fill="hold">
                                          <p:stCondLst>
                                            <p:cond delay="0"/>
                                          </p:stCondLst>
                                        </p:cTn>
                                        <p:tgtEl>
                                          <p:spTgt spid="37"/>
                                        </p:tgtEl>
                                        <p:attrNameLst>
                                          <p:attrName>style.visibility</p:attrName>
                                        </p:attrNameLst>
                                      </p:cBhvr>
                                      <p:to>
                                        <p:strVal val="hidden"/>
                                      </p:to>
                                    </p:set>
                                  </p:childTnLst>
                                </p:cTn>
                              </p:par>
                            </p:childTnLst>
                          </p:cTn>
                        </p:par>
                      </p:childTnLst>
                    </p:cTn>
                  </p:par>
                </p:childTnLst>
              </p:cTn>
              <p:nextCondLst>
                <p:cond evt="onClick" delay="0">
                  <p:tgtEl>
                    <p:spTgt spid="37"/>
                  </p:tgtEl>
                </p:cond>
              </p:nextCondLst>
            </p:seq>
            <p:seq concurrent="1" nextAc="seek">
              <p:cTn id="136" restart="whenNotActive" fill="hold" evtFilter="cancelBubble" nodeType="interactiveSeq">
                <p:stCondLst>
                  <p:cond evt="onClick" delay="0">
                    <p:tgtEl>
                      <p:spTgt spid="41"/>
                    </p:tgtEl>
                  </p:cond>
                </p:stCondLst>
                <p:endSync evt="end" delay="0">
                  <p:rtn val="all"/>
                </p:endSync>
                <p:childTnLst>
                  <p:par>
                    <p:cTn id="137" fill="hold">
                      <p:stCondLst>
                        <p:cond delay="0"/>
                      </p:stCondLst>
                      <p:childTnLst>
                        <p:par>
                          <p:cTn id="138" fill="hold">
                            <p:stCondLst>
                              <p:cond delay="0"/>
                            </p:stCondLst>
                            <p:childTnLst>
                              <p:par>
                                <p:cTn id="139" presetID="1" presetClass="exit" presetSubtype="0" fill="hold" grpId="0" nodeType="clickEffect">
                                  <p:stCondLst>
                                    <p:cond delay="0"/>
                                  </p:stCondLst>
                                  <p:childTnLst>
                                    <p:set>
                                      <p:cBhvr>
                                        <p:cTn id="140" dur="1" fill="hold">
                                          <p:stCondLst>
                                            <p:cond delay="0"/>
                                          </p:stCondLst>
                                        </p:cTn>
                                        <p:tgtEl>
                                          <p:spTgt spid="41"/>
                                        </p:tgtEl>
                                        <p:attrNameLst>
                                          <p:attrName>style.visibility</p:attrName>
                                        </p:attrNameLst>
                                      </p:cBhvr>
                                      <p:to>
                                        <p:strVal val="hidden"/>
                                      </p:to>
                                    </p:set>
                                  </p:childTnLst>
                                </p:cTn>
                              </p:par>
                            </p:childTnLst>
                          </p:cTn>
                        </p:par>
                      </p:childTnLst>
                    </p:cTn>
                  </p:par>
                </p:childTnLst>
              </p:cTn>
              <p:nextCondLst>
                <p:cond evt="onClick" delay="0">
                  <p:tgtEl>
                    <p:spTgt spid="41"/>
                  </p:tgtEl>
                </p:cond>
              </p:nextCondLst>
            </p:seq>
            <p:seq concurrent="1" nextAc="seek">
              <p:cTn id="141" restart="whenNotActive" fill="hold" evtFilter="cancelBubble" nodeType="interactiveSeq">
                <p:stCondLst>
                  <p:cond evt="onClick" delay="0">
                    <p:tgtEl>
                      <p:spTgt spid="44"/>
                    </p:tgtEl>
                  </p:cond>
                </p:stCondLst>
                <p:endSync evt="end" delay="0">
                  <p:rtn val="all"/>
                </p:endSync>
                <p:childTnLst>
                  <p:par>
                    <p:cTn id="142" fill="hold">
                      <p:stCondLst>
                        <p:cond delay="0"/>
                      </p:stCondLst>
                      <p:childTnLst>
                        <p:par>
                          <p:cTn id="143" fill="hold">
                            <p:stCondLst>
                              <p:cond delay="0"/>
                            </p:stCondLst>
                            <p:childTnLst>
                              <p:par>
                                <p:cTn id="144" presetID="1" presetClass="exit" presetSubtype="0" fill="hold" grpId="0" nodeType="clickEffect">
                                  <p:stCondLst>
                                    <p:cond delay="0"/>
                                  </p:stCondLst>
                                  <p:childTnLst>
                                    <p:set>
                                      <p:cBhvr>
                                        <p:cTn id="145" dur="1" fill="hold">
                                          <p:stCondLst>
                                            <p:cond delay="0"/>
                                          </p:stCondLst>
                                        </p:cTn>
                                        <p:tgtEl>
                                          <p:spTgt spid="44"/>
                                        </p:tgtEl>
                                        <p:attrNameLst>
                                          <p:attrName>style.visibility</p:attrName>
                                        </p:attrNameLst>
                                      </p:cBhvr>
                                      <p:to>
                                        <p:strVal val="hidden"/>
                                      </p:to>
                                    </p:set>
                                  </p:childTnLst>
                                </p:cTn>
                              </p:par>
                            </p:childTnLst>
                          </p:cTn>
                        </p:par>
                      </p:childTnLst>
                    </p:cTn>
                  </p:par>
                </p:childTnLst>
              </p:cTn>
              <p:nextCondLst>
                <p:cond evt="onClick" delay="0">
                  <p:tgtEl>
                    <p:spTgt spid="44"/>
                  </p:tgtEl>
                </p:cond>
              </p:nextCondLst>
            </p:seq>
            <p:seq concurrent="1" nextAc="seek">
              <p:cTn id="146" restart="whenNotActive" fill="hold" evtFilter="cancelBubble" nodeType="interactiveSeq">
                <p:stCondLst>
                  <p:cond evt="onClick" delay="0">
                    <p:tgtEl>
                      <p:spTgt spid="45"/>
                    </p:tgtEl>
                  </p:cond>
                </p:stCondLst>
                <p:endSync evt="end" delay="0">
                  <p:rtn val="all"/>
                </p:endSync>
                <p:childTnLst>
                  <p:par>
                    <p:cTn id="147" fill="hold">
                      <p:stCondLst>
                        <p:cond delay="0"/>
                      </p:stCondLst>
                      <p:childTnLst>
                        <p:par>
                          <p:cTn id="148" fill="hold">
                            <p:stCondLst>
                              <p:cond delay="0"/>
                            </p:stCondLst>
                            <p:childTnLst>
                              <p:par>
                                <p:cTn id="149" presetID="1" presetClass="exit" presetSubtype="0" fill="hold" grpId="0" nodeType="clickEffect">
                                  <p:stCondLst>
                                    <p:cond delay="0"/>
                                  </p:stCondLst>
                                  <p:childTnLst>
                                    <p:set>
                                      <p:cBhvr>
                                        <p:cTn id="150" dur="1" fill="hold">
                                          <p:stCondLst>
                                            <p:cond delay="0"/>
                                          </p:stCondLst>
                                        </p:cTn>
                                        <p:tgtEl>
                                          <p:spTgt spid="45"/>
                                        </p:tgtEl>
                                        <p:attrNameLst>
                                          <p:attrName>style.visibility</p:attrName>
                                        </p:attrNameLst>
                                      </p:cBhvr>
                                      <p:to>
                                        <p:strVal val="hidden"/>
                                      </p:to>
                                    </p:set>
                                  </p:childTnLst>
                                </p:cTn>
                              </p:par>
                            </p:childTnLst>
                          </p:cTn>
                        </p:par>
                      </p:childTnLst>
                    </p:cTn>
                  </p:par>
                </p:childTnLst>
              </p:cTn>
              <p:nextCondLst>
                <p:cond evt="onClick" delay="0">
                  <p:tgtEl>
                    <p:spTgt spid="45"/>
                  </p:tgtEl>
                </p:cond>
              </p:nextCondLst>
            </p:seq>
          </p:childTnLst>
        </p:cTn>
      </p:par>
    </p:tnLst>
    <p:bldLst>
      <p:bldP spid="2" grpId="0" animBg="1"/>
      <p:bldP spid="35" grpId="0" animBg="1"/>
      <p:bldP spid="36" grpId="0" animBg="1"/>
      <p:bldP spid="37" grpId="0" animBg="1"/>
      <p:bldP spid="41" grpId="0" animBg="1"/>
      <p:bldP spid="44" grpId="0" animBg="1"/>
      <p:bldP spid="4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4588"/>
            <a:ext cx="12190413" cy="6853760"/>
          </a:xfrm>
          <a:prstGeom prst="rect">
            <a:avLst/>
          </a:prstGeom>
        </p:spPr>
      </p:pic>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77072" y="332775"/>
            <a:ext cx="9160077" cy="5384551"/>
          </a:xfrm>
          <a:prstGeom prst="rect">
            <a:avLst/>
          </a:prstGeom>
        </p:spPr>
      </p:pic>
      <p:pic>
        <p:nvPicPr>
          <p:cNvPr id="11" name="Picture 10"/>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foregroundMark x1="79691" y1="88450" x2="80271" y2="94225"/>
                        <a14:foregroundMark x1="80271" y1="89362" x2="56673" y2="89058"/>
                        <a14:foregroundMark x1="89168" y1="90274" x2="64023" y2="94529"/>
                        <a14:foregroundMark x1="95551" y1="78116" x2="52805" y2="87234"/>
                        <a14:foregroundMark x1="50870" y1="73860" x2="11992" y2="85714"/>
                        <a14:foregroundMark x1="10251" y1="68997" x2="38104" y2="88754"/>
                        <a14:foregroundMark x1="9671" y1="10942" x2="51451" y2="17021"/>
                        <a14:foregroundMark x1="39458" y1="8207" x2="2128" y2="24012"/>
                        <a14:foregroundMark x1="12186" y1="14286" x2="31721" y2="10638"/>
                        <a14:foregroundMark x1="19149" y1="9726" x2="16441" y2="17933"/>
                        <a14:foregroundMark x1="41973" y1="10334" x2="46422" y2="17021"/>
                        <a14:foregroundMark x1="56673" y1="6079" x2="90716" y2="2736"/>
                        <a14:foregroundMark x1="93424" y1="5471" x2="88781" y2="13982"/>
                        <a14:foregroundMark x1="98066" y1="32523" x2="97292" y2="61398"/>
                        <a14:foregroundMark x1="75242" y1="89970" x2="66538" y2="94529"/>
                        <a14:foregroundMark x1="8897" y1="45593" x2="0" y2="66869"/>
                        <a14:foregroundMark x1="1547" y1="41945" x2="1354" y2="68085"/>
                        <a14:foregroundMark x1="60542" y1="2736" x2="86847" y2="1824"/>
                        <a14:foregroundMark x1="93424" y1="1520" x2="70019" y2="912"/>
                        <a14:foregroundMark x1="93424" y1="35562" x2="99807" y2="57447"/>
                        <a14:foregroundMark x1="59961" y1="75076" x2="10445" y2="82675"/>
                        <a14:foregroundMark x1="45648" y1="83587" x2="13540" y2="80851"/>
                        <a14:foregroundMark x1="16248" y1="64742" x2="10445" y2="78419"/>
                        <a14:foregroundMark x1="19729" y1="69605" x2="16634" y2="86018"/>
                        <a14:foregroundMark x1="11412" y1="65957" x2="9284" y2="73252"/>
                      </a14:backgroundRemoval>
                    </a14:imgEffect>
                  </a14:imgLayer>
                </a14:imgProps>
              </a:ext>
              <a:ext uri="{28A0092B-C50C-407E-A947-70E740481C1C}">
                <a14:useLocalDpi xmlns:a14="http://schemas.microsoft.com/office/drawing/2010/main" val="0"/>
              </a:ext>
            </a:extLst>
          </a:blip>
          <a:stretch>
            <a:fillRect/>
          </a:stretch>
        </p:blipFill>
        <p:spPr>
          <a:xfrm>
            <a:off x="10043485" y="5620259"/>
            <a:ext cx="1975500" cy="1257136"/>
          </a:xfrm>
          <a:prstGeom prst="rect">
            <a:avLst/>
          </a:prstGeom>
        </p:spPr>
      </p:pic>
      <p:pic>
        <p:nvPicPr>
          <p:cNvPr id="12" name="Picture 11">
            <a:hlinkClick r:id="rId7" action="ppaction://hlinksldjump"/>
          </p:cNvPr>
          <p:cNvPicPr>
            <a:picLocks noChangeAspect="1"/>
          </p:cNvPicPr>
          <p:nvPr/>
        </p:nvPicPr>
        <p:blipFill>
          <a:blip r:embed="rId8">
            <a:extLst>
              <a:ext uri="{BEBA8EAE-BF5A-486C-A8C5-ECC9F3942E4B}">
                <a14:imgProps xmlns:a14="http://schemas.microsoft.com/office/drawing/2010/main">
                  <a14:imgLayer r:embed="rId9">
                    <a14:imgEffect>
                      <a14:backgroundRemoval t="0" b="100000" l="0" r="100000">
                        <a14:foregroundMark x1="61558" y1="7051" x2="64935" y2="23397"/>
                        <a14:foregroundMark x1="89610" y1="9615" x2="91948" y2="28205"/>
                        <a14:foregroundMark x1="59740" y1="9615" x2="55584" y2="24038"/>
                      </a14:backgroundRemoval>
                    </a14:imgEffect>
                  </a14:imgLayer>
                </a14:imgProps>
              </a:ext>
              <a:ext uri="{28A0092B-C50C-407E-A947-70E740481C1C}">
                <a14:useLocalDpi xmlns:a14="http://schemas.microsoft.com/office/drawing/2010/main" val="0"/>
              </a:ext>
            </a:extLst>
          </a:blip>
          <a:stretch>
            <a:fillRect/>
          </a:stretch>
        </p:blipFill>
        <p:spPr>
          <a:xfrm>
            <a:off x="10213982" y="5010738"/>
            <a:ext cx="1743823" cy="1413176"/>
          </a:xfrm>
          <a:prstGeom prst="rect">
            <a:avLst/>
          </a:prstGeom>
        </p:spPr>
      </p:pic>
      <p:sp>
        <p:nvSpPr>
          <p:cNvPr id="13" name="TextBox 12"/>
          <p:cNvSpPr txBox="1"/>
          <p:nvPr/>
        </p:nvSpPr>
        <p:spPr>
          <a:xfrm>
            <a:off x="4124953" y="1908814"/>
            <a:ext cx="3940502" cy="1323439"/>
          </a:xfrm>
          <a:prstGeom prst="rect">
            <a:avLst/>
          </a:prstGeom>
          <a:noFill/>
        </p:spPr>
        <p:txBody>
          <a:bodyPr wrap="none" rtlCol="0">
            <a:spAutoFit/>
          </a:bodyPr>
          <a:lstStyle/>
          <a:p>
            <a:pPr algn="ctr"/>
            <a:r>
              <a:rPr lang="en-US" sz="8000" dirty="0" err="1">
                <a:solidFill>
                  <a:srgbClr val="0000FF"/>
                </a:solidFill>
              </a:rPr>
              <a:t>Giải</a:t>
            </a:r>
            <a:r>
              <a:rPr lang="en-US" sz="8000" dirty="0">
                <a:solidFill>
                  <a:srgbClr val="0000FF"/>
                </a:solidFill>
              </a:rPr>
              <a:t> </a:t>
            </a:r>
            <a:r>
              <a:rPr lang="en-US" sz="8000" dirty="0" err="1">
                <a:solidFill>
                  <a:srgbClr val="0000FF"/>
                </a:solidFill>
              </a:rPr>
              <a:t>nhất</a:t>
            </a:r>
            <a:endParaRPr lang="en-US" sz="8000" dirty="0">
              <a:solidFill>
                <a:srgbClr val="0000FF"/>
              </a:solidFill>
            </a:endParaRPr>
          </a:p>
        </p:txBody>
      </p:sp>
      <p:sp>
        <p:nvSpPr>
          <p:cNvPr id="14" name="TextBox 13"/>
          <p:cNvSpPr txBox="1"/>
          <p:nvPr/>
        </p:nvSpPr>
        <p:spPr>
          <a:xfrm>
            <a:off x="2326897" y="3277122"/>
            <a:ext cx="7536615" cy="1323439"/>
          </a:xfrm>
          <a:prstGeom prst="rect">
            <a:avLst/>
          </a:prstGeom>
          <a:noFill/>
        </p:spPr>
        <p:txBody>
          <a:bodyPr wrap="none" rtlCol="0">
            <a:spAutoFit/>
          </a:bodyPr>
          <a:lstStyle/>
          <a:p>
            <a:pPr algn="ctr"/>
            <a:r>
              <a:rPr lang="en-US" sz="8000" dirty="0" err="1">
                <a:solidFill>
                  <a:srgbClr val="008000"/>
                </a:solidFill>
              </a:rPr>
              <a:t>Huy</a:t>
            </a:r>
            <a:r>
              <a:rPr lang="en-US" sz="8000" dirty="0">
                <a:solidFill>
                  <a:srgbClr val="008000"/>
                </a:solidFill>
              </a:rPr>
              <a:t> </a:t>
            </a:r>
            <a:r>
              <a:rPr lang="en-US" sz="8000" dirty="0" err="1">
                <a:solidFill>
                  <a:srgbClr val="008000"/>
                </a:solidFill>
              </a:rPr>
              <a:t>chương</a:t>
            </a:r>
            <a:r>
              <a:rPr lang="en-US" sz="8000" dirty="0">
                <a:solidFill>
                  <a:srgbClr val="008000"/>
                </a:solidFill>
              </a:rPr>
              <a:t> </a:t>
            </a:r>
            <a:r>
              <a:rPr lang="en-US" sz="8000" dirty="0" err="1">
                <a:solidFill>
                  <a:srgbClr val="008000"/>
                </a:solidFill>
              </a:rPr>
              <a:t>Vàng</a:t>
            </a:r>
            <a:endParaRPr lang="en-US" sz="8000" dirty="0">
              <a:solidFill>
                <a:srgbClr val="008000"/>
              </a:solidFill>
            </a:endParaRPr>
          </a:p>
        </p:txBody>
      </p:sp>
      <p:sp>
        <p:nvSpPr>
          <p:cNvPr id="2" name="Rectangle 1"/>
          <p:cNvSpPr/>
          <p:nvPr/>
        </p:nvSpPr>
        <p:spPr>
          <a:xfrm>
            <a:off x="3499378" y="693178"/>
            <a:ext cx="5191657" cy="1077218"/>
          </a:xfrm>
          <a:prstGeom prst="rect">
            <a:avLst/>
          </a:prstGeom>
        </p:spPr>
        <p:txBody>
          <a:bodyPr wrap="square">
            <a:spAutoFit/>
          </a:bodyPr>
          <a:lstStyle/>
          <a:p>
            <a:pPr algn="ctr"/>
            <a:r>
              <a:rPr lang="en-US" sz="3200" b="1" dirty="0" err="1">
                <a:solidFill>
                  <a:schemeClr val="accent2">
                    <a:lumMod val="75000"/>
                  </a:schemeClr>
                </a:solidFill>
                <a:cs typeface="Times New Roman" panose="02020603050405020304" pitchFamily="18" charset="0"/>
              </a:rPr>
              <a:t>Giải</a:t>
            </a:r>
            <a:r>
              <a:rPr lang="en-US" sz="3200" b="1" dirty="0">
                <a:solidFill>
                  <a:schemeClr val="accent2">
                    <a:lumMod val="75000"/>
                  </a:schemeClr>
                </a:solidFill>
                <a:cs typeface="Times New Roman" panose="02020603050405020304" pitchFamily="18" charset="0"/>
              </a:rPr>
              <a:t> </a:t>
            </a:r>
            <a:r>
              <a:rPr lang="en-US" sz="3200" b="1" dirty="0" err="1">
                <a:solidFill>
                  <a:schemeClr val="accent2">
                    <a:lumMod val="75000"/>
                  </a:schemeClr>
                </a:solidFill>
                <a:cs typeface="Times New Roman" panose="02020603050405020304" pitchFamily="18" charset="0"/>
              </a:rPr>
              <a:t>thưởng</a:t>
            </a:r>
            <a:r>
              <a:rPr lang="en-US" sz="3200" b="1" dirty="0">
                <a:solidFill>
                  <a:schemeClr val="accent2">
                    <a:lumMod val="75000"/>
                  </a:schemeClr>
                </a:solidFill>
                <a:cs typeface="Times New Roman" panose="02020603050405020304" pitchFamily="18" charset="0"/>
              </a:rPr>
              <a:t> </a:t>
            </a:r>
            <a:r>
              <a:rPr lang="en-US" sz="3200" b="1" dirty="0" err="1">
                <a:solidFill>
                  <a:schemeClr val="accent2">
                    <a:lumMod val="75000"/>
                  </a:schemeClr>
                </a:solidFill>
                <a:cs typeface="Times New Roman" panose="02020603050405020304" pitchFamily="18" charset="0"/>
              </a:rPr>
              <a:t>trong</a:t>
            </a:r>
            <a:r>
              <a:rPr lang="en-US" sz="3200" b="1" dirty="0">
                <a:solidFill>
                  <a:schemeClr val="accent2">
                    <a:lumMod val="75000"/>
                  </a:schemeClr>
                </a:solidFill>
                <a:cs typeface="Times New Roman" panose="02020603050405020304" pitchFamily="18" charset="0"/>
              </a:rPr>
              <a:t> </a:t>
            </a:r>
            <a:r>
              <a:rPr lang="en-US" sz="3200" b="1" dirty="0" err="1">
                <a:solidFill>
                  <a:schemeClr val="accent2">
                    <a:lumMod val="75000"/>
                  </a:schemeClr>
                </a:solidFill>
                <a:cs typeface="Times New Roman" panose="02020603050405020304" pitchFamily="18" charset="0"/>
              </a:rPr>
              <a:t>các</a:t>
            </a:r>
            <a:r>
              <a:rPr lang="en-US" sz="3200" b="1" dirty="0">
                <a:solidFill>
                  <a:schemeClr val="accent2">
                    <a:lumMod val="75000"/>
                  </a:schemeClr>
                </a:solidFill>
                <a:cs typeface="Times New Roman" panose="02020603050405020304" pitchFamily="18" charset="0"/>
              </a:rPr>
              <a:t> </a:t>
            </a:r>
            <a:r>
              <a:rPr lang="en-US" sz="3200" b="1" dirty="0" err="1">
                <a:solidFill>
                  <a:schemeClr val="accent2">
                    <a:lumMod val="75000"/>
                  </a:schemeClr>
                </a:solidFill>
                <a:cs typeface="Times New Roman" panose="02020603050405020304" pitchFamily="18" charset="0"/>
              </a:rPr>
              <a:t>kì</a:t>
            </a:r>
            <a:r>
              <a:rPr lang="en-US" sz="3200" b="1" dirty="0">
                <a:solidFill>
                  <a:schemeClr val="accent2">
                    <a:lumMod val="75000"/>
                  </a:schemeClr>
                </a:solidFill>
                <a:cs typeface="Times New Roman" panose="02020603050405020304" pitchFamily="18" charset="0"/>
              </a:rPr>
              <a:t> </a:t>
            </a:r>
            <a:r>
              <a:rPr lang="en-US" sz="3200" b="1" dirty="0" err="1">
                <a:solidFill>
                  <a:schemeClr val="accent2">
                    <a:lumMod val="75000"/>
                  </a:schemeClr>
                </a:solidFill>
                <a:cs typeface="Times New Roman" panose="02020603050405020304" pitchFamily="18" charset="0"/>
              </a:rPr>
              <a:t>thi</a:t>
            </a:r>
            <a:r>
              <a:rPr lang="en-US" sz="3200" b="1" dirty="0">
                <a:solidFill>
                  <a:schemeClr val="accent2">
                    <a:lumMod val="75000"/>
                  </a:schemeClr>
                </a:solidFill>
                <a:cs typeface="Times New Roman" panose="02020603050405020304" pitchFamily="18" charset="0"/>
              </a:rPr>
              <a:t> </a:t>
            </a:r>
            <a:r>
              <a:rPr lang="en-US" sz="3200" b="1" dirty="0" err="1">
                <a:solidFill>
                  <a:schemeClr val="accent2">
                    <a:lumMod val="75000"/>
                  </a:schemeClr>
                </a:solidFill>
                <a:cs typeface="Times New Roman" panose="02020603050405020304" pitchFamily="18" charset="0"/>
              </a:rPr>
              <a:t>văn</a:t>
            </a:r>
            <a:r>
              <a:rPr lang="en-US" sz="3200" b="1" dirty="0">
                <a:solidFill>
                  <a:schemeClr val="accent2">
                    <a:lumMod val="75000"/>
                  </a:schemeClr>
                </a:solidFill>
                <a:cs typeface="Times New Roman" panose="02020603050405020304" pitchFamily="18" charset="0"/>
              </a:rPr>
              <a:t> </a:t>
            </a:r>
            <a:r>
              <a:rPr lang="en-US" sz="3200" b="1" dirty="0" err="1">
                <a:solidFill>
                  <a:schemeClr val="accent2">
                    <a:lumMod val="75000"/>
                  </a:schemeClr>
                </a:solidFill>
                <a:cs typeface="Times New Roman" panose="02020603050405020304" pitchFamily="18" charset="0"/>
              </a:rPr>
              <a:t>hóa</a:t>
            </a:r>
            <a:r>
              <a:rPr lang="en-US" sz="3200" b="1" dirty="0">
                <a:solidFill>
                  <a:schemeClr val="accent2">
                    <a:lumMod val="75000"/>
                  </a:schemeClr>
                </a:solidFill>
                <a:cs typeface="Times New Roman" panose="02020603050405020304" pitchFamily="18" charset="0"/>
              </a:rPr>
              <a:t>, </a:t>
            </a:r>
            <a:r>
              <a:rPr lang="en-US" sz="3200" b="1" dirty="0" err="1">
                <a:solidFill>
                  <a:schemeClr val="accent2">
                    <a:lumMod val="75000"/>
                  </a:schemeClr>
                </a:solidFill>
                <a:cs typeface="Times New Roman" panose="02020603050405020304" pitchFamily="18" charset="0"/>
              </a:rPr>
              <a:t>văn</a:t>
            </a:r>
            <a:r>
              <a:rPr lang="en-US" sz="3200" b="1" dirty="0">
                <a:solidFill>
                  <a:schemeClr val="accent2">
                    <a:lumMod val="75000"/>
                  </a:schemeClr>
                </a:solidFill>
                <a:cs typeface="Times New Roman" panose="02020603050405020304" pitchFamily="18" charset="0"/>
              </a:rPr>
              <a:t> </a:t>
            </a:r>
            <a:r>
              <a:rPr lang="en-US" sz="3200" b="1" dirty="0" err="1">
                <a:solidFill>
                  <a:schemeClr val="accent2">
                    <a:lumMod val="75000"/>
                  </a:schemeClr>
                </a:solidFill>
                <a:cs typeface="Times New Roman" panose="02020603050405020304" pitchFamily="18" charset="0"/>
              </a:rPr>
              <a:t>nghệ</a:t>
            </a:r>
            <a:r>
              <a:rPr lang="en-US" sz="3200" b="1" dirty="0">
                <a:solidFill>
                  <a:schemeClr val="accent2">
                    <a:lumMod val="75000"/>
                  </a:schemeClr>
                </a:solidFill>
                <a:cs typeface="Times New Roman" panose="02020603050405020304" pitchFamily="18" charset="0"/>
              </a:rPr>
              <a:t>, </a:t>
            </a:r>
            <a:r>
              <a:rPr lang="en-US" sz="3200" b="1" dirty="0" err="1">
                <a:solidFill>
                  <a:schemeClr val="accent2">
                    <a:lumMod val="75000"/>
                  </a:schemeClr>
                </a:solidFill>
                <a:cs typeface="Times New Roman" panose="02020603050405020304" pitchFamily="18" charset="0"/>
              </a:rPr>
              <a:t>thể</a:t>
            </a:r>
            <a:r>
              <a:rPr lang="en-US" sz="3200" b="1" dirty="0">
                <a:solidFill>
                  <a:schemeClr val="accent2">
                    <a:lumMod val="75000"/>
                  </a:schemeClr>
                </a:solidFill>
                <a:cs typeface="Times New Roman" panose="02020603050405020304" pitchFamily="18" charset="0"/>
              </a:rPr>
              <a:t> </a:t>
            </a:r>
            <a:r>
              <a:rPr lang="en-US" sz="3200" b="1" dirty="0" err="1">
                <a:solidFill>
                  <a:schemeClr val="accent2">
                    <a:lumMod val="75000"/>
                  </a:schemeClr>
                </a:solidFill>
                <a:cs typeface="Times New Roman" panose="02020603050405020304" pitchFamily="18" charset="0"/>
              </a:rPr>
              <a:t>thao</a:t>
            </a:r>
            <a:r>
              <a:rPr lang="en-US" sz="3200" b="1" dirty="0">
                <a:solidFill>
                  <a:schemeClr val="accent2">
                    <a:lumMod val="75000"/>
                  </a:schemeClr>
                </a:solidFill>
                <a:cs typeface="Times New Roman" panose="02020603050405020304" pitchFamily="18" charset="0"/>
              </a:rPr>
              <a:t>:</a:t>
            </a:r>
          </a:p>
        </p:txBody>
      </p:sp>
    </p:spTree>
    <p:extLst>
      <p:ext uri="{BB962C8B-B14F-4D97-AF65-F5344CB8AC3E}">
        <p14:creationId xmlns:p14="http://schemas.microsoft.com/office/powerpoint/2010/main" val="99445271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12"/>
                                        </p:tgtEl>
                                        <p:attrNameLst>
                                          <p:attrName>r</p:attrName>
                                        </p:attrNameLst>
                                      </p:cBhvr>
                                    </p:animRot>
                                    <p:animRot by="-240000">
                                      <p:cBhvr>
                                        <p:cTn id="7" dur="600" fill="hold">
                                          <p:stCondLst>
                                            <p:cond delay="600"/>
                                          </p:stCondLst>
                                        </p:cTn>
                                        <p:tgtEl>
                                          <p:spTgt spid="12"/>
                                        </p:tgtEl>
                                        <p:attrNameLst>
                                          <p:attrName>r</p:attrName>
                                        </p:attrNameLst>
                                      </p:cBhvr>
                                    </p:animRot>
                                    <p:animRot by="240000">
                                      <p:cBhvr>
                                        <p:cTn id="8" dur="600" fill="hold">
                                          <p:stCondLst>
                                            <p:cond delay="1200"/>
                                          </p:stCondLst>
                                        </p:cTn>
                                        <p:tgtEl>
                                          <p:spTgt spid="12"/>
                                        </p:tgtEl>
                                        <p:attrNameLst>
                                          <p:attrName>r</p:attrName>
                                        </p:attrNameLst>
                                      </p:cBhvr>
                                    </p:animRot>
                                    <p:animRot by="-240000">
                                      <p:cBhvr>
                                        <p:cTn id="9" dur="600" fill="hold">
                                          <p:stCondLst>
                                            <p:cond delay="1800"/>
                                          </p:stCondLst>
                                        </p:cTn>
                                        <p:tgtEl>
                                          <p:spTgt spid="12"/>
                                        </p:tgtEl>
                                        <p:attrNameLst>
                                          <p:attrName>r</p:attrName>
                                        </p:attrNameLst>
                                      </p:cBhvr>
                                    </p:animRot>
                                    <p:animRot by="120000">
                                      <p:cBhvr>
                                        <p:cTn id="10" dur="600" fill="hold">
                                          <p:stCondLst>
                                            <p:cond delay="2400"/>
                                          </p:stCondLst>
                                        </p:cTn>
                                        <p:tgtEl>
                                          <p:spTgt spid="12"/>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1000"/>
                                        <p:tgtEl>
                                          <p:spTgt spid="13"/>
                                        </p:tgtEl>
                                      </p:cBhvr>
                                    </p:animEffect>
                                    <p:anim calcmode="lin" valueType="num">
                                      <p:cBhvr>
                                        <p:cTn id="16" dur="1000" fill="hold"/>
                                        <p:tgtEl>
                                          <p:spTgt spid="13"/>
                                        </p:tgtEl>
                                        <p:attrNameLst>
                                          <p:attrName>ppt_x</p:attrName>
                                        </p:attrNameLst>
                                      </p:cBhvr>
                                      <p:tavLst>
                                        <p:tav tm="0">
                                          <p:val>
                                            <p:strVal val="#ppt_x"/>
                                          </p:val>
                                        </p:tav>
                                        <p:tav tm="100000">
                                          <p:val>
                                            <p:strVal val="#ppt_x"/>
                                          </p:val>
                                        </p:tav>
                                      </p:tavLst>
                                    </p:anim>
                                    <p:anim calcmode="lin" valueType="num">
                                      <p:cBhvr>
                                        <p:cTn id="17"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1000"/>
                                        <p:tgtEl>
                                          <p:spTgt spid="14"/>
                                        </p:tgtEl>
                                      </p:cBhvr>
                                    </p:animEffect>
                                    <p:anim calcmode="lin" valueType="num">
                                      <p:cBhvr>
                                        <p:cTn id="23" dur="1000" fill="hold"/>
                                        <p:tgtEl>
                                          <p:spTgt spid="14"/>
                                        </p:tgtEl>
                                        <p:attrNameLst>
                                          <p:attrName>ppt_x</p:attrName>
                                        </p:attrNameLst>
                                      </p:cBhvr>
                                      <p:tavLst>
                                        <p:tav tm="0">
                                          <p:val>
                                            <p:strVal val="#ppt_x"/>
                                          </p:val>
                                        </p:tav>
                                        <p:tav tm="100000">
                                          <p:val>
                                            <p:strVal val="#ppt_x"/>
                                          </p:val>
                                        </p:tav>
                                      </p:tavLst>
                                    </p:anim>
                                    <p:anim calcmode="lin" valueType="num">
                                      <p:cBhvr>
                                        <p:cTn id="2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4588"/>
            <a:ext cx="12190413" cy="6853760"/>
          </a:xfrm>
          <a:prstGeom prst="rect">
            <a:avLst/>
          </a:prstGeom>
        </p:spPr>
      </p:pic>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77072" y="332775"/>
            <a:ext cx="9160077" cy="5384551"/>
          </a:xfrm>
          <a:prstGeom prst="rect">
            <a:avLst/>
          </a:prstGeom>
        </p:spPr>
      </p:pic>
      <p:pic>
        <p:nvPicPr>
          <p:cNvPr id="6" name="Picture 5"/>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9781669" y="5825830"/>
            <a:ext cx="2337144" cy="786329"/>
          </a:xfrm>
          <a:prstGeom prst="rect">
            <a:avLst/>
          </a:prstGeom>
        </p:spPr>
      </p:pic>
      <p:pic>
        <p:nvPicPr>
          <p:cNvPr id="8" name="Picture 7">
            <a:hlinkClick r:id="rId7" action="ppaction://hlinksldjump"/>
          </p:cNvPr>
          <p:cNvPicPr>
            <a:picLocks noChangeAspect="1"/>
          </p:cNvPicPr>
          <p:nvPr/>
        </p:nvPicPr>
        <p:blipFill>
          <a:blip r:embed="rId8" cstate="print">
            <a:extLst>
              <a:ext uri="{BEBA8EAE-BF5A-486C-A8C5-ECC9F3942E4B}">
                <a14:imgProps xmlns:a14="http://schemas.microsoft.com/office/drawing/2010/main">
                  <a14:imgLayer r:embed="rId9">
                    <a14:imgEffect>
                      <a14:backgroundRemoval t="0" b="100000" l="0" r="100000">
                        <a14:foregroundMark x1="30802" y1="75714" x2="69628" y2="76286"/>
                        <a14:foregroundMark x1="39685" y1="80286" x2="60458" y2="79286"/>
                        <a14:foregroundMark x1="39398" y1="7143" x2="45129" y2="17571"/>
                        <a14:foregroundMark x1="59456" y1="5714" x2="58596" y2="17286"/>
                      </a14:backgroundRemoval>
                    </a14:imgEffect>
                  </a14:imgLayer>
                </a14:imgProps>
              </a:ext>
              <a:ext uri="{28A0092B-C50C-407E-A947-70E740481C1C}">
                <a14:useLocalDpi xmlns:a14="http://schemas.microsoft.com/office/drawing/2010/main" val="0"/>
              </a:ext>
            </a:extLst>
          </a:blip>
          <a:stretch>
            <a:fillRect/>
          </a:stretch>
        </p:blipFill>
        <p:spPr>
          <a:xfrm>
            <a:off x="10109677" y="4765518"/>
            <a:ext cx="1623595" cy="1628246"/>
          </a:xfrm>
          <a:prstGeom prst="rect">
            <a:avLst/>
          </a:prstGeom>
        </p:spPr>
      </p:pic>
      <p:sp>
        <p:nvSpPr>
          <p:cNvPr id="9" name="TextBox 12">
            <a:extLst>
              <a:ext uri="{FF2B5EF4-FFF2-40B4-BE49-F238E27FC236}">
                <a16:creationId xmlns:a16="http://schemas.microsoft.com/office/drawing/2014/main" xmlns="" id="{2C544200-FC38-4145-A6A9-269ED0A0F631}"/>
              </a:ext>
            </a:extLst>
          </p:cNvPr>
          <p:cNvSpPr txBox="1"/>
          <p:nvPr/>
        </p:nvSpPr>
        <p:spPr>
          <a:xfrm>
            <a:off x="4581301" y="1955947"/>
            <a:ext cx="3340979" cy="1323439"/>
          </a:xfrm>
          <a:prstGeom prst="rect">
            <a:avLst/>
          </a:prstGeom>
          <a:noFill/>
        </p:spPr>
        <p:txBody>
          <a:bodyPr wrap="none" rtlCol="0">
            <a:spAutoFit/>
          </a:bodyPr>
          <a:lstStyle/>
          <a:p>
            <a:pPr algn="ctr"/>
            <a:r>
              <a:rPr lang="en-US" sz="8000" dirty="0" err="1">
                <a:solidFill>
                  <a:srgbClr val="0000FF"/>
                </a:solidFill>
              </a:rPr>
              <a:t>Giải</a:t>
            </a:r>
            <a:r>
              <a:rPr lang="en-US" sz="8000" dirty="0">
                <a:solidFill>
                  <a:srgbClr val="0000FF"/>
                </a:solidFill>
              </a:rPr>
              <a:t> </a:t>
            </a:r>
            <a:r>
              <a:rPr lang="en-US" sz="8000" dirty="0" err="1">
                <a:solidFill>
                  <a:srgbClr val="0000FF"/>
                </a:solidFill>
              </a:rPr>
              <a:t>nhì</a:t>
            </a:r>
            <a:endParaRPr lang="en-US" sz="8000" dirty="0">
              <a:solidFill>
                <a:srgbClr val="0000FF"/>
              </a:solidFill>
            </a:endParaRPr>
          </a:p>
        </p:txBody>
      </p:sp>
      <p:sp>
        <p:nvSpPr>
          <p:cNvPr id="11" name="TextBox 13">
            <a:extLst>
              <a:ext uri="{FF2B5EF4-FFF2-40B4-BE49-F238E27FC236}">
                <a16:creationId xmlns:a16="http://schemas.microsoft.com/office/drawing/2014/main" xmlns="" id="{16B45960-7916-4C6F-AD58-97EFA4BF2859}"/>
              </a:ext>
            </a:extLst>
          </p:cNvPr>
          <p:cNvSpPr txBox="1"/>
          <p:nvPr/>
        </p:nvSpPr>
        <p:spPr>
          <a:xfrm>
            <a:off x="2760289" y="3324255"/>
            <a:ext cx="6983002" cy="1323439"/>
          </a:xfrm>
          <a:prstGeom prst="rect">
            <a:avLst/>
          </a:prstGeom>
          <a:noFill/>
        </p:spPr>
        <p:txBody>
          <a:bodyPr wrap="none" rtlCol="0">
            <a:spAutoFit/>
          </a:bodyPr>
          <a:lstStyle/>
          <a:p>
            <a:pPr algn="ctr"/>
            <a:r>
              <a:rPr lang="en-US" sz="8000">
                <a:solidFill>
                  <a:srgbClr val="008000"/>
                </a:solidFill>
              </a:rPr>
              <a:t>Huy chương Bạc</a:t>
            </a:r>
            <a:endParaRPr lang="en-US" sz="8000" dirty="0">
              <a:solidFill>
                <a:srgbClr val="008000"/>
              </a:solidFill>
            </a:endParaRPr>
          </a:p>
        </p:txBody>
      </p:sp>
      <p:sp>
        <p:nvSpPr>
          <p:cNvPr id="12" name="Rectangle 11"/>
          <p:cNvSpPr/>
          <p:nvPr/>
        </p:nvSpPr>
        <p:spPr>
          <a:xfrm>
            <a:off x="3499378" y="693178"/>
            <a:ext cx="5191657" cy="1077218"/>
          </a:xfrm>
          <a:prstGeom prst="rect">
            <a:avLst/>
          </a:prstGeom>
        </p:spPr>
        <p:txBody>
          <a:bodyPr wrap="square">
            <a:spAutoFit/>
          </a:bodyPr>
          <a:lstStyle/>
          <a:p>
            <a:pPr algn="ctr"/>
            <a:r>
              <a:rPr lang="en-US" sz="3200" b="1" dirty="0" err="1">
                <a:solidFill>
                  <a:schemeClr val="accent2">
                    <a:lumMod val="75000"/>
                  </a:schemeClr>
                </a:solidFill>
                <a:cs typeface="Times New Roman" panose="02020603050405020304" pitchFamily="18" charset="0"/>
              </a:rPr>
              <a:t>Giải</a:t>
            </a:r>
            <a:r>
              <a:rPr lang="en-US" sz="3200" b="1" dirty="0">
                <a:solidFill>
                  <a:schemeClr val="accent2">
                    <a:lumMod val="75000"/>
                  </a:schemeClr>
                </a:solidFill>
                <a:cs typeface="Times New Roman" panose="02020603050405020304" pitchFamily="18" charset="0"/>
              </a:rPr>
              <a:t> </a:t>
            </a:r>
            <a:r>
              <a:rPr lang="en-US" sz="3200" b="1" dirty="0" err="1">
                <a:solidFill>
                  <a:schemeClr val="accent2">
                    <a:lumMod val="75000"/>
                  </a:schemeClr>
                </a:solidFill>
                <a:cs typeface="Times New Roman" panose="02020603050405020304" pitchFamily="18" charset="0"/>
              </a:rPr>
              <a:t>thưởng</a:t>
            </a:r>
            <a:r>
              <a:rPr lang="en-US" sz="3200" b="1" dirty="0">
                <a:solidFill>
                  <a:schemeClr val="accent2">
                    <a:lumMod val="75000"/>
                  </a:schemeClr>
                </a:solidFill>
                <a:cs typeface="Times New Roman" panose="02020603050405020304" pitchFamily="18" charset="0"/>
              </a:rPr>
              <a:t> </a:t>
            </a:r>
            <a:r>
              <a:rPr lang="en-US" sz="3200" b="1" dirty="0" err="1">
                <a:solidFill>
                  <a:schemeClr val="accent2">
                    <a:lumMod val="75000"/>
                  </a:schemeClr>
                </a:solidFill>
                <a:cs typeface="Times New Roman" panose="02020603050405020304" pitchFamily="18" charset="0"/>
              </a:rPr>
              <a:t>trong</a:t>
            </a:r>
            <a:r>
              <a:rPr lang="en-US" sz="3200" b="1" dirty="0">
                <a:solidFill>
                  <a:schemeClr val="accent2">
                    <a:lumMod val="75000"/>
                  </a:schemeClr>
                </a:solidFill>
                <a:cs typeface="Times New Roman" panose="02020603050405020304" pitchFamily="18" charset="0"/>
              </a:rPr>
              <a:t> </a:t>
            </a:r>
            <a:r>
              <a:rPr lang="en-US" sz="3200" b="1" dirty="0" err="1">
                <a:solidFill>
                  <a:schemeClr val="accent2">
                    <a:lumMod val="75000"/>
                  </a:schemeClr>
                </a:solidFill>
                <a:cs typeface="Times New Roman" panose="02020603050405020304" pitchFamily="18" charset="0"/>
              </a:rPr>
              <a:t>các</a:t>
            </a:r>
            <a:r>
              <a:rPr lang="en-US" sz="3200" b="1" dirty="0">
                <a:solidFill>
                  <a:schemeClr val="accent2">
                    <a:lumMod val="75000"/>
                  </a:schemeClr>
                </a:solidFill>
                <a:cs typeface="Times New Roman" panose="02020603050405020304" pitchFamily="18" charset="0"/>
              </a:rPr>
              <a:t> </a:t>
            </a:r>
            <a:r>
              <a:rPr lang="en-US" sz="3200" b="1" dirty="0" err="1">
                <a:solidFill>
                  <a:schemeClr val="accent2">
                    <a:lumMod val="75000"/>
                  </a:schemeClr>
                </a:solidFill>
                <a:cs typeface="Times New Roman" panose="02020603050405020304" pitchFamily="18" charset="0"/>
              </a:rPr>
              <a:t>kì</a:t>
            </a:r>
            <a:r>
              <a:rPr lang="en-US" sz="3200" b="1" dirty="0">
                <a:solidFill>
                  <a:schemeClr val="accent2">
                    <a:lumMod val="75000"/>
                  </a:schemeClr>
                </a:solidFill>
                <a:cs typeface="Times New Roman" panose="02020603050405020304" pitchFamily="18" charset="0"/>
              </a:rPr>
              <a:t> </a:t>
            </a:r>
            <a:r>
              <a:rPr lang="en-US" sz="3200" b="1" dirty="0" err="1">
                <a:solidFill>
                  <a:schemeClr val="accent2">
                    <a:lumMod val="75000"/>
                  </a:schemeClr>
                </a:solidFill>
                <a:cs typeface="Times New Roman" panose="02020603050405020304" pitchFamily="18" charset="0"/>
              </a:rPr>
              <a:t>thi</a:t>
            </a:r>
            <a:r>
              <a:rPr lang="en-US" sz="3200" b="1" dirty="0">
                <a:solidFill>
                  <a:schemeClr val="accent2">
                    <a:lumMod val="75000"/>
                  </a:schemeClr>
                </a:solidFill>
                <a:cs typeface="Times New Roman" panose="02020603050405020304" pitchFamily="18" charset="0"/>
              </a:rPr>
              <a:t> </a:t>
            </a:r>
            <a:r>
              <a:rPr lang="en-US" sz="3200" b="1" dirty="0" err="1">
                <a:solidFill>
                  <a:schemeClr val="accent2">
                    <a:lumMod val="75000"/>
                  </a:schemeClr>
                </a:solidFill>
                <a:cs typeface="Times New Roman" panose="02020603050405020304" pitchFamily="18" charset="0"/>
              </a:rPr>
              <a:t>văn</a:t>
            </a:r>
            <a:r>
              <a:rPr lang="en-US" sz="3200" b="1" dirty="0">
                <a:solidFill>
                  <a:schemeClr val="accent2">
                    <a:lumMod val="75000"/>
                  </a:schemeClr>
                </a:solidFill>
                <a:cs typeface="Times New Roman" panose="02020603050405020304" pitchFamily="18" charset="0"/>
              </a:rPr>
              <a:t> </a:t>
            </a:r>
            <a:r>
              <a:rPr lang="en-US" sz="3200" b="1" dirty="0" err="1">
                <a:solidFill>
                  <a:schemeClr val="accent2">
                    <a:lumMod val="75000"/>
                  </a:schemeClr>
                </a:solidFill>
                <a:cs typeface="Times New Roman" panose="02020603050405020304" pitchFamily="18" charset="0"/>
              </a:rPr>
              <a:t>hóa</a:t>
            </a:r>
            <a:r>
              <a:rPr lang="en-US" sz="3200" b="1" dirty="0">
                <a:solidFill>
                  <a:schemeClr val="accent2">
                    <a:lumMod val="75000"/>
                  </a:schemeClr>
                </a:solidFill>
                <a:cs typeface="Times New Roman" panose="02020603050405020304" pitchFamily="18" charset="0"/>
              </a:rPr>
              <a:t>, </a:t>
            </a:r>
            <a:r>
              <a:rPr lang="en-US" sz="3200" b="1" dirty="0" err="1">
                <a:solidFill>
                  <a:schemeClr val="accent2">
                    <a:lumMod val="75000"/>
                  </a:schemeClr>
                </a:solidFill>
                <a:cs typeface="Times New Roman" panose="02020603050405020304" pitchFamily="18" charset="0"/>
              </a:rPr>
              <a:t>văn</a:t>
            </a:r>
            <a:r>
              <a:rPr lang="en-US" sz="3200" b="1" dirty="0">
                <a:solidFill>
                  <a:schemeClr val="accent2">
                    <a:lumMod val="75000"/>
                  </a:schemeClr>
                </a:solidFill>
                <a:cs typeface="Times New Roman" panose="02020603050405020304" pitchFamily="18" charset="0"/>
              </a:rPr>
              <a:t> </a:t>
            </a:r>
            <a:r>
              <a:rPr lang="en-US" sz="3200" b="1" dirty="0" err="1">
                <a:solidFill>
                  <a:schemeClr val="accent2">
                    <a:lumMod val="75000"/>
                  </a:schemeClr>
                </a:solidFill>
                <a:cs typeface="Times New Roman" panose="02020603050405020304" pitchFamily="18" charset="0"/>
              </a:rPr>
              <a:t>nghệ</a:t>
            </a:r>
            <a:r>
              <a:rPr lang="en-US" sz="3200" b="1" dirty="0">
                <a:solidFill>
                  <a:schemeClr val="accent2">
                    <a:lumMod val="75000"/>
                  </a:schemeClr>
                </a:solidFill>
                <a:cs typeface="Times New Roman" panose="02020603050405020304" pitchFamily="18" charset="0"/>
              </a:rPr>
              <a:t>, </a:t>
            </a:r>
            <a:r>
              <a:rPr lang="en-US" sz="3200" b="1" dirty="0" err="1">
                <a:solidFill>
                  <a:schemeClr val="accent2">
                    <a:lumMod val="75000"/>
                  </a:schemeClr>
                </a:solidFill>
                <a:cs typeface="Times New Roman" panose="02020603050405020304" pitchFamily="18" charset="0"/>
              </a:rPr>
              <a:t>thể</a:t>
            </a:r>
            <a:r>
              <a:rPr lang="en-US" sz="3200" b="1" dirty="0">
                <a:solidFill>
                  <a:schemeClr val="accent2">
                    <a:lumMod val="75000"/>
                  </a:schemeClr>
                </a:solidFill>
                <a:cs typeface="Times New Roman" panose="02020603050405020304" pitchFamily="18" charset="0"/>
              </a:rPr>
              <a:t> </a:t>
            </a:r>
            <a:r>
              <a:rPr lang="en-US" sz="3200" b="1" dirty="0" err="1">
                <a:solidFill>
                  <a:schemeClr val="accent2">
                    <a:lumMod val="75000"/>
                  </a:schemeClr>
                </a:solidFill>
                <a:cs typeface="Times New Roman" panose="02020603050405020304" pitchFamily="18" charset="0"/>
              </a:rPr>
              <a:t>thao</a:t>
            </a:r>
            <a:r>
              <a:rPr lang="en-US" sz="3200" b="1" dirty="0">
                <a:solidFill>
                  <a:schemeClr val="accent2">
                    <a:lumMod val="75000"/>
                  </a:schemeClr>
                </a:solidFill>
                <a:cs typeface="Times New Roman" panose="02020603050405020304" pitchFamily="18" charset="0"/>
              </a:rPr>
              <a:t>:</a:t>
            </a:r>
          </a:p>
        </p:txBody>
      </p:sp>
    </p:spTree>
    <p:extLst>
      <p:ext uri="{BB962C8B-B14F-4D97-AF65-F5344CB8AC3E}">
        <p14:creationId xmlns:p14="http://schemas.microsoft.com/office/powerpoint/2010/main" val="367339525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8"/>
                                        </p:tgtEl>
                                        <p:attrNameLst>
                                          <p:attrName>r</p:attrName>
                                        </p:attrNameLst>
                                      </p:cBhvr>
                                    </p:animRot>
                                    <p:animRot by="-240000">
                                      <p:cBhvr>
                                        <p:cTn id="7" dur="600" fill="hold">
                                          <p:stCondLst>
                                            <p:cond delay="600"/>
                                          </p:stCondLst>
                                        </p:cTn>
                                        <p:tgtEl>
                                          <p:spTgt spid="8"/>
                                        </p:tgtEl>
                                        <p:attrNameLst>
                                          <p:attrName>r</p:attrName>
                                        </p:attrNameLst>
                                      </p:cBhvr>
                                    </p:animRot>
                                    <p:animRot by="240000">
                                      <p:cBhvr>
                                        <p:cTn id="8" dur="600" fill="hold">
                                          <p:stCondLst>
                                            <p:cond delay="1200"/>
                                          </p:stCondLst>
                                        </p:cTn>
                                        <p:tgtEl>
                                          <p:spTgt spid="8"/>
                                        </p:tgtEl>
                                        <p:attrNameLst>
                                          <p:attrName>r</p:attrName>
                                        </p:attrNameLst>
                                      </p:cBhvr>
                                    </p:animRot>
                                    <p:animRot by="-240000">
                                      <p:cBhvr>
                                        <p:cTn id="9" dur="600" fill="hold">
                                          <p:stCondLst>
                                            <p:cond delay="1800"/>
                                          </p:stCondLst>
                                        </p:cTn>
                                        <p:tgtEl>
                                          <p:spTgt spid="8"/>
                                        </p:tgtEl>
                                        <p:attrNameLst>
                                          <p:attrName>r</p:attrName>
                                        </p:attrNameLst>
                                      </p:cBhvr>
                                    </p:animRot>
                                    <p:animRot by="120000">
                                      <p:cBhvr>
                                        <p:cTn id="10" dur="600" fill="hold">
                                          <p:stCondLst>
                                            <p:cond delay="2400"/>
                                          </p:stCondLst>
                                        </p:cTn>
                                        <p:tgtEl>
                                          <p:spTgt spid="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1000"/>
                                        <p:tgtEl>
                                          <p:spTgt spid="9"/>
                                        </p:tgtEl>
                                      </p:cBhvr>
                                    </p:animEffect>
                                    <p:anim calcmode="lin" valueType="num">
                                      <p:cBhvr>
                                        <p:cTn id="16" dur="1000" fill="hold"/>
                                        <p:tgtEl>
                                          <p:spTgt spid="9"/>
                                        </p:tgtEl>
                                        <p:attrNameLst>
                                          <p:attrName>ppt_x</p:attrName>
                                        </p:attrNameLst>
                                      </p:cBhvr>
                                      <p:tavLst>
                                        <p:tav tm="0">
                                          <p:val>
                                            <p:strVal val="#ppt_x"/>
                                          </p:val>
                                        </p:tav>
                                        <p:tav tm="100000">
                                          <p:val>
                                            <p:strVal val="#ppt_x"/>
                                          </p:val>
                                        </p:tav>
                                      </p:tavLst>
                                    </p:anim>
                                    <p:anim calcmode="lin" valueType="num">
                                      <p:cBhvr>
                                        <p:cTn id="1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1000"/>
                                        <p:tgtEl>
                                          <p:spTgt spid="11"/>
                                        </p:tgtEl>
                                      </p:cBhvr>
                                    </p:animEffect>
                                    <p:anim calcmode="lin" valueType="num">
                                      <p:cBhvr>
                                        <p:cTn id="23" dur="1000" fill="hold"/>
                                        <p:tgtEl>
                                          <p:spTgt spid="11"/>
                                        </p:tgtEl>
                                        <p:attrNameLst>
                                          <p:attrName>ppt_x</p:attrName>
                                        </p:attrNameLst>
                                      </p:cBhvr>
                                      <p:tavLst>
                                        <p:tav tm="0">
                                          <p:val>
                                            <p:strVal val="#ppt_x"/>
                                          </p:val>
                                        </p:tav>
                                        <p:tav tm="100000">
                                          <p:val>
                                            <p:strVal val="#ppt_x"/>
                                          </p:val>
                                        </p:tav>
                                      </p:tavLst>
                                    </p:anim>
                                    <p:anim calcmode="lin" valueType="num">
                                      <p:cBhvr>
                                        <p:cTn id="2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4588"/>
            <a:ext cx="12190413" cy="6853760"/>
          </a:xfrm>
          <a:prstGeom prst="rect">
            <a:avLst/>
          </a:prstGeom>
        </p:spPr>
      </p:pic>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77072" y="332775"/>
            <a:ext cx="9160077" cy="5384551"/>
          </a:xfrm>
          <a:prstGeom prst="rect">
            <a:avLst/>
          </a:prstGeom>
        </p:spPr>
      </p:pic>
      <p:pic>
        <p:nvPicPr>
          <p:cNvPr id="4" name="Picture 3"/>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foregroundMark x1="79691" y1="88450" x2="80271" y2="94225"/>
                        <a14:foregroundMark x1="80271" y1="89362" x2="56673" y2="89058"/>
                        <a14:foregroundMark x1="89168" y1="90274" x2="64023" y2="94529"/>
                        <a14:foregroundMark x1="95551" y1="78116" x2="52805" y2="87234"/>
                        <a14:foregroundMark x1="50870" y1="73860" x2="11992" y2="85714"/>
                        <a14:foregroundMark x1="10251" y1="68997" x2="38104" y2="88754"/>
                        <a14:foregroundMark x1="9671" y1="10942" x2="51451" y2="17021"/>
                        <a14:foregroundMark x1="39458" y1="8207" x2="2128" y2="24012"/>
                        <a14:foregroundMark x1="12186" y1="14286" x2="31721" y2="10638"/>
                        <a14:foregroundMark x1="19149" y1="9726" x2="16441" y2="17933"/>
                        <a14:foregroundMark x1="41973" y1="10334" x2="46422" y2="17021"/>
                        <a14:foregroundMark x1="56673" y1="6079" x2="90716" y2="2736"/>
                        <a14:foregroundMark x1="93424" y1="5471" x2="88781" y2="13982"/>
                        <a14:foregroundMark x1="98066" y1="32523" x2="97292" y2="61398"/>
                        <a14:foregroundMark x1="75242" y1="89970" x2="66538" y2="94529"/>
                        <a14:foregroundMark x1="8897" y1="45593" x2="0" y2="66869"/>
                        <a14:foregroundMark x1="1547" y1="41945" x2="1354" y2="68085"/>
                        <a14:foregroundMark x1="60542" y1="2736" x2="86847" y2="1824"/>
                        <a14:foregroundMark x1="93424" y1="1520" x2="70019" y2="912"/>
                        <a14:foregroundMark x1="93424" y1="35562" x2="99807" y2="57447"/>
                        <a14:foregroundMark x1="59961" y1="75076" x2="10445" y2="82675"/>
                        <a14:foregroundMark x1="45648" y1="83587" x2="13540" y2="80851"/>
                        <a14:foregroundMark x1="16248" y1="64742" x2="10445" y2="78419"/>
                        <a14:foregroundMark x1="19729" y1="69605" x2="16634" y2="86018"/>
                        <a14:foregroundMark x1="11412" y1="65957" x2="9284" y2="73252"/>
                      </a14:backgroundRemoval>
                    </a14:imgEffect>
                  </a14:imgLayer>
                </a14:imgProps>
              </a:ext>
              <a:ext uri="{28A0092B-C50C-407E-A947-70E740481C1C}">
                <a14:useLocalDpi xmlns:a14="http://schemas.microsoft.com/office/drawing/2010/main" val="0"/>
              </a:ext>
            </a:extLst>
          </a:blip>
          <a:stretch>
            <a:fillRect/>
          </a:stretch>
        </p:blipFill>
        <p:spPr>
          <a:xfrm>
            <a:off x="9927604" y="5601211"/>
            <a:ext cx="1975500" cy="1257136"/>
          </a:xfrm>
          <a:prstGeom prst="rect">
            <a:avLst/>
          </a:prstGeom>
        </p:spPr>
      </p:pic>
      <p:pic>
        <p:nvPicPr>
          <p:cNvPr id="5" name="Picture 4">
            <a:hlinkClick r:id="rId7" action="ppaction://hlinksldjump"/>
          </p:cNvPr>
          <p:cNvPicPr>
            <a:picLocks noChangeAspect="1"/>
          </p:cNvPicPr>
          <p:nvPr/>
        </p:nvPicPr>
        <p:blipFill>
          <a:blip r:embed="rId8" cstate="print">
            <a:extLst>
              <a:ext uri="{BEBA8EAE-BF5A-486C-A8C5-ECC9F3942E4B}">
                <a14:imgProps xmlns:a14="http://schemas.microsoft.com/office/drawing/2010/main">
                  <a14:imgLayer r:embed="rId9">
                    <a14:imgEffect>
                      <a14:backgroundRemoval t="0" b="100000" l="0" r="100000"/>
                    </a14:imgEffect>
                    <a14:imgEffect>
                      <a14:sharpenSoften amount="25000"/>
                    </a14:imgEffect>
                  </a14:imgLayer>
                </a14:imgProps>
              </a:ext>
              <a:ext uri="{28A0092B-C50C-407E-A947-70E740481C1C}">
                <a14:useLocalDpi xmlns:a14="http://schemas.microsoft.com/office/drawing/2010/main" val="0"/>
              </a:ext>
            </a:extLst>
          </a:blip>
          <a:stretch>
            <a:fillRect/>
          </a:stretch>
        </p:blipFill>
        <p:spPr>
          <a:xfrm>
            <a:off x="9973297" y="5010739"/>
            <a:ext cx="2019750" cy="1467728"/>
          </a:xfrm>
          <a:prstGeom prst="rect">
            <a:avLst/>
          </a:prstGeom>
        </p:spPr>
      </p:pic>
      <p:sp>
        <p:nvSpPr>
          <p:cNvPr id="8" name="TextBox 12">
            <a:extLst>
              <a:ext uri="{FF2B5EF4-FFF2-40B4-BE49-F238E27FC236}">
                <a16:creationId xmlns:a16="http://schemas.microsoft.com/office/drawing/2014/main" xmlns="" id="{A721932D-9BC8-49EE-8496-6940F743827C}"/>
              </a:ext>
            </a:extLst>
          </p:cNvPr>
          <p:cNvSpPr txBox="1"/>
          <p:nvPr/>
        </p:nvSpPr>
        <p:spPr>
          <a:xfrm>
            <a:off x="4843299" y="1869646"/>
            <a:ext cx="3058851" cy="1323439"/>
          </a:xfrm>
          <a:prstGeom prst="rect">
            <a:avLst/>
          </a:prstGeom>
          <a:noFill/>
        </p:spPr>
        <p:txBody>
          <a:bodyPr wrap="none" rtlCol="0">
            <a:spAutoFit/>
          </a:bodyPr>
          <a:lstStyle/>
          <a:p>
            <a:pPr algn="ctr"/>
            <a:r>
              <a:rPr lang="en-US" sz="8000" dirty="0" err="1">
                <a:solidFill>
                  <a:srgbClr val="0000FF"/>
                </a:solidFill>
              </a:rPr>
              <a:t>Giải</a:t>
            </a:r>
            <a:r>
              <a:rPr lang="en-US" sz="8000" dirty="0">
                <a:solidFill>
                  <a:srgbClr val="0000FF"/>
                </a:solidFill>
              </a:rPr>
              <a:t> </a:t>
            </a:r>
            <a:r>
              <a:rPr lang="en-US" sz="8000" dirty="0" err="1">
                <a:solidFill>
                  <a:srgbClr val="0000FF"/>
                </a:solidFill>
              </a:rPr>
              <a:t>ba</a:t>
            </a:r>
            <a:endParaRPr lang="en-US" sz="8000" dirty="0">
              <a:solidFill>
                <a:srgbClr val="0000FF"/>
              </a:solidFill>
            </a:endParaRPr>
          </a:p>
        </p:txBody>
      </p:sp>
      <p:sp>
        <p:nvSpPr>
          <p:cNvPr id="9" name="TextBox 13">
            <a:extLst>
              <a:ext uri="{FF2B5EF4-FFF2-40B4-BE49-F238E27FC236}">
                <a16:creationId xmlns:a16="http://schemas.microsoft.com/office/drawing/2014/main" xmlns="" id="{148246DD-605F-4717-A663-AE0E3B11B9D2}"/>
              </a:ext>
            </a:extLst>
          </p:cNvPr>
          <p:cNvSpPr txBox="1"/>
          <p:nvPr/>
        </p:nvSpPr>
        <p:spPr>
          <a:xfrm>
            <a:off x="2521349" y="3237954"/>
            <a:ext cx="7702750" cy="1323439"/>
          </a:xfrm>
          <a:prstGeom prst="rect">
            <a:avLst/>
          </a:prstGeom>
          <a:noFill/>
        </p:spPr>
        <p:txBody>
          <a:bodyPr wrap="none" rtlCol="0">
            <a:spAutoFit/>
          </a:bodyPr>
          <a:lstStyle/>
          <a:p>
            <a:pPr algn="ctr"/>
            <a:r>
              <a:rPr lang="en-US" sz="8000">
                <a:solidFill>
                  <a:srgbClr val="008000"/>
                </a:solidFill>
              </a:rPr>
              <a:t>Huy chương Đồng</a:t>
            </a:r>
            <a:endParaRPr lang="en-US" sz="8000" dirty="0">
              <a:solidFill>
                <a:srgbClr val="008000"/>
              </a:solidFill>
            </a:endParaRPr>
          </a:p>
        </p:txBody>
      </p:sp>
      <p:sp>
        <p:nvSpPr>
          <p:cNvPr id="11" name="Rectangle 10"/>
          <p:cNvSpPr/>
          <p:nvPr/>
        </p:nvSpPr>
        <p:spPr>
          <a:xfrm>
            <a:off x="3499378" y="693178"/>
            <a:ext cx="5191657" cy="1077218"/>
          </a:xfrm>
          <a:prstGeom prst="rect">
            <a:avLst/>
          </a:prstGeom>
        </p:spPr>
        <p:txBody>
          <a:bodyPr wrap="square">
            <a:spAutoFit/>
          </a:bodyPr>
          <a:lstStyle/>
          <a:p>
            <a:pPr algn="ctr"/>
            <a:r>
              <a:rPr lang="en-US" sz="3200" b="1" dirty="0" err="1">
                <a:solidFill>
                  <a:schemeClr val="accent2">
                    <a:lumMod val="75000"/>
                  </a:schemeClr>
                </a:solidFill>
                <a:cs typeface="Times New Roman" panose="02020603050405020304" pitchFamily="18" charset="0"/>
              </a:rPr>
              <a:t>Giải</a:t>
            </a:r>
            <a:r>
              <a:rPr lang="en-US" sz="3200" b="1" dirty="0">
                <a:solidFill>
                  <a:schemeClr val="accent2">
                    <a:lumMod val="75000"/>
                  </a:schemeClr>
                </a:solidFill>
                <a:cs typeface="Times New Roman" panose="02020603050405020304" pitchFamily="18" charset="0"/>
              </a:rPr>
              <a:t> </a:t>
            </a:r>
            <a:r>
              <a:rPr lang="en-US" sz="3200" b="1" dirty="0" err="1">
                <a:solidFill>
                  <a:schemeClr val="accent2">
                    <a:lumMod val="75000"/>
                  </a:schemeClr>
                </a:solidFill>
                <a:cs typeface="Times New Roman" panose="02020603050405020304" pitchFamily="18" charset="0"/>
              </a:rPr>
              <a:t>thưởng</a:t>
            </a:r>
            <a:r>
              <a:rPr lang="en-US" sz="3200" b="1" dirty="0">
                <a:solidFill>
                  <a:schemeClr val="accent2">
                    <a:lumMod val="75000"/>
                  </a:schemeClr>
                </a:solidFill>
                <a:cs typeface="Times New Roman" panose="02020603050405020304" pitchFamily="18" charset="0"/>
              </a:rPr>
              <a:t> </a:t>
            </a:r>
            <a:r>
              <a:rPr lang="en-US" sz="3200" b="1" dirty="0" err="1">
                <a:solidFill>
                  <a:schemeClr val="accent2">
                    <a:lumMod val="75000"/>
                  </a:schemeClr>
                </a:solidFill>
                <a:cs typeface="Times New Roman" panose="02020603050405020304" pitchFamily="18" charset="0"/>
              </a:rPr>
              <a:t>trong</a:t>
            </a:r>
            <a:r>
              <a:rPr lang="en-US" sz="3200" b="1" dirty="0">
                <a:solidFill>
                  <a:schemeClr val="accent2">
                    <a:lumMod val="75000"/>
                  </a:schemeClr>
                </a:solidFill>
                <a:cs typeface="Times New Roman" panose="02020603050405020304" pitchFamily="18" charset="0"/>
              </a:rPr>
              <a:t> </a:t>
            </a:r>
            <a:r>
              <a:rPr lang="en-US" sz="3200" b="1" dirty="0" err="1">
                <a:solidFill>
                  <a:schemeClr val="accent2">
                    <a:lumMod val="75000"/>
                  </a:schemeClr>
                </a:solidFill>
                <a:cs typeface="Times New Roman" panose="02020603050405020304" pitchFamily="18" charset="0"/>
              </a:rPr>
              <a:t>các</a:t>
            </a:r>
            <a:r>
              <a:rPr lang="en-US" sz="3200" b="1" dirty="0">
                <a:solidFill>
                  <a:schemeClr val="accent2">
                    <a:lumMod val="75000"/>
                  </a:schemeClr>
                </a:solidFill>
                <a:cs typeface="Times New Roman" panose="02020603050405020304" pitchFamily="18" charset="0"/>
              </a:rPr>
              <a:t> </a:t>
            </a:r>
            <a:r>
              <a:rPr lang="en-US" sz="3200" b="1" dirty="0" err="1">
                <a:solidFill>
                  <a:schemeClr val="accent2">
                    <a:lumMod val="75000"/>
                  </a:schemeClr>
                </a:solidFill>
                <a:cs typeface="Times New Roman" panose="02020603050405020304" pitchFamily="18" charset="0"/>
              </a:rPr>
              <a:t>kì</a:t>
            </a:r>
            <a:r>
              <a:rPr lang="en-US" sz="3200" b="1" dirty="0">
                <a:solidFill>
                  <a:schemeClr val="accent2">
                    <a:lumMod val="75000"/>
                  </a:schemeClr>
                </a:solidFill>
                <a:cs typeface="Times New Roman" panose="02020603050405020304" pitchFamily="18" charset="0"/>
              </a:rPr>
              <a:t> </a:t>
            </a:r>
            <a:r>
              <a:rPr lang="en-US" sz="3200" b="1" dirty="0" err="1">
                <a:solidFill>
                  <a:schemeClr val="accent2">
                    <a:lumMod val="75000"/>
                  </a:schemeClr>
                </a:solidFill>
                <a:cs typeface="Times New Roman" panose="02020603050405020304" pitchFamily="18" charset="0"/>
              </a:rPr>
              <a:t>thi</a:t>
            </a:r>
            <a:r>
              <a:rPr lang="en-US" sz="3200" b="1" dirty="0">
                <a:solidFill>
                  <a:schemeClr val="accent2">
                    <a:lumMod val="75000"/>
                  </a:schemeClr>
                </a:solidFill>
                <a:cs typeface="Times New Roman" panose="02020603050405020304" pitchFamily="18" charset="0"/>
              </a:rPr>
              <a:t> </a:t>
            </a:r>
            <a:r>
              <a:rPr lang="en-US" sz="3200" b="1" dirty="0" err="1">
                <a:solidFill>
                  <a:schemeClr val="accent2">
                    <a:lumMod val="75000"/>
                  </a:schemeClr>
                </a:solidFill>
                <a:cs typeface="Times New Roman" panose="02020603050405020304" pitchFamily="18" charset="0"/>
              </a:rPr>
              <a:t>văn</a:t>
            </a:r>
            <a:r>
              <a:rPr lang="en-US" sz="3200" b="1" dirty="0">
                <a:solidFill>
                  <a:schemeClr val="accent2">
                    <a:lumMod val="75000"/>
                  </a:schemeClr>
                </a:solidFill>
                <a:cs typeface="Times New Roman" panose="02020603050405020304" pitchFamily="18" charset="0"/>
              </a:rPr>
              <a:t> </a:t>
            </a:r>
            <a:r>
              <a:rPr lang="en-US" sz="3200" b="1" dirty="0" err="1">
                <a:solidFill>
                  <a:schemeClr val="accent2">
                    <a:lumMod val="75000"/>
                  </a:schemeClr>
                </a:solidFill>
                <a:cs typeface="Times New Roman" panose="02020603050405020304" pitchFamily="18" charset="0"/>
              </a:rPr>
              <a:t>hóa</a:t>
            </a:r>
            <a:r>
              <a:rPr lang="en-US" sz="3200" b="1" dirty="0">
                <a:solidFill>
                  <a:schemeClr val="accent2">
                    <a:lumMod val="75000"/>
                  </a:schemeClr>
                </a:solidFill>
                <a:cs typeface="Times New Roman" panose="02020603050405020304" pitchFamily="18" charset="0"/>
              </a:rPr>
              <a:t>, </a:t>
            </a:r>
            <a:r>
              <a:rPr lang="en-US" sz="3200" b="1" dirty="0" err="1">
                <a:solidFill>
                  <a:schemeClr val="accent2">
                    <a:lumMod val="75000"/>
                  </a:schemeClr>
                </a:solidFill>
                <a:cs typeface="Times New Roman" panose="02020603050405020304" pitchFamily="18" charset="0"/>
              </a:rPr>
              <a:t>văn</a:t>
            </a:r>
            <a:r>
              <a:rPr lang="en-US" sz="3200" b="1" dirty="0">
                <a:solidFill>
                  <a:schemeClr val="accent2">
                    <a:lumMod val="75000"/>
                  </a:schemeClr>
                </a:solidFill>
                <a:cs typeface="Times New Roman" panose="02020603050405020304" pitchFamily="18" charset="0"/>
              </a:rPr>
              <a:t> </a:t>
            </a:r>
            <a:r>
              <a:rPr lang="en-US" sz="3200" b="1" dirty="0" err="1">
                <a:solidFill>
                  <a:schemeClr val="accent2">
                    <a:lumMod val="75000"/>
                  </a:schemeClr>
                </a:solidFill>
                <a:cs typeface="Times New Roman" panose="02020603050405020304" pitchFamily="18" charset="0"/>
              </a:rPr>
              <a:t>nghệ</a:t>
            </a:r>
            <a:r>
              <a:rPr lang="en-US" sz="3200" b="1" dirty="0">
                <a:solidFill>
                  <a:schemeClr val="accent2">
                    <a:lumMod val="75000"/>
                  </a:schemeClr>
                </a:solidFill>
                <a:cs typeface="Times New Roman" panose="02020603050405020304" pitchFamily="18" charset="0"/>
              </a:rPr>
              <a:t>, </a:t>
            </a:r>
            <a:r>
              <a:rPr lang="en-US" sz="3200" b="1" dirty="0" err="1">
                <a:solidFill>
                  <a:schemeClr val="accent2">
                    <a:lumMod val="75000"/>
                  </a:schemeClr>
                </a:solidFill>
                <a:cs typeface="Times New Roman" panose="02020603050405020304" pitchFamily="18" charset="0"/>
              </a:rPr>
              <a:t>thể</a:t>
            </a:r>
            <a:r>
              <a:rPr lang="en-US" sz="3200" b="1" dirty="0">
                <a:solidFill>
                  <a:schemeClr val="accent2">
                    <a:lumMod val="75000"/>
                  </a:schemeClr>
                </a:solidFill>
                <a:cs typeface="Times New Roman" panose="02020603050405020304" pitchFamily="18" charset="0"/>
              </a:rPr>
              <a:t> </a:t>
            </a:r>
            <a:r>
              <a:rPr lang="en-US" sz="3200" b="1" dirty="0" err="1">
                <a:solidFill>
                  <a:schemeClr val="accent2">
                    <a:lumMod val="75000"/>
                  </a:schemeClr>
                </a:solidFill>
                <a:cs typeface="Times New Roman" panose="02020603050405020304" pitchFamily="18" charset="0"/>
              </a:rPr>
              <a:t>thao</a:t>
            </a:r>
            <a:r>
              <a:rPr lang="en-US" sz="3200" b="1" dirty="0">
                <a:solidFill>
                  <a:schemeClr val="accent2">
                    <a:lumMod val="75000"/>
                  </a:schemeClr>
                </a:solidFill>
                <a:cs typeface="Times New Roman" panose="02020603050405020304" pitchFamily="18" charset="0"/>
              </a:rPr>
              <a:t>:</a:t>
            </a:r>
          </a:p>
        </p:txBody>
      </p:sp>
    </p:spTree>
    <p:extLst>
      <p:ext uri="{BB962C8B-B14F-4D97-AF65-F5344CB8AC3E}">
        <p14:creationId xmlns:p14="http://schemas.microsoft.com/office/powerpoint/2010/main" val="284400167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5"/>
                                        </p:tgtEl>
                                        <p:attrNameLst>
                                          <p:attrName>r</p:attrName>
                                        </p:attrNameLst>
                                      </p:cBhvr>
                                    </p:animRot>
                                    <p:animRot by="-240000">
                                      <p:cBhvr>
                                        <p:cTn id="7" dur="600" fill="hold">
                                          <p:stCondLst>
                                            <p:cond delay="600"/>
                                          </p:stCondLst>
                                        </p:cTn>
                                        <p:tgtEl>
                                          <p:spTgt spid="5"/>
                                        </p:tgtEl>
                                        <p:attrNameLst>
                                          <p:attrName>r</p:attrName>
                                        </p:attrNameLst>
                                      </p:cBhvr>
                                    </p:animRot>
                                    <p:animRot by="240000">
                                      <p:cBhvr>
                                        <p:cTn id="8" dur="600" fill="hold">
                                          <p:stCondLst>
                                            <p:cond delay="1200"/>
                                          </p:stCondLst>
                                        </p:cTn>
                                        <p:tgtEl>
                                          <p:spTgt spid="5"/>
                                        </p:tgtEl>
                                        <p:attrNameLst>
                                          <p:attrName>r</p:attrName>
                                        </p:attrNameLst>
                                      </p:cBhvr>
                                    </p:animRot>
                                    <p:animRot by="-240000">
                                      <p:cBhvr>
                                        <p:cTn id="9" dur="600" fill="hold">
                                          <p:stCondLst>
                                            <p:cond delay="1800"/>
                                          </p:stCondLst>
                                        </p:cTn>
                                        <p:tgtEl>
                                          <p:spTgt spid="5"/>
                                        </p:tgtEl>
                                        <p:attrNameLst>
                                          <p:attrName>r</p:attrName>
                                        </p:attrNameLst>
                                      </p:cBhvr>
                                    </p:animRot>
                                    <p:animRot by="120000">
                                      <p:cBhvr>
                                        <p:cTn id="10" dur="600" fill="hold">
                                          <p:stCondLst>
                                            <p:cond delay="2400"/>
                                          </p:stCondLst>
                                        </p:cTn>
                                        <p:tgtEl>
                                          <p:spTgt spid="5"/>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1000"/>
                                        <p:tgtEl>
                                          <p:spTgt spid="8"/>
                                        </p:tgtEl>
                                      </p:cBhvr>
                                    </p:animEffect>
                                    <p:anim calcmode="lin" valueType="num">
                                      <p:cBhvr>
                                        <p:cTn id="16" dur="1000" fill="hold"/>
                                        <p:tgtEl>
                                          <p:spTgt spid="8"/>
                                        </p:tgtEl>
                                        <p:attrNameLst>
                                          <p:attrName>ppt_x</p:attrName>
                                        </p:attrNameLst>
                                      </p:cBhvr>
                                      <p:tavLst>
                                        <p:tav tm="0">
                                          <p:val>
                                            <p:strVal val="#ppt_x"/>
                                          </p:val>
                                        </p:tav>
                                        <p:tav tm="100000">
                                          <p:val>
                                            <p:strVal val="#ppt_x"/>
                                          </p:val>
                                        </p:tav>
                                      </p:tavLst>
                                    </p:anim>
                                    <p:anim calcmode="lin" valueType="num">
                                      <p:cBhvr>
                                        <p:cTn id="1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1000"/>
                                        <p:tgtEl>
                                          <p:spTgt spid="9"/>
                                        </p:tgtEl>
                                      </p:cBhvr>
                                    </p:animEffect>
                                    <p:anim calcmode="lin" valueType="num">
                                      <p:cBhvr>
                                        <p:cTn id="23" dur="1000" fill="hold"/>
                                        <p:tgtEl>
                                          <p:spTgt spid="9"/>
                                        </p:tgtEl>
                                        <p:attrNameLst>
                                          <p:attrName>ppt_x</p:attrName>
                                        </p:attrNameLst>
                                      </p:cBhvr>
                                      <p:tavLst>
                                        <p:tav tm="0">
                                          <p:val>
                                            <p:strVal val="#ppt_x"/>
                                          </p:val>
                                        </p:tav>
                                        <p:tav tm="100000">
                                          <p:val>
                                            <p:strVal val="#ppt_x"/>
                                          </p:val>
                                        </p:tav>
                                      </p:tavLst>
                                    </p:anim>
                                    <p:anim calcmode="lin" valueType="num">
                                      <p:cBhvr>
                                        <p:cTn id="2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4588"/>
            <a:ext cx="12190413" cy="6853760"/>
          </a:xfrm>
          <a:prstGeom prst="rect">
            <a:avLst/>
          </a:prstGeom>
        </p:spPr>
      </p:pic>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77072" y="332775"/>
            <a:ext cx="9160077" cy="5384551"/>
          </a:xfrm>
          <a:prstGeom prst="rect">
            <a:avLst/>
          </a:prstGeom>
        </p:spPr>
      </p:pic>
      <p:pic>
        <p:nvPicPr>
          <p:cNvPr id="4" name="Picture 3"/>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9773725" y="5857938"/>
            <a:ext cx="2340497" cy="787456"/>
          </a:xfrm>
          <a:prstGeom prst="rect">
            <a:avLst/>
          </a:prstGeom>
        </p:spPr>
      </p:pic>
      <p:pic>
        <p:nvPicPr>
          <p:cNvPr id="5" name="Picture 4">
            <a:hlinkClick r:id="rId7" action="ppaction://hlinksldjump"/>
          </p:cNvPr>
          <p:cNvPicPr>
            <a:picLocks noChangeAspect="1"/>
          </p:cNvPicPr>
          <p:nvPr/>
        </p:nvPicPr>
        <p:blipFill>
          <a:blip r:embed="rId8" cstate="print">
            <a:extLst>
              <a:ext uri="{BEBA8EAE-BF5A-486C-A8C5-ECC9F3942E4B}">
                <a14:imgProps xmlns:a14="http://schemas.microsoft.com/office/drawing/2010/main">
                  <a14:imgLayer r:embed="rId9">
                    <a14:imgEffect>
                      <a14:backgroundRemoval t="0" b="100000" l="0" r="100000">
                        <a14:foregroundMark x1="35568" y1="6319" x2="45622" y2="26179"/>
                        <a14:foregroundMark x1="63351" y1="5918" x2="52432" y2="29990"/>
                      </a14:backgroundRemoval>
                    </a14:imgEffect>
                  </a14:imgLayer>
                </a14:imgProps>
              </a:ext>
              <a:ext uri="{28A0092B-C50C-407E-A947-70E740481C1C}">
                <a14:useLocalDpi xmlns:a14="http://schemas.microsoft.com/office/drawing/2010/main" val="0"/>
              </a:ext>
            </a:extLst>
          </a:blip>
          <a:stretch>
            <a:fillRect/>
          </a:stretch>
        </p:blipFill>
        <p:spPr>
          <a:xfrm>
            <a:off x="10044498" y="4989916"/>
            <a:ext cx="1494848" cy="1611204"/>
          </a:xfrm>
          <a:prstGeom prst="rect">
            <a:avLst/>
          </a:prstGeom>
        </p:spPr>
      </p:pic>
      <p:sp>
        <p:nvSpPr>
          <p:cNvPr id="8" name="TextBox 12">
            <a:extLst>
              <a:ext uri="{FF2B5EF4-FFF2-40B4-BE49-F238E27FC236}">
                <a16:creationId xmlns:a16="http://schemas.microsoft.com/office/drawing/2014/main" xmlns="" id="{66D32E7A-B6A2-40D1-8EA4-54BB0AED393A}"/>
              </a:ext>
            </a:extLst>
          </p:cNvPr>
          <p:cNvSpPr txBox="1"/>
          <p:nvPr/>
        </p:nvSpPr>
        <p:spPr>
          <a:xfrm>
            <a:off x="1477072" y="2213574"/>
            <a:ext cx="9060237" cy="1200329"/>
          </a:xfrm>
          <a:prstGeom prst="rect">
            <a:avLst/>
          </a:prstGeom>
          <a:noFill/>
        </p:spPr>
        <p:txBody>
          <a:bodyPr wrap="none" rtlCol="0">
            <a:spAutoFit/>
          </a:bodyPr>
          <a:lstStyle/>
          <a:p>
            <a:pPr algn="ctr"/>
            <a:r>
              <a:rPr lang="en-US" sz="7000" dirty="0" err="1">
                <a:solidFill>
                  <a:srgbClr val="0000FF"/>
                </a:solidFill>
              </a:rPr>
              <a:t>Danh</a:t>
            </a:r>
            <a:r>
              <a:rPr lang="en-US" sz="7000" dirty="0">
                <a:solidFill>
                  <a:srgbClr val="0000FF"/>
                </a:solidFill>
              </a:rPr>
              <a:t> </a:t>
            </a:r>
            <a:r>
              <a:rPr lang="en-US" sz="7000" dirty="0" err="1">
                <a:solidFill>
                  <a:srgbClr val="0000FF"/>
                </a:solidFill>
              </a:rPr>
              <a:t>hiệu</a:t>
            </a:r>
            <a:r>
              <a:rPr lang="en-US" sz="7000" dirty="0">
                <a:solidFill>
                  <a:srgbClr val="0000FF"/>
                </a:solidFill>
              </a:rPr>
              <a:t> </a:t>
            </a:r>
            <a:r>
              <a:rPr lang="en-US" sz="7000" dirty="0" err="1">
                <a:solidFill>
                  <a:srgbClr val="0000FF"/>
                </a:solidFill>
              </a:rPr>
              <a:t>cao</a:t>
            </a:r>
            <a:r>
              <a:rPr lang="en-US" sz="7000" dirty="0">
                <a:solidFill>
                  <a:srgbClr val="0000FF"/>
                </a:solidFill>
              </a:rPr>
              <a:t> </a:t>
            </a:r>
            <a:r>
              <a:rPr lang="en-US" sz="7000" dirty="0" err="1">
                <a:solidFill>
                  <a:srgbClr val="0000FF"/>
                </a:solidFill>
              </a:rPr>
              <a:t>quý</a:t>
            </a:r>
            <a:r>
              <a:rPr lang="en-US" sz="7000" dirty="0">
                <a:solidFill>
                  <a:srgbClr val="0000FF"/>
                </a:solidFill>
              </a:rPr>
              <a:t> </a:t>
            </a:r>
            <a:r>
              <a:rPr lang="en-US" sz="7000" dirty="0" err="1">
                <a:solidFill>
                  <a:srgbClr val="0000FF"/>
                </a:solidFill>
              </a:rPr>
              <a:t>nhất</a:t>
            </a:r>
            <a:endParaRPr lang="en-US" sz="7000" dirty="0">
              <a:solidFill>
                <a:srgbClr val="0000FF"/>
              </a:solidFill>
            </a:endParaRPr>
          </a:p>
        </p:txBody>
      </p:sp>
      <p:sp>
        <p:nvSpPr>
          <p:cNvPr id="9" name="TextBox 13">
            <a:extLst>
              <a:ext uri="{FF2B5EF4-FFF2-40B4-BE49-F238E27FC236}">
                <a16:creationId xmlns:a16="http://schemas.microsoft.com/office/drawing/2014/main" xmlns="" id="{E84C9597-B3F8-4ECD-9E65-D6506E052A10}"/>
              </a:ext>
            </a:extLst>
          </p:cNvPr>
          <p:cNvSpPr txBox="1"/>
          <p:nvPr/>
        </p:nvSpPr>
        <p:spPr>
          <a:xfrm>
            <a:off x="2708851" y="3581882"/>
            <a:ext cx="6596678" cy="1169551"/>
          </a:xfrm>
          <a:prstGeom prst="rect">
            <a:avLst/>
          </a:prstGeom>
          <a:noFill/>
        </p:spPr>
        <p:txBody>
          <a:bodyPr wrap="none" rtlCol="0">
            <a:spAutoFit/>
          </a:bodyPr>
          <a:lstStyle/>
          <a:p>
            <a:pPr algn="ctr"/>
            <a:r>
              <a:rPr lang="en-US" sz="7000" dirty="0" err="1">
                <a:solidFill>
                  <a:srgbClr val="008000"/>
                </a:solidFill>
              </a:rPr>
              <a:t>Nghệ</a:t>
            </a:r>
            <a:r>
              <a:rPr lang="en-US" sz="7000" dirty="0">
                <a:solidFill>
                  <a:srgbClr val="008000"/>
                </a:solidFill>
              </a:rPr>
              <a:t> </a:t>
            </a:r>
            <a:r>
              <a:rPr lang="en-US" sz="7000" dirty="0" err="1">
                <a:solidFill>
                  <a:srgbClr val="008000"/>
                </a:solidFill>
              </a:rPr>
              <a:t>sĩ</a:t>
            </a:r>
            <a:r>
              <a:rPr lang="en-US" sz="7000" dirty="0">
                <a:solidFill>
                  <a:srgbClr val="008000"/>
                </a:solidFill>
              </a:rPr>
              <a:t> </a:t>
            </a:r>
            <a:r>
              <a:rPr lang="en-US" sz="7000" dirty="0" err="1">
                <a:solidFill>
                  <a:srgbClr val="008000"/>
                </a:solidFill>
              </a:rPr>
              <a:t>Nhân</a:t>
            </a:r>
            <a:r>
              <a:rPr lang="en-US" sz="7000" dirty="0">
                <a:solidFill>
                  <a:srgbClr val="008000"/>
                </a:solidFill>
              </a:rPr>
              <a:t> </a:t>
            </a:r>
            <a:r>
              <a:rPr lang="en-US" sz="7000" dirty="0" err="1">
                <a:solidFill>
                  <a:srgbClr val="008000"/>
                </a:solidFill>
              </a:rPr>
              <a:t>dân</a:t>
            </a:r>
            <a:endParaRPr lang="en-US" sz="7000" dirty="0">
              <a:solidFill>
                <a:srgbClr val="008000"/>
              </a:solidFill>
            </a:endParaRPr>
          </a:p>
        </p:txBody>
      </p:sp>
      <p:sp>
        <p:nvSpPr>
          <p:cNvPr id="11" name="Rectangle 10"/>
          <p:cNvSpPr/>
          <p:nvPr/>
        </p:nvSpPr>
        <p:spPr>
          <a:xfrm>
            <a:off x="3701815" y="693178"/>
            <a:ext cx="4786783" cy="1200329"/>
          </a:xfrm>
          <a:prstGeom prst="rect">
            <a:avLst/>
          </a:prstGeom>
        </p:spPr>
        <p:txBody>
          <a:bodyPr wrap="square">
            <a:spAutoFit/>
          </a:bodyPr>
          <a:lstStyle/>
          <a:p>
            <a:pPr algn="ctr"/>
            <a:r>
              <a:rPr lang="en-US" sz="3600" b="1" dirty="0" err="1" smtClean="0">
                <a:solidFill>
                  <a:schemeClr val="accent2">
                    <a:lumMod val="75000"/>
                  </a:schemeClr>
                </a:solidFill>
                <a:cs typeface="Times New Roman" panose="02020603050405020304" pitchFamily="18" charset="0"/>
              </a:rPr>
              <a:t>Danh</a:t>
            </a:r>
            <a:r>
              <a:rPr lang="en-US" sz="3600" b="1" dirty="0" smtClean="0">
                <a:solidFill>
                  <a:schemeClr val="accent2">
                    <a:lumMod val="75000"/>
                  </a:schemeClr>
                </a:solidFill>
                <a:cs typeface="Times New Roman" panose="02020603050405020304" pitchFamily="18" charset="0"/>
              </a:rPr>
              <a:t> </a:t>
            </a:r>
            <a:r>
              <a:rPr lang="en-US" sz="3600" b="1" dirty="0" err="1">
                <a:solidFill>
                  <a:schemeClr val="accent2">
                    <a:lumMod val="75000"/>
                  </a:schemeClr>
                </a:solidFill>
                <a:cs typeface="Times New Roman" panose="02020603050405020304" pitchFamily="18" charset="0"/>
              </a:rPr>
              <a:t>hiệu</a:t>
            </a:r>
            <a:r>
              <a:rPr lang="en-US" sz="3600" b="1" dirty="0">
                <a:solidFill>
                  <a:schemeClr val="accent2">
                    <a:lumMod val="75000"/>
                  </a:schemeClr>
                </a:solidFill>
                <a:cs typeface="Times New Roman" panose="02020603050405020304" pitchFamily="18" charset="0"/>
              </a:rPr>
              <a:t> </a:t>
            </a:r>
            <a:r>
              <a:rPr lang="en-US" sz="3600" b="1" dirty="0" err="1">
                <a:solidFill>
                  <a:schemeClr val="accent2">
                    <a:lumMod val="75000"/>
                  </a:schemeClr>
                </a:solidFill>
                <a:cs typeface="Times New Roman" panose="02020603050405020304" pitchFamily="18" charset="0"/>
              </a:rPr>
              <a:t>dành</a:t>
            </a:r>
            <a:r>
              <a:rPr lang="en-US" sz="3600" b="1" dirty="0">
                <a:solidFill>
                  <a:schemeClr val="accent2">
                    <a:lumMod val="75000"/>
                  </a:schemeClr>
                </a:solidFill>
                <a:cs typeface="Times New Roman" panose="02020603050405020304" pitchFamily="18" charset="0"/>
              </a:rPr>
              <a:t> </a:t>
            </a:r>
            <a:r>
              <a:rPr lang="en-US" sz="3600" b="1" dirty="0" err="1">
                <a:solidFill>
                  <a:schemeClr val="accent2">
                    <a:lumMod val="75000"/>
                  </a:schemeClr>
                </a:solidFill>
                <a:cs typeface="Times New Roman" panose="02020603050405020304" pitchFamily="18" charset="0"/>
              </a:rPr>
              <a:t>cho</a:t>
            </a:r>
            <a:r>
              <a:rPr lang="en-US" sz="3600" b="1" dirty="0">
                <a:solidFill>
                  <a:schemeClr val="accent2">
                    <a:lumMod val="75000"/>
                  </a:schemeClr>
                </a:solidFill>
                <a:cs typeface="Times New Roman" panose="02020603050405020304" pitchFamily="18" charset="0"/>
              </a:rPr>
              <a:t> </a:t>
            </a:r>
            <a:r>
              <a:rPr lang="en-US" sz="3600" b="1" dirty="0" err="1">
                <a:solidFill>
                  <a:schemeClr val="accent2">
                    <a:lumMod val="75000"/>
                  </a:schemeClr>
                </a:solidFill>
                <a:cs typeface="Times New Roman" panose="02020603050405020304" pitchFamily="18" charset="0"/>
              </a:rPr>
              <a:t>các</a:t>
            </a:r>
            <a:r>
              <a:rPr lang="en-US" sz="3600" b="1" dirty="0">
                <a:solidFill>
                  <a:schemeClr val="accent2">
                    <a:lumMod val="75000"/>
                  </a:schemeClr>
                </a:solidFill>
                <a:cs typeface="Times New Roman" panose="02020603050405020304" pitchFamily="18" charset="0"/>
              </a:rPr>
              <a:t> </a:t>
            </a:r>
            <a:r>
              <a:rPr lang="en-US" sz="3600" b="1" dirty="0" err="1">
                <a:solidFill>
                  <a:schemeClr val="accent2">
                    <a:lumMod val="75000"/>
                  </a:schemeClr>
                </a:solidFill>
                <a:cs typeface="Times New Roman" panose="02020603050405020304" pitchFamily="18" charset="0"/>
              </a:rPr>
              <a:t>nghệ</a:t>
            </a:r>
            <a:r>
              <a:rPr lang="en-US" sz="3600" b="1" dirty="0">
                <a:solidFill>
                  <a:schemeClr val="accent2">
                    <a:lumMod val="75000"/>
                  </a:schemeClr>
                </a:solidFill>
                <a:cs typeface="Times New Roman" panose="02020603050405020304" pitchFamily="18" charset="0"/>
              </a:rPr>
              <a:t> </a:t>
            </a:r>
            <a:r>
              <a:rPr lang="en-US" sz="3600" b="1" dirty="0" err="1">
                <a:solidFill>
                  <a:schemeClr val="accent2">
                    <a:lumMod val="75000"/>
                  </a:schemeClr>
                </a:solidFill>
                <a:cs typeface="Times New Roman" panose="02020603050405020304" pitchFamily="18" charset="0"/>
              </a:rPr>
              <a:t>sĩ</a:t>
            </a:r>
            <a:r>
              <a:rPr lang="en-US" sz="3600" b="1" dirty="0">
                <a:solidFill>
                  <a:schemeClr val="accent2">
                    <a:lumMod val="75000"/>
                  </a:schemeClr>
                </a:solidFill>
                <a:cs typeface="Times New Roman" panose="02020603050405020304" pitchFamily="18" charset="0"/>
              </a:rPr>
              <a:t> </a:t>
            </a:r>
            <a:r>
              <a:rPr lang="en-US" sz="3600" b="1" dirty="0" err="1">
                <a:solidFill>
                  <a:schemeClr val="accent2">
                    <a:lumMod val="75000"/>
                  </a:schemeClr>
                </a:solidFill>
                <a:cs typeface="Times New Roman" panose="02020603050405020304" pitchFamily="18" charset="0"/>
              </a:rPr>
              <a:t>tài</a:t>
            </a:r>
            <a:r>
              <a:rPr lang="en-US" sz="3600" b="1" dirty="0">
                <a:solidFill>
                  <a:schemeClr val="accent2">
                    <a:lumMod val="75000"/>
                  </a:schemeClr>
                </a:solidFill>
                <a:cs typeface="Times New Roman" panose="02020603050405020304" pitchFamily="18" charset="0"/>
              </a:rPr>
              <a:t> </a:t>
            </a:r>
            <a:r>
              <a:rPr lang="en-US" sz="3600" b="1" dirty="0" err="1">
                <a:solidFill>
                  <a:schemeClr val="accent2">
                    <a:lumMod val="75000"/>
                  </a:schemeClr>
                </a:solidFill>
                <a:cs typeface="Times New Roman" panose="02020603050405020304" pitchFamily="18" charset="0"/>
              </a:rPr>
              <a:t>năng</a:t>
            </a:r>
            <a:r>
              <a:rPr lang="en-US" sz="3600" b="1" dirty="0" smtClean="0">
                <a:solidFill>
                  <a:schemeClr val="accent2">
                    <a:lumMod val="75000"/>
                  </a:schemeClr>
                </a:solidFill>
                <a:cs typeface="Times New Roman" panose="02020603050405020304" pitchFamily="18" charset="0"/>
              </a:rPr>
              <a:t>:</a:t>
            </a:r>
            <a:endParaRPr lang="en-US" sz="3600" b="1" dirty="0">
              <a:solidFill>
                <a:schemeClr val="accent2">
                  <a:lumMod val="75000"/>
                </a:schemeClr>
              </a:solidFill>
              <a:cs typeface="Times New Roman" panose="02020603050405020304" pitchFamily="18" charset="0"/>
            </a:endParaRPr>
          </a:p>
        </p:txBody>
      </p:sp>
    </p:spTree>
    <p:extLst>
      <p:ext uri="{BB962C8B-B14F-4D97-AF65-F5344CB8AC3E}">
        <p14:creationId xmlns:p14="http://schemas.microsoft.com/office/powerpoint/2010/main" val="403029277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5"/>
                                        </p:tgtEl>
                                        <p:attrNameLst>
                                          <p:attrName>r</p:attrName>
                                        </p:attrNameLst>
                                      </p:cBhvr>
                                    </p:animRot>
                                    <p:animRot by="-240000">
                                      <p:cBhvr>
                                        <p:cTn id="7" dur="600" fill="hold">
                                          <p:stCondLst>
                                            <p:cond delay="600"/>
                                          </p:stCondLst>
                                        </p:cTn>
                                        <p:tgtEl>
                                          <p:spTgt spid="5"/>
                                        </p:tgtEl>
                                        <p:attrNameLst>
                                          <p:attrName>r</p:attrName>
                                        </p:attrNameLst>
                                      </p:cBhvr>
                                    </p:animRot>
                                    <p:animRot by="240000">
                                      <p:cBhvr>
                                        <p:cTn id="8" dur="600" fill="hold">
                                          <p:stCondLst>
                                            <p:cond delay="1200"/>
                                          </p:stCondLst>
                                        </p:cTn>
                                        <p:tgtEl>
                                          <p:spTgt spid="5"/>
                                        </p:tgtEl>
                                        <p:attrNameLst>
                                          <p:attrName>r</p:attrName>
                                        </p:attrNameLst>
                                      </p:cBhvr>
                                    </p:animRot>
                                    <p:animRot by="-240000">
                                      <p:cBhvr>
                                        <p:cTn id="9" dur="600" fill="hold">
                                          <p:stCondLst>
                                            <p:cond delay="1800"/>
                                          </p:stCondLst>
                                        </p:cTn>
                                        <p:tgtEl>
                                          <p:spTgt spid="5"/>
                                        </p:tgtEl>
                                        <p:attrNameLst>
                                          <p:attrName>r</p:attrName>
                                        </p:attrNameLst>
                                      </p:cBhvr>
                                    </p:animRot>
                                    <p:animRot by="120000">
                                      <p:cBhvr>
                                        <p:cTn id="10" dur="600" fill="hold">
                                          <p:stCondLst>
                                            <p:cond delay="2400"/>
                                          </p:stCondLst>
                                        </p:cTn>
                                        <p:tgtEl>
                                          <p:spTgt spid="5"/>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1000"/>
                                        <p:tgtEl>
                                          <p:spTgt spid="8"/>
                                        </p:tgtEl>
                                      </p:cBhvr>
                                    </p:animEffect>
                                    <p:anim calcmode="lin" valueType="num">
                                      <p:cBhvr>
                                        <p:cTn id="16" dur="1000" fill="hold"/>
                                        <p:tgtEl>
                                          <p:spTgt spid="8"/>
                                        </p:tgtEl>
                                        <p:attrNameLst>
                                          <p:attrName>ppt_x</p:attrName>
                                        </p:attrNameLst>
                                      </p:cBhvr>
                                      <p:tavLst>
                                        <p:tav tm="0">
                                          <p:val>
                                            <p:strVal val="#ppt_x"/>
                                          </p:val>
                                        </p:tav>
                                        <p:tav tm="100000">
                                          <p:val>
                                            <p:strVal val="#ppt_x"/>
                                          </p:val>
                                        </p:tav>
                                      </p:tavLst>
                                    </p:anim>
                                    <p:anim calcmode="lin" valueType="num">
                                      <p:cBhvr>
                                        <p:cTn id="1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1000"/>
                                        <p:tgtEl>
                                          <p:spTgt spid="9"/>
                                        </p:tgtEl>
                                      </p:cBhvr>
                                    </p:animEffect>
                                    <p:anim calcmode="lin" valueType="num">
                                      <p:cBhvr>
                                        <p:cTn id="23" dur="1000" fill="hold"/>
                                        <p:tgtEl>
                                          <p:spTgt spid="9"/>
                                        </p:tgtEl>
                                        <p:attrNameLst>
                                          <p:attrName>ppt_x</p:attrName>
                                        </p:attrNameLst>
                                      </p:cBhvr>
                                      <p:tavLst>
                                        <p:tav tm="0">
                                          <p:val>
                                            <p:strVal val="#ppt_x"/>
                                          </p:val>
                                        </p:tav>
                                        <p:tav tm="100000">
                                          <p:val>
                                            <p:strVal val="#ppt_x"/>
                                          </p:val>
                                        </p:tav>
                                      </p:tavLst>
                                    </p:anim>
                                    <p:anim calcmode="lin" valueType="num">
                                      <p:cBhvr>
                                        <p:cTn id="2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588"/>
            <a:ext cx="12190413" cy="6853760"/>
          </a:xfrm>
          <a:prstGeom prst="rect">
            <a:avLst/>
          </a:prstGeom>
        </p:spPr>
      </p:pic>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77072" y="332775"/>
            <a:ext cx="9160077" cy="5384551"/>
          </a:xfrm>
          <a:prstGeom prst="rect">
            <a:avLst/>
          </a:prstGeom>
        </p:spPr>
      </p:pic>
      <p:pic>
        <p:nvPicPr>
          <p:cNvPr id="4" name="Picture 3"/>
          <p:cNvPicPr>
            <a:picLocks noChangeAspect="1"/>
          </p:cNvPicPr>
          <p:nvPr/>
        </p:nvPicPr>
        <p:blipFill>
          <a:blip r:embed="rId4" cstate="print">
            <a:extLst>
              <a:ext uri="{BEBA8EAE-BF5A-486C-A8C5-ECC9F3942E4B}">
                <a14:imgProps xmlns:a14="http://schemas.microsoft.com/office/drawing/2010/main">
                  <a14:imgLayer r:embed="rId5">
                    <a14:imgEffect>
                      <a14:backgroundRemoval t="0" b="100000" l="0" r="100000">
                        <a14:foregroundMark x1="79691" y1="88450" x2="80271" y2="94225"/>
                        <a14:foregroundMark x1="80271" y1="89362" x2="56673" y2="89058"/>
                        <a14:foregroundMark x1="89168" y1="90274" x2="64023" y2="94529"/>
                        <a14:foregroundMark x1="95551" y1="78116" x2="52805" y2="87234"/>
                        <a14:foregroundMark x1="50870" y1="73860" x2="11992" y2="85714"/>
                        <a14:foregroundMark x1="10251" y1="68997" x2="38104" y2="88754"/>
                        <a14:foregroundMark x1="9671" y1="10942" x2="51451" y2="17021"/>
                        <a14:foregroundMark x1="39458" y1="8207" x2="2128" y2="24012"/>
                        <a14:foregroundMark x1="12186" y1="14286" x2="31721" y2="10638"/>
                        <a14:foregroundMark x1="19149" y1="9726" x2="16441" y2="17933"/>
                        <a14:foregroundMark x1="41973" y1="10334" x2="46422" y2="17021"/>
                        <a14:foregroundMark x1="56673" y1="6079" x2="90716" y2="2736"/>
                        <a14:foregroundMark x1="93424" y1="5471" x2="88781" y2="13982"/>
                        <a14:foregroundMark x1="98066" y1="32523" x2="97292" y2="61398"/>
                        <a14:foregroundMark x1="75242" y1="89970" x2="66538" y2="94529"/>
                        <a14:foregroundMark x1="8897" y1="45593" x2="0" y2="66869"/>
                        <a14:foregroundMark x1="1547" y1="41945" x2="1354" y2="68085"/>
                        <a14:foregroundMark x1="60542" y1="2736" x2="86847" y2="1824"/>
                        <a14:foregroundMark x1="93424" y1="1520" x2="70019" y2="912"/>
                        <a14:foregroundMark x1="93424" y1="35562" x2="99807" y2="57447"/>
                        <a14:foregroundMark x1="59961" y1="75076" x2="10445" y2="82675"/>
                        <a14:foregroundMark x1="45648" y1="83587" x2="13540" y2="80851"/>
                        <a14:foregroundMark x1="16248" y1="64742" x2="10445" y2="78419"/>
                        <a14:foregroundMark x1="19729" y1="69605" x2="16634" y2="86018"/>
                        <a14:foregroundMark x1="11412" y1="65957" x2="9284" y2="73252"/>
                      </a14:backgroundRemoval>
                    </a14:imgEffect>
                  </a14:imgLayer>
                </a14:imgProps>
              </a:ext>
              <a:ext uri="{28A0092B-C50C-407E-A947-70E740481C1C}">
                <a14:useLocalDpi xmlns:a14="http://schemas.microsoft.com/office/drawing/2010/main" val="0"/>
              </a:ext>
            </a:extLst>
          </a:blip>
          <a:stretch>
            <a:fillRect/>
          </a:stretch>
        </p:blipFill>
        <p:spPr>
          <a:xfrm>
            <a:off x="9820811" y="5398904"/>
            <a:ext cx="2293411" cy="1459444"/>
          </a:xfrm>
          <a:prstGeom prst="rect">
            <a:avLst/>
          </a:prstGeom>
        </p:spPr>
      </p:pic>
      <p:pic>
        <p:nvPicPr>
          <p:cNvPr id="5" name="Picture 4">
            <a:hlinkClick r:id="rId6" action="ppaction://hlinksldjump"/>
          </p:cNvPr>
          <p:cNvPicPr>
            <a:picLocks noChangeAspect="1"/>
          </p:cNvPicPr>
          <p:nvPr/>
        </p:nvPicPr>
        <p:blipFill>
          <a:blip r:embed="rId7" cstate="print">
            <a:extLst>
              <a:ext uri="{BEBA8EAE-BF5A-486C-A8C5-ECC9F3942E4B}">
                <a14:imgProps xmlns:a14="http://schemas.microsoft.com/office/drawing/2010/main">
                  <a14:imgLayer r:embed="rId8">
                    <a14:imgEffect>
                      <a14:backgroundRemoval t="0" b="99201" l="0" r="100000"/>
                    </a14:imgEffect>
                  </a14:imgLayer>
                </a14:imgProps>
              </a:ext>
              <a:ext uri="{28A0092B-C50C-407E-A947-70E740481C1C}">
                <a14:useLocalDpi xmlns:a14="http://schemas.microsoft.com/office/drawing/2010/main" val="0"/>
              </a:ext>
            </a:extLst>
          </a:blip>
          <a:stretch>
            <a:fillRect/>
          </a:stretch>
        </p:blipFill>
        <p:spPr>
          <a:xfrm>
            <a:off x="10067468" y="4681506"/>
            <a:ext cx="1718097" cy="1753114"/>
          </a:xfrm>
          <a:prstGeom prst="rect">
            <a:avLst/>
          </a:prstGeom>
        </p:spPr>
      </p:pic>
      <p:sp>
        <p:nvSpPr>
          <p:cNvPr id="8" name="TextBox 12">
            <a:extLst>
              <a:ext uri="{FF2B5EF4-FFF2-40B4-BE49-F238E27FC236}">
                <a16:creationId xmlns:a16="http://schemas.microsoft.com/office/drawing/2014/main" xmlns="" id="{D07C4743-F3CE-43EE-A878-3CCA6EAA1FB0}"/>
              </a:ext>
            </a:extLst>
          </p:cNvPr>
          <p:cNvSpPr txBox="1"/>
          <p:nvPr/>
        </p:nvSpPr>
        <p:spPr>
          <a:xfrm>
            <a:off x="2533322" y="2270135"/>
            <a:ext cx="6947736" cy="1169551"/>
          </a:xfrm>
          <a:prstGeom prst="rect">
            <a:avLst/>
          </a:prstGeom>
          <a:noFill/>
        </p:spPr>
        <p:txBody>
          <a:bodyPr wrap="none" rtlCol="0">
            <a:spAutoFit/>
          </a:bodyPr>
          <a:lstStyle/>
          <a:p>
            <a:pPr algn="ctr"/>
            <a:r>
              <a:rPr lang="en-US" sz="7000" dirty="0" err="1">
                <a:solidFill>
                  <a:srgbClr val="0000FF"/>
                </a:solidFill>
              </a:rPr>
              <a:t>Danh</a:t>
            </a:r>
            <a:r>
              <a:rPr lang="en-US" sz="7000" dirty="0">
                <a:solidFill>
                  <a:srgbClr val="0000FF"/>
                </a:solidFill>
              </a:rPr>
              <a:t> </a:t>
            </a:r>
            <a:r>
              <a:rPr lang="en-US" sz="7000" dirty="0" err="1">
                <a:solidFill>
                  <a:srgbClr val="0000FF"/>
                </a:solidFill>
              </a:rPr>
              <a:t>hiệu</a:t>
            </a:r>
            <a:r>
              <a:rPr lang="en-US" sz="7000" dirty="0">
                <a:solidFill>
                  <a:srgbClr val="0000FF"/>
                </a:solidFill>
              </a:rPr>
              <a:t> </a:t>
            </a:r>
            <a:r>
              <a:rPr lang="en-US" sz="7000" dirty="0" err="1">
                <a:solidFill>
                  <a:srgbClr val="0000FF"/>
                </a:solidFill>
              </a:rPr>
              <a:t>cao</a:t>
            </a:r>
            <a:r>
              <a:rPr lang="en-US" sz="7000" dirty="0">
                <a:solidFill>
                  <a:srgbClr val="0000FF"/>
                </a:solidFill>
              </a:rPr>
              <a:t> </a:t>
            </a:r>
            <a:r>
              <a:rPr lang="en-US" sz="7000" dirty="0" err="1">
                <a:solidFill>
                  <a:srgbClr val="0000FF"/>
                </a:solidFill>
              </a:rPr>
              <a:t>quý</a:t>
            </a:r>
            <a:endParaRPr lang="en-US" sz="7000" dirty="0">
              <a:solidFill>
                <a:srgbClr val="0000FF"/>
              </a:solidFill>
            </a:endParaRPr>
          </a:p>
        </p:txBody>
      </p:sp>
      <p:sp>
        <p:nvSpPr>
          <p:cNvPr id="9" name="TextBox 13">
            <a:extLst>
              <a:ext uri="{FF2B5EF4-FFF2-40B4-BE49-F238E27FC236}">
                <a16:creationId xmlns:a16="http://schemas.microsoft.com/office/drawing/2014/main" xmlns="" id="{98684B21-25AC-421C-821E-7B20B06B364F}"/>
              </a:ext>
            </a:extLst>
          </p:cNvPr>
          <p:cNvSpPr txBox="1"/>
          <p:nvPr/>
        </p:nvSpPr>
        <p:spPr>
          <a:xfrm>
            <a:off x="3439948" y="3710612"/>
            <a:ext cx="5134484" cy="1169551"/>
          </a:xfrm>
          <a:prstGeom prst="rect">
            <a:avLst/>
          </a:prstGeom>
          <a:noFill/>
        </p:spPr>
        <p:txBody>
          <a:bodyPr wrap="none" rtlCol="0">
            <a:spAutoFit/>
          </a:bodyPr>
          <a:lstStyle/>
          <a:p>
            <a:pPr algn="ctr"/>
            <a:r>
              <a:rPr lang="en-US" sz="7000">
                <a:solidFill>
                  <a:srgbClr val="008000"/>
                </a:solidFill>
              </a:rPr>
              <a:t>Nghệ sĩ Ưu tú</a:t>
            </a:r>
            <a:endParaRPr lang="en-US" sz="7000" dirty="0">
              <a:solidFill>
                <a:srgbClr val="008000"/>
              </a:solidFill>
            </a:endParaRPr>
          </a:p>
        </p:txBody>
      </p:sp>
      <p:sp>
        <p:nvSpPr>
          <p:cNvPr id="11" name="Rectangle 10"/>
          <p:cNvSpPr/>
          <p:nvPr/>
        </p:nvSpPr>
        <p:spPr>
          <a:xfrm>
            <a:off x="3706528" y="693178"/>
            <a:ext cx="4777356" cy="1077218"/>
          </a:xfrm>
          <a:prstGeom prst="rect">
            <a:avLst/>
          </a:prstGeom>
        </p:spPr>
        <p:txBody>
          <a:bodyPr wrap="square">
            <a:spAutoFit/>
          </a:bodyPr>
          <a:lstStyle/>
          <a:p>
            <a:pPr algn="ctr"/>
            <a:r>
              <a:rPr lang="en-US" sz="3200" b="1" dirty="0" err="1">
                <a:solidFill>
                  <a:schemeClr val="accent2">
                    <a:lumMod val="75000"/>
                  </a:schemeClr>
                </a:solidFill>
                <a:cs typeface="Times New Roman" panose="02020603050405020304" pitchFamily="18" charset="0"/>
              </a:rPr>
              <a:t>Danh</a:t>
            </a:r>
            <a:r>
              <a:rPr lang="en-US" sz="3200" b="1" dirty="0">
                <a:solidFill>
                  <a:schemeClr val="accent2">
                    <a:lumMod val="75000"/>
                  </a:schemeClr>
                </a:solidFill>
                <a:cs typeface="Times New Roman" panose="02020603050405020304" pitchFamily="18" charset="0"/>
              </a:rPr>
              <a:t> </a:t>
            </a:r>
            <a:r>
              <a:rPr lang="en-US" sz="3200" b="1" dirty="0" err="1">
                <a:solidFill>
                  <a:schemeClr val="accent2">
                    <a:lumMod val="75000"/>
                  </a:schemeClr>
                </a:solidFill>
                <a:cs typeface="Times New Roman" panose="02020603050405020304" pitchFamily="18" charset="0"/>
              </a:rPr>
              <a:t>hiệu</a:t>
            </a:r>
            <a:r>
              <a:rPr lang="en-US" sz="3200" b="1" dirty="0">
                <a:solidFill>
                  <a:schemeClr val="accent2">
                    <a:lumMod val="75000"/>
                  </a:schemeClr>
                </a:solidFill>
                <a:cs typeface="Times New Roman" panose="02020603050405020304" pitchFamily="18" charset="0"/>
              </a:rPr>
              <a:t> </a:t>
            </a:r>
            <a:r>
              <a:rPr lang="en-US" sz="3200" b="1" dirty="0" err="1">
                <a:solidFill>
                  <a:schemeClr val="accent2">
                    <a:lumMod val="75000"/>
                  </a:schemeClr>
                </a:solidFill>
                <a:cs typeface="Times New Roman" panose="02020603050405020304" pitchFamily="18" charset="0"/>
              </a:rPr>
              <a:t>dành</a:t>
            </a:r>
            <a:r>
              <a:rPr lang="en-US" sz="3200" b="1" dirty="0">
                <a:solidFill>
                  <a:schemeClr val="accent2">
                    <a:lumMod val="75000"/>
                  </a:schemeClr>
                </a:solidFill>
                <a:cs typeface="Times New Roman" panose="02020603050405020304" pitchFamily="18" charset="0"/>
              </a:rPr>
              <a:t> </a:t>
            </a:r>
            <a:r>
              <a:rPr lang="en-US" sz="3200" b="1" dirty="0" err="1">
                <a:solidFill>
                  <a:schemeClr val="accent2">
                    <a:lumMod val="75000"/>
                  </a:schemeClr>
                </a:solidFill>
                <a:cs typeface="Times New Roman" panose="02020603050405020304" pitchFamily="18" charset="0"/>
              </a:rPr>
              <a:t>cho</a:t>
            </a:r>
            <a:r>
              <a:rPr lang="en-US" sz="3200" b="1" dirty="0">
                <a:solidFill>
                  <a:schemeClr val="accent2">
                    <a:lumMod val="75000"/>
                  </a:schemeClr>
                </a:solidFill>
                <a:cs typeface="Times New Roman" panose="02020603050405020304" pitchFamily="18" charset="0"/>
              </a:rPr>
              <a:t> </a:t>
            </a:r>
            <a:r>
              <a:rPr lang="en-US" sz="3200" b="1" dirty="0" err="1">
                <a:solidFill>
                  <a:schemeClr val="accent2">
                    <a:lumMod val="75000"/>
                  </a:schemeClr>
                </a:solidFill>
                <a:cs typeface="Times New Roman" panose="02020603050405020304" pitchFamily="18" charset="0"/>
              </a:rPr>
              <a:t>các</a:t>
            </a:r>
            <a:r>
              <a:rPr lang="en-US" sz="3200" b="1" dirty="0">
                <a:solidFill>
                  <a:schemeClr val="accent2">
                    <a:lumMod val="75000"/>
                  </a:schemeClr>
                </a:solidFill>
                <a:cs typeface="Times New Roman" panose="02020603050405020304" pitchFamily="18" charset="0"/>
              </a:rPr>
              <a:t> </a:t>
            </a:r>
            <a:r>
              <a:rPr lang="en-US" sz="3200" b="1" dirty="0" err="1">
                <a:solidFill>
                  <a:schemeClr val="accent2">
                    <a:lumMod val="75000"/>
                  </a:schemeClr>
                </a:solidFill>
                <a:cs typeface="Times New Roman" panose="02020603050405020304" pitchFamily="18" charset="0"/>
              </a:rPr>
              <a:t>nghệ</a:t>
            </a:r>
            <a:r>
              <a:rPr lang="en-US" sz="3200" b="1" dirty="0">
                <a:solidFill>
                  <a:schemeClr val="accent2">
                    <a:lumMod val="75000"/>
                  </a:schemeClr>
                </a:solidFill>
                <a:cs typeface="Times New Roman" panose="02020603050405020304" pitchFamily="18" charset="0"/>
              </a:rPr>
              <a:t> </a:t>
            </a:r>
            <a:r>
              <a:rPr lang="en-US" sz="3200" b="1" dirty="0" err="1">
                <a:solidFill>
                  <a:schemeClr val="accent2">
                    <a:lumMod val="75000"/>
                  </a:schemeClr>
                </a:solidFill>
                <a:cs typeface="Times New Roman" panose="02020603050405020304" pitchFamily="18" charset="0"/>
              </a:rPr>
              <a:t>sĩ</a:t>
            </a:r>
            <a:r>
              <a:rPr lang="en-US" sz="3200" b="1" dirty="0">
                <a:solidFill>
                  <a:schemeClr val="accent2">
                    <a:lumMod val="75000"/>
                  </a:schemeClr>
                </a:solidFill>
                <a:cs typeface="Times New Roman" panose="02020603050405020304" pitchFamily="18" charset="0"/>
              </a:rPr>
              <a:t> </a:t>
            </a:r>
            <a:r>
              <a:rPr lang="en-US" sz="3200" b="1" dirty="0" err="1">
                <a:solidFill>
                  <a:schemeClr val="accent2">
                    <a:lumMod val="75000"/>
                  </a:schemeClr>
                </a:solidFill>
                <a:cs typeface="Times New Roman" panose="02020603050405020304" pitchFamily="18" charset="0"/>
              </a:rPr>
              <a:t>tài</a:t>
            </a:r>
            <a:r>
              <a:rPr lang="en-US" sz="3200" b="1" dirty="0">
                <a:solidFill>
                  <a:schemeClr val="accent2">
                    <a:lumMod val="75000"/>
                  </a:schemeClr>
                </a:solidFill>
                <a:cs typeface="Times New Roman" panose="02020603050405020304" pitchFamily="18" charset="0"/>
              </a:rPr>
              <a:t> </a:t>
            </a:r>
            <a:r>
              <a:rPr lang="en-US" sz="3200" b="1" dirty="0" err="1">
                <a:solidFill>
                  <a:schemeClr val="accent2">
                    <a:lumMod val="75000"/>
                  </a:schemeClr>
                </a:solidFill>
                <a:cs typeface="Times New Roman" panose="02020603050405020304" pitchFamily="18" charset="0"/>
              </a:rPr>
              <a:t>năng</a:t>
            </a:r>
            <a:r>
              <a:rPr lang="en-US" sz="3200" b="1" dirty="0">
                <a:solidFill>
                  <a:schemeClr val="accent2">
                    <a:lumMod val="75000"/>
                  </a:schemeClr>
                </a:solidFill>
                <a:cs typeface="Times New Roman" panose="02020603050405020304" pitchFamily="18" charset="0"/>
              </a:rPr>
              <a:t>:</a:t>
            </a:r>
            <a:endParaRPr lang="en-US" sz="3200" b="1" dirty="0">
              <a:solidFill>
                <a:schemeClr val="accent2">
                  <a:lumMod val="75000"/>
                </a:schemeClr>
              </a:solidFill>
              <a:cs typeface="Times New Roman" panose="02020603050405020304" pitchFamily="18" charset="0"/>
            </a:endParaRPr>
          </a:p>
        </p:txBody>
      </p:sp>
    </p:spTree>
    <p:extLst>
      <p:ext uri="{BB962C8B-B14F-4D97-AF65-F5344CB8AC3E}">
        <p14:creationId xmlns:p14="http://schemas.microsoft.com/office/powerpoint/2010/main" val="359827117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5"/>
                                        </p:tgtEl>
                                        <p:attrNameLst>
                                          <p:attrName>r</p:attrName>
                                        </p:attrNameLst>
                                      </p:cBhvr>
                                    </p:animRot>
                                    <p:animRot by="-240000">
                                      <p:cBhvr>
                                        <p:cTn id="7" dur="600" fill="hold">
                                          <p:stCondLst>
                                            <p:cond delay="600"/>
                                          </p:stCondLst>
                                        </p:cTn>
                                        <p:tgtEl>
                                          <p:spTgt spid="5"/>
                                        </p:tgtEl>
                                        <p:attrNameLst>
                                          <p:attrName>r</p:attrName>
                                        </p:attrNameLst>
                                      </p:cBhvr>
                                    </p:animRot>
                                    <p:animRot by="240000">
                                      <p:cBhvr>
                                        <p:cTn id="8" dur="600" fill="hold">
                                          <p:stCondLst>
                                            <p:cond delay="1200"/>
                                          </p:stCondLst>
                                        </p:cTn>
                                        <p:tgtEl>
                                          <p:spTgt spid="5"/>
                                        </p:tgtEl>
                                        <p:attrNameLst>
                                          <p:attrName>r</p:attrName>
                                        </p:attrNameLst>
                                      </p:cBhvr>
                                    </p:animRot>
                                    <p:animRot by="-240000">
                                      <p:cBhvr>
                                        <p:cTn id="9" dur="600" fill="hold">
                                          <p:stCondLst>
                                            <p:cond delay="1800"/>
                                          </p:stCondLst>
                                        </p:cTn>
                                        <p:tgtEl>
                                          <p:spTgt spid="5"/>
                                        </p:tgtEl>
                                        <p:attrNameLst>
                                          <p:attrName>r</p:attrName>
                                        </p:attrNameLst>
                                      </p:cBhvr>
                                    </p:animRot>
                                    <p:animRot by="120000">
                                      <p:cBhvr>
                                        <p:cTn id="10" dur="600" fill="hold">
                                          <p:stCondLst>
                                            <p:cond delay="2400"/>
                                          </p:stCondLst>
                                        </p:cTn>
                                        <p:tgtEl>
                                          <p:spTgt spid="5"/>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1000"/>
                                        <p:tgtEl>
                                          <p:spTgt spid="8"/>
                                        </p:tgtEl>
                                      </p:cBhvr>
                                    </p:animEffect>
                                    <p:anim calcmode="lin" valueType="num">
                                      <p:cBhvr>
                                        <p:cTn id="16" dur="1000" fill="hold"/>
                                        <p:tgtEl>
                                          <p:spTgt spid="8"/>
                                        </p:tgtEl>
                                        <p:attrNameLst>
                                          <p:attrName>ppt_x</p:attrName>
                                        </p:attrNameLst>
                                      </p:cBhvr>
                                      <p:tavLst>
                                        <p:tav tm="0">
                                          <p:val>
                                            <p:strVal val="#ppt_x"/>
                                          </p:val>
                                        </p:tav>
                                        <p:tav tm="100000">
                                          <p:val>
                                            <p:strVal val="#ppt_x"/>
                                          </p:val>
                                        </p:tav>
                                      </p:tavLst>
                                    </p:anim>
                                    <p:anim calcmode="lin" valueType="num">
                                      <p:cBhvr>
                                        <p:cTn id="1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1000"/>
                                        <p:tgtEl>
                                          <p:spTgt spid="9"/>
                                        </p:tgtEl>
                                      </p:cBhvr>
                                    </p:animEffect>
                                    <p:anim calcmode="lin" valueType="num">
                                      <p:cBhvr>
                                        <p:cTn id="23" dur="1000" fill="hold"/>
                                        <p:tgtEl>
                                          <p:spTgt spid="9"/>
                                        </p:tgtEl>
                                        <p:attrNameLst>
                                          <p:attrName>ppt_x</p:attrName>
                                        </p:attrNameLst>
                                      </p:cBhvr>
                                      <p:tavLst>
                                        <p:tav tm="0">
                                          <p:val>
                                            <p:strVal val="#ppt_x"/>
                                          </p:val>
                                        </p:tav>
                                        <p:tav tm="100000">
                                          <p:val>
                                            <p:strVal val="#ppt_x"/>
                                          </p:val>
                                        </p:tav>
                                      </p:tavLst>
                                    </p:anim>
                                    <p:anim calcmode="lin" valueType="num">
                                      <p:cBhvr>
                                        <p:cTn id="2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588"/>
            <a:ext cx="12190413" cy="6853760"/>
          </a:xfrm>
          <a:prstGeom prst="rect">
            <a:avLst/>
          </a:prstGeom>
        </p:spPr>
      </p:pic>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77072" y="332775"/>
            <a:ext cx="9160077" cy="5384551"/>
          </a:xfrm>
          <a:prstGeom prst="rect">
            <a:avLst/>
          </a:prstGeom>
        </p:spPr>
      </p:pic>
      <p:pic>
        <p:nvPicPr>
          <p:cNvPr id="4" name="Picture 3"/>
          <p:cNvPicPr>
            <a:picLocks noChangeAspect="1"/>
          </p:cNvPicPr>
          <p:nvPr/>
        </p:nvPicPr>
        <p:blipFill>
          <a:blip r:embed="rId4" cstate="print">
            <a:extLst>
              <a:ext uri="{BEBA8EAE-BF5A-486C-A8C5-ECC9F3942E4B}">
                <a14:imgProps xmlns:a14="http://schemas.microsoft.com/office/drawing/2010/main">
                  <a14:imgLayer r:embed="rId5">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9567887" y="6018470"/>
            <a:ext cx="2266105" cy="762428"/>
          </a:xfrm>
          <a:prstGeom prst="rect">
            <a:avLst/>
          </a:prstGeom>
        </p:spPr>
      </p:pic>
      <p:pic>
        <p:nvPicPr>
          <p:cNvPr id="5" name="Picture 4">
            <a:hlinkClick r:id="rId6" action="ppaction://hlinksldjump"/>
          </p:cNvPr>
          <p:cNvPicPr>
            <a:picLocks noChangeAspect="1"/>
          </p:cNvPicPr>
          <p:nvPr/>
        </p:nvPicPr>
        <p:blipFill>
          <a:blip r:embed="rId7" cstate="print">
            <a:extLst>
              <a:ext uri="{BEBA8EAE-BF5A-486C-A8C5-ECC9F3942E4B}">
                <a14:imgProps xmlns:a14="http://schemas.microsoft.com/office/drawing/2010/main">
                  <a14:imgLayer r:embed="rId8">
                    <a14:imgEffect>
                      <a14:backgroundRemoval t="0" b="100000" l="0" r="100000">
                        <a14:foregroundMark x1="25111" y1="7817" x2="47333" y2="16173"/>
                        <a14:foregroundMark x1="42889" y1="7547" x2="30444" y2="7547"/>
                        <a14:foregroundMark x1="58000" y1="6739" x2="76000" y2="12668"/>
                      </a14:backgroundRemoval>
                    </a14:imgEffect>
                  </a14:imgLayer>
                </a14:imgProps>
              </a:ext>
              <a:ext uri="{28A0092B-C50C-407E-A947-70E740481C1C}">
                <a14:useLocalDpi xmlns:a14="http://schemas.microsoft.com/office/drawing/2010/main" val="0"/>
              </a:ext>
            </a:extLst>
          </a:blip>
          <a:stretch>
            <a:fillRect/>
          </a:stretch>
        </p:blipFill>
        <p:spPr>
          <a:xfrm>
            <a:off x="9737755" y="4973452"/>
            <a:ext cx="1882095" cy="1551684"/>
          </a:xfrm>
          <a:prstGeom prst="rect">
            <a:avLst/>
          </a:prstGeom>
        </p:spPr>
      </p:pic>
      <p:sp>
        <p:nvSpPr>
          <p:cNvPr id="6" name="TextBox 5"/>
          <p:cNvSpPr txBox="1"/>
          <p:nvPr/>
        </p:nvSpPr>
        <p:spPr>
          <a:xfrm>
            <a:off x="3284596" y="1718719"/>
            <a:ext cx="5814412" cy="1938992"/>
          </a:xfrm>
          <a:prstGeom prst="rect">
            <a:avLst/>
          </a:prstGeom>
          <a:noFill/>
        </p:spPr>
        <p:txBody>
          <a:bodyPr wrap="none" rtlCol="0">
            <a:spAutoFit/>
          </a:bodyPr>
          <a:lstStyle/>
          <a:p>
            <a:r>
              <a:rPr lang="en-US" sz="6000" dirty="0" err="1">
                <a:solidFill>
                  <a:srgbClr val="0000FF"/>
                </a:solidFill>
              </a:rPr>
              <a:t>Cầu</a:t>
            </a:r>
            <a:r>
              <a:rPr lang="en-US" sz="6000" dirty="0">
                <a:solidFill>
                  <a:srgbClr val="0000FF"/>
                </a:solidFill>
              </a:rPr>
              <a:t> </a:t>
            </a:r>
            <a:r>
              <a:rPr lang="en-US" sz="6000" dirty="0" err="1">
                <a:solidFill>
                  <a:srgbClr val="0000FF"/>
                </a:solidFill>
              </a:rPr>
              <a:t>thủ</a:t>
            </a:r>
            <a:r>
              <a:rPr lang="en-US" sz="6000" dirty="0">
                <a:solidFill>
                  <a:srgbClr val="0000FF"/>
                </a:solidFill>
              </a:rPr>
              <a:t>, </a:t>
            </a:r>
            <a:r>
              <a:rPr lang="en-US" sz="6000" dirty="0" err="1">
                <a:solidFill>
                  <a:srgbClr val="0000FF"/>
                </a:solidFill>
              </a:rPr>
              <a:t>thủ</a:t>
            </a:r>
            <a:r>
              <a:rPr lang="en-US" sz="6000" dirty="0">
                <a:solidFill>
                  <a:srgbClr val="0000FF"/>
                </a:solidFill>
              </a:rPr>
              <a:t> </a:t>
            </a:r>
            <a:r>
              <a:rPr lang="en-US" sz="6000" dirty="0" err="1">
                <a:solidFill>
                  <a:srgbClr val="0000FF"/>
                </a:solidFill>
              </a:rPr>
              <a:t>môn</a:t>
            </a:r>
            <a:r>
              <a:rPr lang="en-US" sz="6000" dirty="0">
                <a:solidFill>
                  <a:srgbClr val="0000FF"/>
                </a:solidFill>
              </a:rPr>
              <a:t> </a:t>
            </a:r>
          </a:p>
          <a:p>
            <a:pPr algn="ctr"/>
            <a:r>
              <a:rPr lang="en-US" sz="6000" dirty="0" err="1">
                <a:solidFill>
                  <a:srgbClr val="0000FF"/>
                </a:solidFill>
              </a:rPr>
              <a:t>xuất</a:t>
            </a:r>
            <a:r>
              <a:rPr lang="en-US" sz="6000" dirty="0">
                <a:solidFill>
                  <a:srgbClr val="0000FF"/>
                </a:solidFill>
              </a:rPr>
              <a:t> </a:t>
            </a:r>
            <a:r>
              <a:rPr lang="en-US" sz="6000" dirty="0" err="1">
                <a:solidFill>
                  <a:srgbClr val="0000FF"/>
                </a:solidFill>
              </a:rPr>
              <a:t>sắc</a:t>
            </a:r>
            <a:r>
              <a:rPr lang="en-US" sz="6000" dirty="0">
                <a:solidFill>
                  <a:srgbClr val="0000FF"/>
                </a:solidFill>
              </a:rPr>
              <a:t> </a:t>
            </a:r>
            <a:r>
              <a:rPr lang="en-US" sz="6000" dirty="0" err="1">
                <a:solidFill>
                  <a:srgbClr val="0000FF"/>
                </a:solidFill>
              </a:rPr>
              <a:t>nhất</a:t>
            </a:r>
            <a:endParaRPr lang="en-US" sz="6000" dirty="0">
              <a:solidFill>
                <a:srgbClr val="0000FF"/>
              </a:solidFill>
            </a:endParaRPr>
          </a:p>
        </p:txBody>
      </p:sp>
      <p:sp>
        <p:nvSpPr>
          <p:cNvPr id="8" name="TextBox 7"/>
          <p:cNvSpPr txBox="1"/>
          <p:nvPr/>
        </p:nvSpPr>
        <p:spPr>
          <a:xfrm>
            <a:off x="3640238" y="3530607"/>
            <a:ext cx="5103128" cy="1938992"/>
          </a:xfrm>
          <a:prstGeom prst="rect">
            <a:avLst/>
          </a:prstGeom>
          <a:noFill/>
        </p:spPr>
        <p:txBody>
          <a:bodyPr wrap="none" rtlCol="0">
            <a:spAutoFit/>
          </a:bodyPr>
          <a:lstStyle/>
          <a:p>
            <a:pPr algn="ctr"/>
            <a:r>
              <a:rPr lang="en-US" sz="6000" dirty="0" err="1">
                <a:solidFill>
                  <a:srgbClr val="008000"/>
                </a:solidFill>
              </a:rPr>
              <a:t>Đôi</a:t>
            </a:r>
            <a:r>
              <a:rPr lang="en-US" sz="6000" dirty="0">
                <a:solidFill>
                  <a:srgbClr val="008000"/>
                </a:solidFill>
              </a:rPr>
              <a:t> </a:t>
            </a:r>
            <a:r>
              <a:rPr lang="en-US" sz="6000" dirty="0" err="1">
                <a:solidFill>
                  <a:srgbClr val="008000"/>
                </a:solidFill>
              </a:rPr>
              <a:t>giày</a:t>
            </a:r>
            <a:r>
              <a:rPr lang="en-US" sz="6000" dirty="0">
                <a:solidFill>
                  <a:srgbClr val="008000"/>
                </a:solidFill>
              </a:rPr>
              <a:t> </a:t>
            </a:r>
            <a:r>
              <a:rPr lang="en-US" sz="6000" dirty="0" err="1">
                <a:solidFill>
                  <a:srgbClr val="008000"/>
                </a:solidFill>
              </a:rPr>
              <a:t>Vàng</a:t>
            </a:r>
            <a:r>
              <a:rPr lang="en-US" sz="6000" dirty="0">
                <a:solidFill>
                  <a:srgbClr val="008000"/>
                </a:solidFill>
              </a:rPr>
              <a:t>,</a:t>
            </a:r>
          </a:p>
          <a:p>
            <a:pPr algn="ctr"/>
            <a:r>
              <a:rPr lang="en-US" sz="6000" dirty="0">
                <a:solidFill>
                  <a:srgbClr val="008000"/>
                </a:solidFill>
              </a:rPr>
              <a:t> </a:t>
            </a:r>
            <a:r>
              <a:rPr lang="en-US" sz="6000" dirty="0" err="1">
                <a:solidFill>
                  <a:srgbClr val="008000"/>
                </a:solidFill>
              </a:rPr>
              <a:t>Quả</a:t>
            </a:r>
            <a:r>
              <a:rPr lang="en-US" sz="6000" dirty="0">
                <a:solidFill>
                  <a:srgbClr val="008000"/>
                </a:solidFill>
              </a:rPr>
              <a:t> </a:t>
            </a:r>
            <a:r>
              <a:rPr lang="en-US" sz="6000" dirty="0" err="1">
                <a:solidFill>
                  <a:srgbClr val="008000"/>
                </a:solidFill>
              </a:rPr>
              <a:t>bóng</a:t>
            </a:r>
            <a:r>
              <a:rPr lang="en-US" sz="6000" dirty="0">
                <a:solidFill>
                  <a:srgbClr val="008000"/>
                </a:solidFill>
              </a:rPr>
              <a:t> </a:t>
            </a:r>
            <a:r>
              <a:rPr lang="en-US" sz="6000" dirty="0" err="1">
                <a:solidFill>
                  <a:srgbClr val="008000"/>
                </a:solidFill>
              </a:rPr>
              <a:t>Vàng</a:t>
            </a:r>
            <a:endParaRPr lang="en-US" sz="6000" dirty="0">
              <a:solidFill>
                <a:srgbClr val="008000"/>
              </a:solidFill>
            </a:endParaRPr>
          </a:p>
        </p:txBody>
      </p:sp>
      <p:sp>
        <p:nvSpPr>
          <p:cNvPr id="3" name="Rectangle 2"/>
          <p:cNvSpPr/>
          <p:nvPr/>
        </p:nvSpPr>
        <p:spPr>
          <a:xfrm>
            <a:off x="3761257" y="641501"/>
            <a:ext cx="4861089" cy="1077218"/>
          </a:xfrm>
          <a:prstGeom prst="rect">
            <a:avLst/>
          </a:prstGeom>
        </p:spPr>
        <p:txBody>
          <a:bodyPr wrap="square">
            <a:spAutoFit/>
          </a:bodyPr>
          <a:lstStyle/>
          <a:p>
            <a:pPr lvl="0" algn="ctr"/>
            <a:r>
              <a:rPr lang="en-US" sz="3200" b="1" dirty="0" err="1">
                <a:solidFill>
                  <a:srgbClr val="F17475">
                    <a:lumMod val="75000"/>
                  </a:srgbClr>
                </a:solidFill>
                <a:cs typeface="Times New Roman" panose="02020603050405020304" pitchFamily="18" charset="0"/>
              </a:rPr>
              <a:t>Danh</a:t>
            </a:r>
            <a:r>
              <a:rPr lang="en-US" sz="3200" b="1" dirty="0">
                <a:solidFill>
                  <a:srgbClr val="F17475">
                    <a:lumMod val="75000"/>
                  </a:srgbClr>
                </a:solidFill>
                <a:cs typeface="Times New Roman" panose="02020603050405020304" pitchFamily="18" charset="0"/>
              </a:rPr>
              <a:t> </a:t>
            </a:r>
            <a:r>
              <a:rPr lang="en-US" sz="3200" b="1" dirty="0" err="1">
                <a:solidFill>
                  <a:srgbClr val="F17475">
                    <a:lumMod val="75000"/>
                  </a:srgbClr>
                </a:solidFill>
                <a:cs typeface="Times New Roman" panose="02020603050405020304" pitchFamily="18" charset="0"/>
              </a:rPr>
              <a:t>hiệu</a:t>
            </a:r>
            <a:r>
              <a:rPr lang="en-US" sz="3200" b="1" dirty="0">
                <a:solidFill>
                  <a:srgbClr val="F17475">
                    <a:lumMod val="75000"/>
                  </a:srgbClr>
                </a:solidFill>
                <a:cs typeface="Times New Roman" panose="02020603050405020304" pitchFamily="18" charset="0"/>
              </a:rPr>
              <a:t> </a:t>
            </a:r>
            <a:r>
              <a:rPr lang="en-US" sz="3200" b="1" dirty="0" err="1">
                <a:solidFill>
                  <a:srgbClr val="F17475">
                    <a:lumMod val="75000"/>
                  </a:srgbClr>
                </a:solidFill>
                <a:cs typeface="Times New Roman" panose="02020603050405020304" pitchFamily="18" charset="0"/>
              </a:rPr>
              <a:t>dành</a:t>
            </a:r>
            <a:r>
              <a:rPr lang="en-US" sz="3200" b="1" dirty="0">
                <a:solidFill>
                  <a:srgbClr val="F17475">
                    <a:lumMod val="75000"/>
                  </a:srgbClr>
                </a:solidFill>
                <a:cs typeface="Times New Roman" panose="02020603050405020304" pitchFamily="18" charset="0"/>
              </a:rPr>
              <a:t> </a:t>
            </a:r>
            <a:r>
              <a:rPr lang="en-US" sz="3200" b="1" dirty="0" err="1">
                <a:solidFill>
                  <a:srgbClr val="F17475">
                    <a:lumMod val="75000"/>
                  </a:srgbClr>
                </a:solidFill>
                <a:cs typeface="Times New Roman" panose="02020603050405020304" pitchFamily="18" charset="0"/>
              </a:rPr>
              <a:t>cho</a:t>
            </a:r>
            <a:r>
              <a:rPr lang="en-US" sz="3200" b="1" dirty="0">
                <a:solidFill>
                  <a:srgbClr val="F17475">
                    <a:lumMod val="75000"/>
                  </a:srgbClr>
                </a:solidFill>
                <a:cs typeface="Times New Roman" panose="02020603050405020304" pitchFamily="18" charset="0"/>
              </a:rPr>
              <a:t> </a:t>
            </a:r>
            <a:r>
              <a:rPr lang="en-US" sz="3200" b="1" dirty="0" err="1">
                <a:solidFill>
                  <a:srgbClr val="F17475">
                    <a:lumMod val="75000"/>
                  </a:srgbClr>
                </a:solidFill>
                <a:cs typeface="Times New Roman" panose="02020603050405020304" pitchFamily="18" charset="0"/>
              </a:rPr>
              <a:t>các</a:t>
            </a:r>
            <a:r>
              <a:rPr lang="en-US" sz="3200" b="1" dirty="0">
                <a:solidFill>
                  <a:srgbClr val="F17475">
                    <a:lumMod val="75000"/>
                  </a:srgbClr>
                </a:solidFill>
                <a:cs typeface="Times New Roman" panose="02020603050405020304" pitchFamily="18" charset="0"/>
              </a:rPr>
              <a:t> </a:t>
            </a:r>
            <a:r>
              <a:rPr lang="en-US" sz="3200" b="1" dirty="0" err="1">
                <a:solidFill>
                  <a:srgbClr val="F17475">
                    <a:lumMod val="75000"/>
                  </a:srgbClr>
                </a:solidFill>
                <a:cs typeface="Times New Roman" panose="02020603050405020304" pitchFamily="18" charset="0"/>
              </a:rPr>
              <a:t>nghệ</a:t>
            </a:r>
            <a:r>
              <a:rPr lang="en-US" sz="3200" b="1" dirty="0">
                <a:solidFill>
                  <a:srgbClr val="F17475">
                    <a:lumMod val="75000"/>
                  </a:srgbClr>
                </a:solidFill>
                <a:cs typeface="Times New Roman" panose="02020603050405020304" pitchFamily="18" charset="0"/>
              </a:rPr>
              <a:t> </a:t>
            </a:r>
            <a:r>
              <a:rPr lang="en-US" sz="3200" b="1" dirty="0" err="1">
                <a:solidFill>
                  <a:srgbClr val="F17475">
                    <a:lumMod val="75000"/>
                  </a:srgbClr>
                </a:solidFill>
                <a:cs typeface="Times New Roman" panose="02020603050405020304" pitchFamily="18" charset="0"/>
              </a:rPr>
              <a:t>sĩ</a:t>
            </a:r>
            <a:r>
              <a:rPr lang="en-US" sz="3200" b="1" dirty="0">
                <a:solidFill>
                  <a:srgbClr val="F17475">
                    <a:lumMod val="75000"/>
                  </a:srgbClr>
                </a:solidFill>
                <a:cs typeface="Times New Roman" panose="02020603050405020304" pitchFamily="18" charset="0"/>
              </a:rPr>
              <a:t> </a:t>
            </a:r>
            <a:r>
              <a:rPr lang="en-US" sz="3200" b="1" dirty="0" err="1">
                <a:solidFill>
                  <a:srgbClr val="F17475">
                    <a:lumMod val="75000"/>
                  </a:srgbClr>
                </a:solidFill>
                <a:cs typeface="Times New Roman" panose="02020603050405020304" pitchFamily="18" charset="0"/>
              </a:rPr>
              <a:t>tài</a:t>
            </a:r>
            <a:r>
              <a:rPr lang="en-US" sz="3200" b="1" dirty="0">
                <a:solidFill>
                  <a:srgbClr val="F17475">
                    <a:lumMod val="75000"/>
                  </a:srgbClr>
                </a:solidFill>
                <a:cs typeface="Times New Roman" panose="02020603050405020304" pitchFamily="18" charset="0"/>
              </a:rPr>
              <a:t> </a:t>
            </a:r>
            <a:r>
              <a:rPr lang="en-US" sz="3200" b="1" dirty="0" err="1">
                <a:solidFill>
                  <a:srgbClr val="F17475">
                    <a:lumMod val="75000"/>
                  </a:srgbClr>
                </a:solidFill>
                <a:cs typeface="Times New Roman" panose="02020603050405020304" pitchFamily="18" charset="0"/>
              </a:rPr>
              <a:t>năng</a:t>
            </a:r>
            <a:r>
              <a:rPr lang="en-US" sz="3200" b="1" dirty="0">
                <a:solidFill>
                  <a:srgbClr val="F17475">
                    <a:lumMod val="75000"/>
                  </a:srgbClr>
                </a:solidFill>
                <a:cs typeface="Times New Roman" panose="02020603050405020304" pitchFamily="18" charset="0"/>
              </a:rPr>
              <a:t>:</a:t>
            </a:r>
            <a:endParaRPr lang="en-US" sz="3200" b="1" dirty="0">
              <a:solidFill>
                <a:srgbClr val="F17475">
                  <a:lumMod val="75000"/>
                </a:srgbClr>
              </a:solidFill>
              <a:cs typeface="Times New Roman" panose="02020603050405020304" pitchFamily="18" charset="0"/>
            </a:endParaRPr>
          </a:p>
        </p:txBody>
      </p:sp>
    </p:spTree>
    <p:extLst>
      <p:ext uri="{BB962C8B-B14F-4D97-AF65-F5344CB8AC3E}">
        <p14:creationId xmlns:p14="http://schemas.microsoft.com/office/powerpoint/2010/main" val="422144830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5"/>
                                        </p:tgtEl>
                                        <p:attrNameLst>
                                          <p:attrName>r</p:attrName>
                                        </p:attrNameLst>
                                      </p:cBhvr>
                                    </p:animRot>
                                    <p:animRot by="-240000">
                                      <p:cBhvr>
                                        <p:cTn id="7" dur="600" fill="hold">
                                          <p:stCondLst>
                                            <p:cond delay="600"/>
                                          </p:stCondLst>
                                        </p:cTn>
                                        <p:tgtEl>
                                          <p:spTgt spid="5"/>
                                        </p:tgtEl>
                                        <p:attrNameLst>
                                          <p:attrName>r</p:attrName>
                                        </p:attrNameLst>
                                      </p:cBhvr>
                                    </p:animRot>
                                    <p:animRot by="240000">
                                      <p:cBhvr>
                                        <p:cTn id="8" dur="600" fill="hold">
                                          <p:stCondLst>
                                            <p:cond delay="1200"/>
                                          </p:stCondLst>
                                        </p:cTn>
                                        <p:tgtEl>
                                          <p:spTgt spid="5"/>
                                        </p:tgtEl>
                                        <p:attrNameLst>
                                          <p:attrName>r</p:attrName>
                                        </p:attrNameLst>
                                      </p:cBhvr>
                                    </p:animRot>
                                    <p:animRot by="-240000">
                                      <p:cBhvr>
                                        <p:cTn id="9" dur="600" fill="hold">
                                          <p:stCondLst>
                                            <p:cond delay="1800"/>
                                          </p:stCondLst>
                                        </p:cTn>
                                        <p:tgtEl>
                                          <p:spTgt spid="5"/>
                                        </p:tgtEl>
                                        <p:attrNameLst>
                                          <p:attrName>r</p:attrName>
                                        </p:attrNameLst>
                                      </p:cBhvr>
                                    </p:animRot>
                                    <p:animRot by="120000">
                                      <p:cBhvr>
                                        <p:cTn id="10" dur="600" fill="hold">
                                          <p:stCondLst>
                                            <p:cond delay="2400"/>
                                          </p:stCondLst>
                                        </p:cTn>
                                        <p:tgtEl>
                                          <p:spTgt spid="5"/>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1000"/>
                                        <p:tgtEl>
                                          <p:spTgt spid="6"/>
                                        </p:tgtEl>
                                      </p:cBhvr>
                                    </p:animEffect>
                                    <p:anim calcmode="lin" valueType="num">
                                      <p:cBhvr>
                                        <p:cTn id="16" dur="1000" fill="hold"/>
                                        <p:tgtEl>
                                          <p:spTgt spid="6"/>
                                        </p:tgtEl>
                                        <p:attrNameLst>
                                          <p:attrName>ppt_x</p:attrName>
                                        </p:attrNameLst>
                                      </p:cBhvr>
                                      <p:tavLst>
                                        <p:tav tm="0">
                                          <p:val>
                                            <p:strVal val="#ppt_x"/>
                                          </p:val>
                                        </p:tav>
                                        <p:tav tm="100000">
                                          <p:val>
                                            <p:strVal val="#ppt_x"/>
                                          </p:val>
                                        </p:tav>
                                      </p:tavLst>
                                    </p:anim>
                                    <p:anim calcmode="lin" valueType="num">
                                      <p:cBhvr>
                                        <p:cTn id="17"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1000"/>
                                        <p:tgtEl>
                                          <p:spTgt spid="8"/>
                                        </p:tgtEl>
                                      </p:cBhvr>
                                    </p:animEffect>
                                    <p:anim calcmode="lin" valueType="num">
                                      <p:cBhvr>
                                        <p:cTn id="23" dur="1000" fill="hold"/>
                                        <p:tgtEl>
                                          <p:spTgt spid="8"/>
                                        </p:tgtEl>
                                        <p:attrNameLst>
                                          <p:attrName>ppt_x</p:attrName>
                                        </p:attrNameLst>
                                      </p:cBhvr>
                                      <p:tavLst>
                                        <p:tav tm="0">
                                          <p:val>
                                            <p:strVal val="#ppt_x"/>
                                          </p:val>
                                        </p:tav>
                                        <p:tav tm="100000">
                                          <p:val>
                                            <p:strVal val="#ppt_x"/>
                                          </p:val>
                                        </p:tav>
                                      </p:tavLst>
                                    </p:anim>
                                    <p:anim calcmode="lin" valueType="num">
                                      <p:cBhvr>
                                        <p:cTn id="2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4588"/>
            <a:ext cx="12190413" cy="6853760"/>
          </a:xfrm>
          <a:prstGeom prst="rect">
            <a:avLst/>
          </a:prstGeom>
        </p:spPr>
      </p:pic>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77072" y="332775"/>
            <a:ext cx="9160077" cy="5384551"/>
          </a:xfrm>
          <a:prstGeom prst="rect">
            <a:avLst/>
          </a:prstGeom>
        </p:spPr>
      </p:pic>
      <p:pic>
        <p:nvPicPr>
          <p:cNvPr id="4" name="Picture 3"/>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foregroundMark x1="79691" y1="88450" x2="80271" y2="94225"/>
                        <a14:foregroundMark x1="80271" y1="89362" x2="56673" y2="89058"/>
                        <a14:foregroundMark x1="89168" y1="90274" x2="64023" y2="94529"/>
                        <a14:foregroundMark x1="95551" y1="78116" x2="52805" y2="87234"/>
                        <a14:foregroundMark x1="50870" y1="73860" x2="11992" y2="85714"/>
                        <a14:foregroundMark x1="10251" y1="68997" x2="38104" y2="88754"/>
                        <a14:foregroundMark x1="9671" y1="10942" x2="51451" y2="17021"/>
                        <a14:foregroundMark x1="39458" y1="8207" x2="2128" y2="24012"/>
                        <a14:foregroundMark x1="12186" y1="14286" x2="31721" y2="10638"/>
                        <a14:foregroundMark x1="19149" y1="9726" x2="16441" y2="17933"/>
                        <a14:foregroundMark x1="41973" y1="10334" x2="46422" y2="17021"/>
                        <a14:foregroundMark x1="56673" y1="6079" x2="90716" y2="2736"/>
                        <a14:foregroundMark x1="93424" y1="5471" x2="88781" y2="13982"/>
                        <a14:foregroundMark x1="98066" y1="32523" x2="97292" y2="61398"/>
                        <a14:foregroundMark x1="75242" y1="89970" x2="66538" y2="94529"/>
                        <a14:foregroundMark x1="8897" y1="45593" x2="0" y2="66869"/>
                        <a14:foregroundMark x1="1547" y1="41945" x2="1354" y2="68085"/>
                        <a14:foregroundMark x1="60542" y1="2736" x2="86847" y2="1824"/>
                        <a14:foregroundMark x1="93424" y1="1520" x2="70019" y2="912"/>
                        <a14:foregroundMark x1="93424" y1="35562" x2="99807" y2="57447"/>
                        <a14:foregroundMark x1="59961" y1="75076" x2="10445" y2="82675"/>
                        <a14:foregroundMark x1="45648" y1="83587" x2="13540" y2="80851"/>
                        <a14:foregroundMark x1="16248" y1="64742" x2="10445" y2="78419"/>
                        <a14:foregroundMark x1="19729" y1="69605" x2="16634" y2="86018"/>
                        <a14:foregroundMark x1="11412" y1="65957" x2="9284" y2="73252"/>
                      </a14:backgroundRemoval>
                    </a14:imgEffect>
                  </a14:imgLayer>
                </a14:imgProps>
              </a:ext>
              <a:ext uri="{28A0092B-C50C-407E-A947-70E740481C1C}">
                <a14:useLocalDpi xmlns:a14="http://schemas.microsoft.com/office/drawing/2010/main" val="0"/>
              </a:ext>
            </a:extLst>
          </a:blip>
          <a:stretch>
            <a:fillRect/>
          </a:stretch>
        </p:blipFill>
        <p:spPr>
          <a:xfrm>
            <a:off x="9074826" y="5154051"/>
            <a:ext cx="2678179" cy="1704296"/>
          </a:xfrm>
          <a:prstGeom prst="rect">
            <a:avLst/>
          </a:prstGeom>
        </p:spPr>
      </p:pic>
      <p:pic>
        <p:nvPicPr>
          <p:cNvPr id="5" name="Picture 4">
            <a:hlinkClick r:id="rId7" action="ppaction://hlinksldjump"/>
          </p:cNvPr>
          <p:cNvPicPr>
            <a:picLocks noChangeAspect="1"/>
          </p:cNvPicPr>
          <p:nvPr/>
        </p:nvPicPr>
        <p:blipFill>
          <a:blip r:embed="rId8" cstate="print">
            <a:extLst>
              <a:ext uri="{BEBA8EAE-BF5A-486C-A8C5-ECC9F3942E4B}">
                <a14:imgProps xmlns:a14="http://schemas.microsoft.com/office/drawing/2010/main">
                  <a14:imgLayer r:embed="rId9">
                    <a14:imgEffect>
                      <a14:backgroundRemoval t="0" b="100000" l="0" r="100000">
                        <a14:foregroundMark x1="12154" y1="10441" x2="23692" y2="11137"/>
                        <a14:foregroundMark x1="47692" y1="6961" x2="36000" y2="9977"/>
                      </a14:backgroundRemoval>
                    </a14:imgEffect>
                  </a14:imgLayer>
                </a14:imgProps>
              </a:ext>
              <a:ext uri="{28A0092B-C50C-407E-A947-70E740481C1C}">
                <a14:useLocalDpi xmlns:a14="http://schemas.microsoft.com/office/drawing/2010/main" val="0"/>
              </a:ext>
            </a:extLst>
          </a:blip>
          <a:stretch>
            <a:fillRect/>
          </a:stretch>
        </p:blipFill>
        <p:spPr>
          <a:xfrm>
            <a:off x="9421684" y="4805544"/>
            <a:ext cx="2197303" cy="1456981"/>
          </a:xfrm>
          <a:prstGeom prst="rect">
            <a:avLst/>
          </a:prstGeom>
        </p:spPr>
      </p:pic>
      <p:sp>
        <p:nvSpPr>
          <p:cNvPr id="9" name="TextBox 5">
            <a:extLst>
              <a:ext uri="{FF2B5EF4-FFF2-40B4-BE49-F238E27FC236}">
                <a16:creationId xmlns:a16="http://schemas.microsoft.com/office/drawing/2014/main" xmlns="" id="{C97C62D3-28D6-4DFF-B237-112A596ABF92}"/>
              </a:ext>
            </a:extLst>
          </p:cNvPr>
          <p:cNvSpPr txBox="1"/>
          <p:nvPr/>
        </p:nvSpPr>
        <p:spPr>
          <a:xfrm>
            <a:off x="3149904" y="1617267"/>
            <a:ext cx="5814412" cy="1938992"/>
          </a:xfrm>
          <a:prstGeom prst="rect">
            <a:avLst/>
          </a:prstGeom>
          <a:noFill/>
        </p:spPr>
        <p:txBody>
          <a:bodyPr wrap="none" rtlCol="0">
            <a:spAutoFit/>
          </a:bodyPr>
          <a:lstStyle/>
          <a:p>
            <a:r>
              <a:rPr lang="en-US" sz="6000" dirty="0" err="1">
                <a:solidFill>
                  <a:srgbClr val="0000FF"/>
                </a:solidFill>
              </a:rPr>
              <a:t>Cầu</a:t>
            </a:r>
            <a:r>
              <a:rPr lang="en-US" sz="6000" dirty="0">
                <a:solidFill>
                  <a:srgbClr val="0000FF"/>
                </a:solidFill>
              </a:rPr>
              <a:t> </a:t>
            </a:r>
            <a:r>
              <a:rPr lang="en-US" sz="6000" dirty="0" err="1">
                <a:solidFill>
                  <a:srgbClr val="0000FF"/>
                </a:solidFill>
              </a:rPr>
              <a:t>thủ</a:t>
            </a:r>
            <a:r>
              <a:rPr lang="en-US" sz="6000" dirty="0">
                <a:solidFill>
                  <a:srgbClr val="0000FF"/>
                </a:solidFill>
              </a:rPr>
              <a:t>, </a:t>
            </a:r>
            <a:r>
              <a:rPr lang="en-US" sz="6000" dirty="0" err="1">
                <a:solidFill>
                  <a:srgbClr val="0000FF"/>
                </a:solidFill>
              </a:rPr>
              <a:t>thủ</a:t>
            </a:r>
            <a:r>
              <a:rPr lang="en-US" sz="6000" dirty="0">
                <a:solidFill>
                  <a:srgbClr val="0000FF"/>
                </a:solidFill>
              </a:rPr>
              <a:t> </a:t>
            </a:r>
            <a:r>
              <a:rPr lang="en-US" sz="6000" dirty="0" err="1">
                <a:solidFill>
                  <a:srgbClr val="0000FF"/>
                </a:solidFill>
              </a:rPr>
              <a:t>môn</a:t>
            </a:r>
            <a:r>
              <a:rPr lang="en-US" sz="6000" dirty="0">
                <a:solidFill>
                  <a:srgbClr val="0000FF"/>
                </a:solidFill>
              </a:rPr>
              <a:t> </a:t>
            </a:r>
          </a:p>
          <a:p>
            <a:pPr algn="ctr"/>
            <a:r>
              <a:rPr lang="en-US" sz="6000" dirty="0" err="1">
                <a:solidFill>
                  <a:srgbClr val="0000FF"/>
                </a:solidFill>
              </a:rPr>
              <a:t>xuất</a:t>
            </a:r>
            <a:r>
              <a:rPr lang="en-US" sz="6000" dirty="0">
                <a:solidFill>
                  <a:srgbClr val="0000FF"/>
                </a:solidFill>
              </a:rPr>
              <a:t> </a:t>
            </a:r>
            <a:r>
              <a:rPr lang="en-US" sz="6000" dirty="0" err="1">
                <a:solidFill>
                  <a:srgbClr val="0000FF"/>
                </a:solidFill>
              </a:rPr>
              <a:t>sắc</a:t>
            </a:r>
            <a:endParaRPr lang="en-US" sz="6000" dirty="0">
              <a:solidFill>
                <a:srgbClr val="0000FF"/>
              </a:solidFill>
            </a:endParaRPr>
          </a:p>
        </p:txBody>
      </p:sp>
      <p:sp>
        <p:nvSpPr>
          <p:cNvPr id="11" name="TextBox 7">
            <a:extLst>
              <a:ext uri="{FF2B5EF4-FFF2-40B4-BE49-F238E27FC236}">
                <a16:creationId xmlns:a16="http://schemas.microsoft.com/office/drawing/2014/main" xmlns="" id="{08942047-B2B1-4A03-8D40-CD9F6831DF21}"/>
              </a:ext>
            </a:extLst>
          </p:cNvPr>
          <p:cNvSpPr txBox="1"/>
          <p:nvPr/>
        </p:nvSpPr>
        <p:spPr>
          <a:xfrm>
            <a:off x="3713359" y="3431468"/>
            <a:ext cx="4687502" cy="1938992"/>
          </a:xfrm>
          <a:prstGeom prst="rect">
            <a:avLst/>
          </a:prstGeom>
          <a:noFill/>
        </p:spPr>
        <p:txBody>
          <a:bodyPr wrap="none" rtlCol="0">
            <a:spAutoFit/>
          </a:bodyPr>
          <a:lstStyle/>
          <a:p>
            <a:pPr algn="ctr"/>
            <a:r>
              <a:rPr lang="en-US" sz="6000" dirty="0" err="1">
                <a:solidFill>
                  <a:srgbClr val="008000"/>
                </a:solidFill>
              </a:rPr>
              <a:t>Đôi</a:t>
            </a:r>
            <a:r>
              <a:rPr lang="en-US" sz="6000" dirty="0">
                <a:solidFill>
                  <a:srgbClr val="008000"/>
                </a:solidFill>
              </a:rPr>
              <a:t> </a:t>
            </a:r>
            <a:r>
              <a:rPr lang="en-US" sz="6000" dirty="0" err="1">
                <a:solidFill>
                  <a:srgbClr val="008000"/>
                </a:solidFill>
              </a:rPr>
              <a:t>giày</a:t>
            </a:r>
            <a:r>
              <a:rPr lang="en-US" sz="6000" dirty="0">
                <a:solidFill>
                  <a:srgbClr val="008000"/>
                </a:solidFill>
              </a:rPr>
              <a:t> </a:t>
            </a:r>
            <a:r>
              <a:rPr lang="en-US" sz="6000" dirty="0" err="1">
                <a:solidFill>
                  <a:srgbClr val="008000"/>
                </a:solidFill>
              </a:rPr>
              <a:t>Bạc</a:t>
            </a:r>
            <a:r>
              <a:rPr lang="en-US" sz="6000" dirty="0">
                <a:solidFill>
                  <a:srgbClr val="008000"/>
                </a:solidFill>
              </a:rPr>
              <a:t>,</a:t>
            </a:r>
          </a:p>
          <a:p>
            <a:pPr algn="ctr"/>
            <a:r>
              <a:rPr lang="en-US" sz="6000" dirty="0">
                <a:solidFill>
                  <a:srgbClr val="008000"/>
                </a:solidFill>
              </a:rPr>
              <a:t> </a:t>
            </a:r>
            <a:r>
              <a:rPr lang="en-US" sz="6000" dirty="0" err="1">
                <a:solidFill>
                  <a:srgbClr val="008000"/>
                </a:solidFill>
              </a:rPr>
              <a:t>Quả</a:t>
            </a:r>
            <a:r>
              <a:rPr lang="en-US" sz="6000" dirty="0">
                <a:solidFill>
                  <a:srgbClr val="008000"/>
                </a:solidFill>
              </a:rPr>
              <a:t> </a:t>
            </a:r>
            <a:r>
              <a:rPr lang="en-US" sz="6000" dirty="0" err="1">
                <a:solidFill>
                  <a:srgbClr val="008000"/>
                </a:solidFill>
              </a:rPr>
              <a:t>bóng</a:t>
            </a:r>
            <a:r>
              <a:rPr lang="en-US" sz="6000" dirty="0">
                <a:solidFill>
                  <a:srgbClr val="008000"/>
                </a:solidFill>
              </a:rPr>
              <a:t> </a:t>
            </a:r>
            <a:r>
              <a:rPr lang="en-US" sz="6000" dirty="0" err="1">
                <a:solidFill>
                  <a:srgbClr val="008000"/>
                </a:solidFill>
              </a:rPr>
              <a:t>Bạc</a:t>
            </a:r>
            <a:endParaRPr lang="en-US" sz="6000" dirty="0">
              <a:solidFill>
                <a:srgbClr val="008000"/>
              </a:solidFill>
            </a:endParaRPr>
          </a:p>
        </p:txBody>
      </p:sp>
      <p:sp>
        <p:nvSpPr>
          <p:cNvPr id="3" name="Rectangle 2"/>
          <p:cNvSpPr/>
          <p:nvPr/>
        </p:nvSpPr>
        <p:spPr>
          <a:xfrm>
            <a:off x="2485916" y="728443"/>
            <a:ext cx="7142387" cy="584775"/>
          </a:xfrm>
          <a:prstGeom prst="rect">
            <a:avLst/>
          </a:prstGeom>
        </p:spPr>
        <p:txBody>
          <a:bodyPr wrap="square">
            <a:spAutoFit/>
          </a:bodyPr>
          <a:lstStyle/>
          <a:p>
            <a:pPr lvl="0" algn="ctr"/>
            <a:r>
              <a:rPr lang="en-US" sz="3200" b="1" dirty="0" err="1">
                <a:solidFill>
                  <a:srgbClr val="F17475">
                    <a:lumMod val="75000"/>
                  </a:srgbClr>
                </a:solidFill>
                <a:cs typeface="Times New Roman" panose="02020603050405020304" pitchFamily="18" charset="0"/>
              </a:rPr>
              <a:t>Danh</a:t>
            </a:r>
            <a:r>
              <a:rPr lang="en-US" sz="3200" b="1" dirty="0">
                <a:solidFill>
                  <a:srgbClr val="F17475">
                    <a:lumMod val="75000"/>
                  </a:srgbClr>
                </a:solidFill>
                <a:cs typeface="Times New Roman" panose="02020603050405020304" pitchFamily="18" charset="0"/>
              </a:rPr>
              <a:t> </a:t>
            </a:r>
            <a:r>
              <a:rPr lang="en-US" sz="3200" b="1" dirty="0" err="1">
                <a:solidFill>
                  <a:srgbClr val="F17475">
                    <a:lumMod val="75000"/>
                  </a:srgbClr>
                </a:solidFill>
                <a:cs typeface="Times New Roman" panose="02020603050405020304" pitchFamily="18" charset="0"/>
              </a:rPr>
              <a:t>hiệu</a:t>
            </a:r>
            <a:r>
              <a:rPr lang="en-US" sz="3200" b="1" dirty="0">
                <a:solidFill>
                  <a:srgbClr val="F17475">
                    <a:lumMod val="75000"/>
                  </a:srgbClr>
                </a:solidFill>
                <a:cs typeface="Times New Roman" panose="02020603050405020304" pitchFamily="18" charset="0"/>
              </a:rPr>
              <a:t> </a:t>
            </a:r>
            <a:r>
              <a:rPr lang="en-US" sz="3200" b="1" dirty="0" err="1">
                <a:solidFill>
                  <a:srgbClr val="F17475">
                    <a:lumMod val="75000"/>
                  </a:srgbClr>
                </a:solidFill>
                <a:cs typeface="Times New Roman" panose="02020603050405020304" pitchFamily="18" charset="0"/>
              </a:rPr>
              <a:t>dành</a:t>
            </a:r>
            <a:r>
              <a:rPr lang="en-US" sz="3200" b="1" dirty="0">
                <a:solidFill>
                  <a:srgbClr val="F17475">
                    <a:lumMod val="75000"/>
                  </a:srgbClr>
                </a:solidFill>
                <a:cs typeface="Times New Roman" panose="02020603050405020304" pitchFamily="18" charset="0"/>
              </a:rPr>
              <a:t> </a:t>
            </a:r>
            <a:r>
              <a:rPr lang="en-US" sz="3200" b="1" dirty="0" err="1">
                <a:solidFill>
                  <a:srgbClr val="F17475">
                    <a:lumMod val="75000"/>
                  </a:srgbClr>
                </a:solidFill>
                <a:cs typeface="Times New Roman" panose="02020603050405020304" pitchFamily="18" charset="0"/>
              </a:rPr>
              <a:t>cho</a:t>
            </a:r>
            <a:r>
              <a:rPr lang="en-US" sz="3200" b="1" dirty="0">
                <a:solidFill>
                  <a:srgbClr val="F17475">
                    <a:lumMod val="75000"/>
                  </a:srgbClr>
                </a:solidFill>
                <a:cs typeface="Times New Roman" panose="02020603050405020304" pitchFamily="18" charset="0"/>
              </a:rPr>
              <a:t> </a:t>
            </a:r>
            <a:r>
              <a:rPr lang="en-US" sz="3200" b="1" dirty="0" err="1">
                <a:solidFill>
                  <a:srgbClr val="F17475">
                    <a:lumMod val="75000"/>
                  </a:srgbClr>
                </a:solidFill>
                <a:cs typeface="Times New Roman" panose="02020603050405020304" pitchFamily="18" charset="0"/>
              </a:rPr>
              <a:t>các</a:t>
            </a:r>
            <a:r>
              <a:rPr lang="en-US" sz="3200" b="1" dirty="0">
                <a:solidFill>
                  <a:srgbClr val="F17475">
                    <a:lumMod val="75000"/>
                  </a:srgbClr>
                </a:solidFill>
                <a:cs typeface="Times New Roman" panose="02020603050405020304" pitchFamily="18" charset="0"/>
              </a:rPr>
              <a:t> </a:t>
            </a:r>
            <a:r>
              <a:rPr lang="en-US" sz="3200" b="1" dirty="0" err="1">
                <a:solidFill>
                  <a:srgbClr val="F17475">
                    <a:lumMod val="75000"/>
                  </a:srgbClr>
                </a:solidFill>
                <a:cs typeface="Times New Roman" panose="02020603050405020304" pitchFamily="18" charset="0"/>
              </a:rPr>
              <a:t>nghệ</a:t>
            </a:r>
            <a:r>
              <a:rPr lang="en-US" sz="3200" b="1" dirty="0">
                <a:solidFill>
                  <a:srgbClr val="F17475">
                    <a:lumMod val="75000"/>
                  </a:srgbClr>
                </a:solidFill>
                <a:cs typeface="Times New Roman" panose="02020603050405020304" pitchFamily="18" charset="0"/>
              </a:rPr>
              <a:t> </a:t>
            </a:r>
            <a:r>
              <a:rPr lang="en-US" sz="3200" b="1" dirty="0" err="1">
                <a:solidFill>
                  <a:srgbClr val="F17475">
                    <a:lumMod val="75000"/>
                  </a:srgbClr>
                </a:solidFill>
                <a:cs typeface="Times New Roman" panose="02020603050405020304" pitchFamily="18" charset="0"/>
              </a:rPr>
              <a:t>sĩ</a:t>
            </a:r>
            <a:r>
              <a:rPr lang="en-US" sz="3200" b="1" dirty="0">
                <a:solidFill>
                  <a:srgbClr val="F17475">
                    <a:lumMod val="75000"/>
                  </a:srgbClr>
                </a:solidFill>
                <a:cs typeface="Times New Roman" panose="02020603050405020304" pitchFamily="18" charset="0"/>
              </a:rPr>
              <a:t> </a:t>
            </a:r>
            <a:r>
              <a:rPr lang="en-US" sz="3200" b="1" dirty="0" err="1">
                <a:solidFill>
                  <a:srgbClr val="F17475">
                    <a:lumMod val="75000"/>
                  </a:srgbClr>
                </a:solidFill>
                <a:cs typeface="Times New Roman" panose="02020603050405020304" pitchFamily="18" charset="0"/>
              </a:rPr>
              <a:t>tài</a:t>
            </a:r>
            <a:r>
              <a:rPr lang="en-US" sz="3200" b="1" dirty="0">
                <a:solidFill>
                  <a:srgbClr val="F17475">
                    <a:lumMod val="75000"/>
                  </a:srgbClr>
                </a:solidFill>
                <a:cs typeface="Times New Roman" panose="02020603050405020304" pitchFamily="18" charset="0"/>
              </a:rPr>
              <a:t> </a:t>
            </a:r>
            <a:r>
              <a:rPr lang="en-US" sz="3200" b="1" dirty="0" err="1">
                <a:solidFill>
                  <a:srgbClr val="F17475">
                    <a:lumMod val="75000"/>
                  </a:srgbClr>
                </a:solidFill>
                <a:cs typeface="Times New Roman" panose="02020603050405020304" pitchFamily="18" charset="0"/>
              </a:rPr>
              <a:t>năng</a:t>
            </a:r>
            <a:r>
              <a:rPr lang="en-US" sz="3200" b="1" dirty="0">
                <a:solidFill>
                  <a:srgbClr val="F17475">
                    <a:lumMod val="75000"/>
                  </a:srgbClr>
                </a:solidFill>
                <a:cs typeface="Times New Roman" panose="02020603050405020304" pitchFamily="18" charset="0"/>
              </a:rPr>
              <a:t>:</a:t>
            </a:r>
            <a:endParaRPr lang="en-US" sz="3200" b="1" dirty="0">
              <a:solidFill>
                <a:srgbClr val="F17475">
                  <a:lumMod val="75000"/>
                </a:srgbClr>
              </a:solidFill>
              <a:cs typeface="Times New Roman" panose="02020603050405020304" pitchFamily="18" charset="0"/>
            </a:endParaRPr>
          </a:p>
        </p:txBody>
      </p:sp>
    </p:spTree>
    <p:extLst>
      <p:ext uri="{BB962C8B-B14F-4D97-AF65-F5344CB8AC3E}">
        <p14:creationId xmlns:p14="http://schemas.microsoft.com/office/powerpoint/2010/main" val="360698386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5"/>
                                        </p:tgtEl>
                                        <p:attrNameLst>
                                          <p:attrName>r</p:attrName>
                                        </p:attrNameLst>
                                      </p:cBhvr>
                                    </p:animRot>
                                    <p:animRot by="-240000">
                                      <p:cBhvr>
                                        <p:cTn id="7" dur="600" fill="hold">
                                          <p:stCondLst>
                                            <p:cond delay="600"/>
                                          </p:stCondLst>
                                        </p:cTn>
                                        <p:tgtEl>
                                          <p:spTgt spid="5"/>
                                        </p:tgtEl>
                                        <p:attrNameLst>
                                          <p:attrName>r</p:attrName>
                                        </p:attrNameLst>
                                      </p:cBhvr>
                                    </p:animRot>
                                    <p:animRot by="240000">
                                      <p:cBhvr>
                                        <p:cTn id="8" dur="600" fill="hold">
                                          <p:stCondLst>
                                            <p:cond delay="1200"/>
                                          </p:stCondLst>
                                        </p:cTn>
                                        <p:tgtEl>
                                          <p:spTgt spid="5"/>
                                        </p:tgtEl>
                                        <p:attrNameLst>
                                          <p:attrName>r</p:attrName>
                                        </p:attrNameLst>
                                      </p:cBhvr>
                                    </p:animRot>
                                    <p:animRot by="-240000">
                                      <p:cBhvr>
                                        <p:cTn id="9" dur="600" fill="hold">
                                          <p:stCondLst>
                                            <p:cond delay="1800"/>
                                          </p:stCondLst>
                                        </p:cTn>
                                        <p:tgtEl>
                                          <p:spTgt spid="5"/>
                                        </p:tgtEl>
                                        <p:attrNameLst>
                                          <p:attrName>r</p:attrName>
                                        </p:attrNameLst>
                                      </p:cBhvr>
                                    </p:animRot>
                                    <p:animRot by="120000">
                                      <p:cBhvr>
                                        <p:cTn id="10" dur="600" fill="hold">
                                          <p:stCondLst>
                                            <p:cond delay="2400"/>
                                          </p:stCondLst>
                                        </p:cTn>
                                        <p:tgtEl>
                                          <p:spTgt spid="5"/>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1000"/>
                                        <p:tgtEl>
                                          <p:spTgt spid="9"/>
                                        </p:tgtEl>
                                      </p:cBhvr>
                                    </p:animEffect>
                                    <p:anim calcmode="lin" valueType="num">
                                      <p:cBhvr>
                                        <p:cTn id="16" dur="1000" fill="hold"/>
                                        <p:tgtEl>
                                          <p:spTgt spid="9"/>
                                        </p:tgtEl>
                                        <p:attrNameLst>
                                          <p:attrName>ppt_x</p:attrName>
                                        </p:attrNameLst>
                                      </p:cBhvr>
                                      <p:tavLst>
                                        <p:tav tm="0">
                                          <p:val>
                                            <p:strVal val="#ppt_x"/>
                                          </p:val>
                                        </p:tav>
                                        <p:tav tm="100000">
                                          <p:val>
                                            <p:strVal val="#ppt_x"/>
                                          </p:val>
                                        </p:tav>
                                      </p:tavLst>
                                    </p:anim>
                                    <p:anim calcmode="lin" valueType="num">
                                      <p:cBhvr>
                                        <p:cTn id="1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1000"/>
                                        <p:tgtEl>
                                          <p:spTgt spid="11"/>
                                        </p:tgtEl>
                                      </p:cBhvr>
                                    </p:animEffect>
                                    <p:anim calcmode="lin" valueType="num">
                                      <p:cBhvr>
                                        <p:cTn id="23" dur="1000" fill="hold"/>
                                        <p:tgtEl>
                                          <p:spTgt spid="11"/>
                                        </p:tgtEl>
                                        <p:attrNameLst>
                                          <p:attrName>ppt_x</p:attrName>
                                        </p:attrNameLst>
                                      </p:cBhvr>
                                      <p:tavLst>
                                        <p:tav tm="0">
                                          <p:val>
                                            <p:strVal val="#ppt_x"/>
                                          </p:val>
                                        </p:tav>
                                        <p:tav tm="100000">
                                          <p:val>
                                            <p:strVal val="#ppt_x"/>
                                          </p:val>
                                        </p:tav>
                                      </p:tavLst>
                                    </p:anim>
                                    <p:anim calcmode="lin" valueType="num">
                                      <p:cBhvr>
                                        <p:cTn id="2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ình chữ nhật: Góc Chéo Tròn 1">
            <a:extLst>
              <a:ext uri="{FF2B5EF4-FFF2-40B4-BE49-F238E27FC236}">
                <a16:creationId xmlns:a16="http://schemas.microsoft.com/office/drawing/2014/main" xmlns="" id="{F069A63D-101A-4966-8963-E47E034C0ED9}"/>
              </a:ext>
            </a:extLst>
          </p:cNvPr>
          <p:cNvSpPr/>
          <p:nvPr/>
        </p:nvSpPr>
        <p:spPr>
          <a:xfrm>
            <a:off x="407420" y="1577203"/>
            <a:ext cx="11375572" cy="3527016"/>
          </a:xfrm>
          <a:prstGeom prst="round2DiagRect">
            <a:avLst/>
          </a:prstGeom>
          <a:ln w="38100">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5" name="组合 34">
            <a:extLst>
              <a:ext uri="{FF2B5EF4-FFF2-40B4-BE49-F238E27FC236}">
                <a16:creationId xmlns:a16="http://schemas.microsoft.com/office/drawing/2014/main" xmlns="" id="{BBE5267C-C8A0-4458-BCF3-8B70D154AE74}"/>
              </a:ext>
            </a:extLst>
          </p:cNvPr>
          <p:cNvGrpSpPr/>
          <p:nvPr/>
        </p:nvGrpSpPr>
        <p:grpSpPr>
          <a:xfrm>
            <a:off x="794656" y="1712635"/>
            <a:ext cx="10943173" cy="3391585"/>
            <a:chOff x="5535819" y="1979782"/>
            <a:chExt cx="7156853" cy="2967787"/>
          </a:xfrm>
        </p:grpSpPr>
        <p:sp>
          <p:nvSpPr>
            <p:cNvPr id="36" name="TextBox 105">
              <a:extLst>
                <a:ext uri="{FF2B5EF4-FFF2-40B4-BE49-F238E27FC236}">
                  <a16:creationId xmlns:a16="http://schemas.microsoft.com/office/drawing/2014/main" xmlns="" id="{C4648C59-C06D-49E0-8F3B-38635B576364}"/>
                </a:ext>
              </a:extLst>
            </p:cNvPr>
            <p:cNvSpPr txBox="1">
              <a:spLocks noChangeArrowheads="1"/>
            </p:cNvSpPr>
            <p:nvPr/>
          </p:nvSpPr>
          <p:spPr bwMode="auto">
            <a:xfrm>
              <a:off x="6284074" y="1979782"/>
              <a:ext cx="6154062" cy="814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62" tIns="34281" rIns="68562" bIns="34281">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buClrTx/>
                <a:defRPr/>
              </a:pPr>
              <a:r>
                <a:rPr lang="vi-VN" altLang="zh-CN" sz="2800" kern="1200" dirty="0">
                  <a:solidFill>
                    <a:schemeClr val="bg1"/>
                  </a:solidFill>
                  <a:latin typeface="+mn-lt"/>
                  <a:ea typeface="黑体" panose="02010609060101010101" pitchFamily="49" charset="-122"/>
                  <a:cs typeface="Arial" panose="020B0604020202020204" pitchFamily="34" charset="0"/>
                </a:rPr>
                <a:t>Nghe – viết đúng chính tả, trình bày đúng hình thức đoạn văn </a:t>
              </a:r>
              <a:r>
                <a:rPr lang="en-US" altLang="zh-CN" sz="2800" kern="1200" dirty="0" err="1">
                  <a:ea typeface="黑体" panose="02010609060101010101" pitchFamily="49" charset="-122"/>
                  <a:cs typeface="Arial" panose="020B0604020202020204" pitchFamily="34" charset="0"/>
                </a:rPr>
                <a:t>Tà</a:t>
              </a:r>
              <a:r>
                <a:rPr lang="en-US" altLang="zh-CN" sz="2800" kern="1200" dirty="0">
                  <a:ea typeface="黑体" panose="02010609060101010101" pitchFamily="49" charset="-122"/>
                  <a:cs typeface="Arial" panose="020B0604020202020204" pitchFamily="34" charset="0"/>
                </a:rPr>
                <a:t> </a:t>
              </a:r>
              <a:r>
                <a:rPr lang="en-US" altLang="zh-CN" sz="2800" kern="1200" dirty="0" err="1">
                  <a:ea typeface="黑体" panose="02010609060101010101" pitchFamily="49" charset="-122"/>
                  <a:cs typeface="Arial" panose="020B0604020202020204" pitchFamily="34" charset="0"/>
                </a:rPr>
                <a:t>áo</a:t>
              </a:r>
              <a:r>
                <a:rPr lang="en-US" altLang="zh-CN" sz="2800" kern="1200" dirty="0">
                  <a:ea typeface="黑体" panose="02010609060101010101" pitchFamily="49" charset="-122"/>
                  <a:cs typeface="Arial" panose="020B0604020202020204" pitchFamily="34" charset="0"/>
                </a:rPr>
                <a:t> </a:t>
              </a:r>
              <a:r>
                <a:rPr lang="en-US" altLang="zh-CN" sz="2800" kern="1200" dirty="0" err="1">
                  <a:ea typeface="黑体" panose="02010609060101010101" pitchFamily="49" charset="-122"/>
                  <a:cs typeface="Arial" panose="020B0604020202020204" pitchFamily="34" charset="0"/>
                </a:rPr>
                <a:t>dài</a:t>
              </a:r>
              <a:r>
                <a:rPr lang="en-US" altLang="zh-CN" sz="2800" kern="1200" dirty="0">
                  <a:ea typeface="黑体" panose="02010609060101010101" pitchFamily="49" charset="-122"/>
                  <a:cs typeface="Arial" panose="020B0604020202020204" pitchFamily="34" charset="0"/>
                </a:rPr>
                <a:t> </a:t>
              </a:r>
              <a:r>
                <a:rPr lang="en-US" altLang="zh-CN" sz="2800" kern="1200" dirty="0" err="1">
                  <a:ea typeface="黑体" panose="02010609060101010101" pitchFamily="49" charset="-122"/>
                  <a:cs typeface="Arial" panose="020B0604020202020204" pitchFamily="34" charset="0"/>
                </a:rPr>
                <a:t>Việt</a:t>
              </a:r>
              <a:r>
                <a:rPr lang="en-US" altLang="zh-CN" sz="2800" kern="1200" dirty="0">
                  <a:ea typeface="黑体" panose="02010609060101010101" pitchFamily="49" charset="-122"/>
                  <a:cs typeface="Arial" panose="020B0604020202020204" pitchFamily="34" charset="0"/>
                </a:rPr>
                <a:t> Nam</a:t>
              </a:r>
              <a:r>
                <a:rPr lang="vi-VN" altLang="zh-CN" sz="2800" kern="1200" dirty="0">
                  <a:solidFill>
                    <a:schemeClr val="bg1"/>
                  </a:solidFill>
                  <a:latin typeface="+mn-lt"/>
                  <a:ea typeface="黑体" panose="02010609060101010101" pitchFamily="49" charset="-122"/>
                  <a:cs typeface="Arial" panose="020B0604020202020204" pitchFamily="34" charset="0"/>
                </a:rPr>
                <a:t>.</a:t>
              </a:r>
              <a:endParaRPr lang="zh-CN" altLang="en-US" sz="2800" kern="1200" dirty="0">
                <a:solidFill>
                  <a:schemeClr val="bg1"/>
                </a:solidFill>
                <a:latin typeface="+mn-lt"/>
                <a:ea typeface="黑体" panose="02010609060101010101" pitchFamily="49" charset="-122"/>
                <a:cs typeface="Arial" panose="020B0604020202020204" pitchFamily="34" charset="0"/>
              </a:endParaRPr>
            </a:p>
          </p:txBody>
        </p:sp>
        <p:sp>
          <p:nvSpPr>
            <p:cNvPr id="37" name="TextBox 106">
              <a:extLst>
                <a:ext uri="{FF2B5EF4-FFF2-40B4-BE49-F238E27FC236}">
                  <a16:creationId xmlns:a16="http://schemas.microsoft.com/office/drawing/2014/main" xmlns="" id="{1C705474-8722-4EAF-B8D7-F68D4CB0F493}"/>
                </a:ext>
              </a:extLst>
            </p:cNvPr>
            <p:cNvSpPr txBox="1">
              <a:spLocks noChangeArrowheads="1"/>
            </p:cNvSpPr>
            <p:nvPr/>
          </p:nvSpPr>
          <p:spPr bwMode="auto">
            <a:xfrm>
              <a:off x="5561220" y="2024240"/>
              <a:ext cx="619090" cy="500119"/>
            </a:xfrm>
            <a:prstGeom prst="rect">
              <a:avLst/>
            </a:prstGeom>
            <a:noFill/>
            <a:ln w="9525">
              <a:noFill/>
              <a:miter lim="800000"/>
              <a:headEnd/>
              <a:tailEnd/>
            </a:ln>
          </p:spPr>
          <p:txBody>
            <a:bodyPr wrap="square" lIns="68562" tIns="34281" rIns="68562" bIns="34281">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eaLnBrk="1" hangingPunct="1"/>
              <a:r>
                <a:rPr lang="en-US" altLang="zh-CN" sz="2800" b="1" dirty="0">
                  <a:solidFill>
                    <a:schemeClr val="bg1"/>
                  </a:solidFill>
                  <a:latin typeface="+mn-lt"/>
                  <a:ea typeface="字魂35号-经典雅黑" panose="00000500000000000000" pitchFamily="2" charset="-122"/>
                  <a:sym typeface=""/>
                </a:rPr>
                <a:t>01</a:t>
              </a:r>
              <a:endParaRPr lang="zh-CN" altLang="en-US" sz="2800" b="1" dirty="0">
                <a:solidFill>
                  <a:schemeClr val="bg1"/>
                </a:solidFill>
                <a:latin typeface="+mn-lt"/>
                <a:ea typeface="字魂35号-经典雅黑" panose="00000500000000000000" pitchFamily="2" charset="-122"/>
                <a:sym typeface=""/>
              </a:endParaRPr>
            </a:p>
          </p:txBody>
        </p:sp>
        <p:sp>
          <p:nvSpPr>
            <p:cNvPr id="38" name="TextBox 108">
              <a:extLst>
                <a:ext uri="{FF2B5EF4-FFF2-40B4-BE49-F238E27FC236}">
                  <a16:creationId xmlns:a16="http://schemas.microsoft.com/office/drawing/2014/main" xmlns="" id="{EA856925-1782-4737-A837-3925A118A116}"/>
                </a:ext>
              </a:extLst>
            </p:cNvPr>
            <p:cNvSpPr txBox="1">
              <a:spLocks noChangeArrowheads="1"/>
            </p:cNvSpPr>
            <p:nvPr/>
          </p:nvSpPr>
          <p:spPr bwMode="auto">
            <a:xfrm>
              <a:off x="6284074" y="2767559"/>
              <a:ext cx="6408598" cy="814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62" tIns="34281" rIns="68562" bIns="34281">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buClrTx/>
                <a:defRPr/>
              </a:pPr>
              <a:r>
                <a:rPr lang="en-US" altLang="zh-CN" sz="2800" kern="1200" dirty="0" err="1">
                  <a:solidFill>
                    <a:schemeClr val="bg1"/>
                  </a:solidFill>
                  <a:ea typeface="黑体" panose="02010609060101010101" pitchFamily="49" charset="-122"/>
                  <a:cs typeface="Arial" panose="020B0604020202020204" pitchFamily="34" charset="0"/>
                </a:rPr>
                <a:t>Sắp</a:t>
              </a:r>
              <a:r>
                <a:rPr lang="en-US" altLang="zh-CN" sz="2800" kern="1200" dirty="0">
                  <a:solidFill>
                    <a:schemeClr val="bg1"/>
                  </a:solidFill>
                  <a:ea typeface="黑体" panose="02010609060101010101" pitchFamily="49" charset="-122"/>
                  <a:cs typeface="Arial" panose="020B0604020202020204" pitchFamily="34" charset="0"/>
                </a:rPr>
                <a:t> </a:t>
              </a:r>
              <a:r>
                <a:rPr lang="en-US" altLang="zh-CN" sz="2800" kern="1200" dirty="0" err="1">
                  <a:solidFill>
                    <a:schemeClr val="bg1"/>
                  </a:solidFill>
                  <a:ea typeface="黑体" panose="02010609060101010101" pitchFamily="49" charset="-122"/>
                  <a:cs typeface="Arial" panose="020B0604020202020204" pitchFamily="34" charset="0"/>
                </a:rPr>
                <a:t>xếp</a:t>
              </a:r>
              <a:r>
                <a:rPr lang="en-US" altLang="zh-CN" sz="2800" kern="1200" dirty="0">
                  <a:solidFill>
                    <a:schemeClr val="bg1"/>
                  </a:solidFill>
                  <a:ea typeface="黑体" panose="02010609060101010101" pitchFamily="49" charset="-122"/>
                  <a:cs typeface="Arial" panose="020B0604020202020204" pitchFamily="34" charset="0"/>
                </a:rPr>
                <a:t> </a:t>
              </a:r>
              <a:r>
                <a:rPr lang="en-US" altLang="zh-CN" sz="2800" kern="1200" dirty="0" err="1">
                  <a:ea typeface="黑体" panose="02010609060101010101" pitchFamily="49" charset="-122"/>
                  <a:cs typeface="Arial" panose="020B0604020202020204" pitchFamily="34" charset="0"/>
                </a:rPr>
                <a:t>tên</a:t>
              </a:r>
              <a:r>
                <a:rPr lang="en-US" altLang="zh-CN" sz="2800" kern="1200" dirty="0">
                  <a:ea typeface="黑体" panose="02010609060101010101" pitchFamily="49" charset="-122"/>
                  <a:cs typeface="Arial" panose="020B0604020202020204" pitchFamily="34" charset="0"/>
                </a:rPr>
                <a:t> </a:t>
              </a:r>
              <a:r>
                <a:rPr lang="en-US" altLang="zh-CN" sz="2800" kern="1200" dirty="0" err="1">
                  <a:ea typeface="黑体" panose="02010609060101010101" pitchFamily="49" charset="-122"/>
                  <a:cs typeface="Arial" panose="020B0604020202020204" pitchFamily="34" charset="0"/>
                </a:rPr>
                <a:t>gọi</a:t>
              </a:r>
              <a:r>
                <a:rPr lang="en-US" altLang="zh-CN" sz="2800" kern="1200" dirty="0">
                  <a:ea typeface="黑体" panose="02010609060101010101" pitchFamily="49" charset="-122"/>
                  <a:cs typeface="Arial" panose="020B0604020202020204" pitchFamily="34" charset="0"/>
                </a:rPr>
                <a:t> </a:t>
              </a:r>
              <a:r>
                <a:rPr lang="en-US" altLang="zh-CN" sz="2800" kern="1200" dirty="0" err="1">
                  <a:ea typeface="黑体" panose="02010609060101010101" pitchFamily="49" charset="-122"/>
                  <a:cs typeface="Arial" panose="020B0604020202020204" pitchFamily="34" charset="0"/>
                </a:rPr>
                <a:t>các</a:t>
              </a:r>
              <a:r>
                <a:rPr lang="en-US" altLang="zh-CN" sz="2800" kern="1200" dirty="0">
                  <a:ea typeface="黑体" panose="02010609060101010101" pitchFamily="49" charset="-122"/>
                  <a:cs typeface="Arial" panose="020B0604020202020204" pitchFamily="34" charset="0"/>
                </a:rPr>
                <a:t> </a:t>
              </a:r>
              <a:r>
                <a:rPr lang="en-US" altLang="zh-CN" sz="2800" kern="1200" dirty="0" err="1">
                  <a:ea typeface="黑体" panose="02010609060101010101" pitchFamily="49" charset="-122"/>
                  <a:cs typeface="Arial" panose="020B0604020202020204" pitchFamily="34" charset="0"/>
                </a:rPr>
                <a:t>huy</a:t>
              </a:r>
              <a:r>
                <a:rPr lang="en-US" altLang="zh-CN" sz="2800" kern="1200" dirty="0">
                  <a:ea typeface="黑体" panose="02010609060101010101" pitchFamily="49" charset="-122"/>
                  <a:cs typeface="Arial" panose="020B0604020202020204" pitchFamily="34" charset="0"/>
                </a:rPr>
                <a:t> </a:t>
              </a:r>
              <a:r>
                <a:rPr lang="en-US" altLang="zh-CN" sz="2800" kern="1200" dirty="0" err="1">
                  <a:ea typeface="黑体" panose="02010609060101010101" pitchFamily="49" charset="-122"/>
                  <a:cs typeface="Arial" panose="020B0604020202020204" pitchFamily="34" charset="0"/>
                </a:rPr>
                <a:t>chương</a:t>
              </a:r>
              <a:r>
                <a:rPr lang="en-US" altLang="zh-CN" sz="2800" kern="1200" dirty="0">
                  <a:ea typeface="黑体" panose="02010609060101010101" pitchFamily="49" charset="-122"/>
                  <a:cs typeface="Arial" panose="020B0604020202020204" pitchFamily="34" charset="0"/>
                </a:rPr>
                <a:t>, </a:t>
              </a:r>
              <a:r>
                <a:rPr lang="en-US" altLang="zh-CN" sz="2800" kern="1200" dirty="0" err="1">
                  <a:ea typeface="黑体" panose="02010609060101010101" pitchFamily="49" charset="-122"/>
                  <a:cs typeface="Arial" panose="020B0604020202020204" pitchFamily="34" charset="0"/>
                </a:rPr>
                <a:t>danh</a:t>
              </a:r>
              <a:r>
                <a:rPr lang="en-US" altLang="zh-CN" sz="2800" kern="1200" dirty="0">
                  <a:ea typeface="黑体" panose="02010609060101010101" pitchFamily="49" charset="-122"/>
                  <a:cs typeface="Arial" panose="020B0604020202020204" pitchFamily="34" charset="0"/>
                </a:rPr>
                <a:t> </a:t>
              </a:r>
              <a:r>
                <a:rPr lang="en-US" altLang="zh-CN" sz="2800" kern="1200" dirty="0" err="1">
                  <a:ea typeface="黑体" panose="02010609060101010101" pitchFamily="49" charset="-122"/>
                  <a:cs typeface="Arial" panose="020B0604020202020204" pitchFamily="34" charset="0"/>
                </a:rPr>
                <a:t>hiệu</a:t>
              </a:r>
              <a:r>
                <a:rPr lang="en-US" altLang="zh-CN" sz="2800" kern="1200" dirty="0">
                  <a:ea typeface="黑体" panose="02010609060101010101" pitchFamily="49" charset="-122"/>
                  <a:cs typeface="Arial" panose="020B0604020202020204" pitchFamily="34" charset="0"/>
                </a:rPr>
                <a:t>, </a:t>
              </a:r>
              <a:r>
                <a:rPr lang="en-US" altLang="zh-CN" sz="2800" kern="1200" dirty="0" err="1">
                  <a:ea typeface="黑体" panose="02010609060101010101" pitchFamily="49" charset="-122"/>
                  <a:cs typeface="Arial" panose="020B0604020202020204" pitchFamily="34" charset="0"/>
                </a:rPr>
                <a:t>giải</a:t>
              </a:r>
              <a:r>
                <a:rPr lang="en-US" altLang="zh-CN" sz="2800" kern="1200" dirty="0">
                  <a:ea typeface="黑体" panose="02010609060101010101" pitchFamily="49" charset="-122"/>
                  <a:cs typeface="Arial" panose="020B0604020202020204" pitchFamily="34" charset="0"/>
                </a:rPr>
                <a:t> </a:t>
              </a:r>
              <a:r>
                <a:rPr lang="en-US" altLang="zh-CN" sz="2800" kern="1200" dirty="0" err="1">
                  <a:ea typeface="黑体" panose="02010609060101010101" pitchFamily="49" charset="-122"/>
                  <a:cs typeface="Arial" panose="020B0604020202020204" pitchFamily="34" charset="0"/>
                </a:rPr>
                <a:t>thưởng</a:t>
              </a:r>
              <a:r>
                <a:rPr lang="en-US" altLang="zh-CN" sz="2800" kern="1200" dirty="0">
                  <a:ea typeface="黑体" panose="02010609060101010101" pitchFamily="49" charset="-122"/>
                  <a:cs typeface="Arial" panose="020B0604020202020204" pitchFamily="34" charset="0"/>
                </a:rPr>
                <a:t> </a:t>
              </a:r>
              <a:r>
                <a:rPr lang="vi-VN" altLang="zh-CN" sz="2800" kern="1200" dirty="0">
                  <a:solidFill>
                    <a:schemeClr val="bg1"/>
                  </a:solidFill>
                  <a:ea typeface="黑体" panose="02010609060101010101" pitchFamily="49" charset="-122"/>
                  <a:cs typeface="Arial" panose="020B0604020202020204" pitchFamily="34" charset="0"/>
                </a:rPr>
                <a:t>theo</a:t>
              </a:r>
              <a:r>
                <a:rPr lang="en-US" altLang="zh-CN" sz="2800" kern="1200" dirty="0">
                  <a:solidFill>
                    <a:schemeClr val="bg1"/>
                  </a:solidFill>
                  <a:ea typeface="黑体" panose="02010609060101010101" pitchFamily="49" charset="-122"/>
                  <a:cs typeface="Arial" panose="020B0604020202020204" pitchFamily="34" charset="0"/>
                </a:rPr>
                <a:t> </a:t>
              </a:r>
              <a:r>
                <a:rPr lang="en-US" altLang="zh-CN" sz="2800" kern="1200" dirty="0" err="1">
                  <a:solidFill>
                    <a:schemeClr val="bg1"/>
                  </a:solidFill>
                  <a:ea typeface="黑体" panose="02010609060101010101" pitchFamily="49" charset="-122"/>
                  <a:cs typeface="Arial" panose="020B0604020202020204" pitchFamily="34" charset="0"/>
                </a:rPr>
                <a:t>đúng</a:t>
              </a:r>
              <a:r>
                <a:rPr lang="vi-VN" altLang="zh-CN" sz="2800" kern="1200" dirty="0">
                  <a:solidFill>
                    <a:schemeClr val="bg1"/>
                  </a:solidFill>
                  <a:ea typeface="黑体" panose="02010609060101010101" pitchFamily="49" charset="-122"/>
                  <a:cs typeface="Arial" panose="020B0604020202020204" pitchFamily="34" charset="0"/>
                </a:rPr>
                <a:t> yêu cầu bài tập 2</a:t>
              </a:r>
              <a:r>
                <a:rPr lang="en-US" altLang="zh-CN" sz="2800" kern="1200" dirty="0">
                  <a:solidFill>
                    <a:schemeClr val="bg1"/>
                  </a:solidFill>
                  <a:ea typeface="黑体" panose="02010609060101010101" pitchFamily="49" charset="-122"/>
                  <a:cs typeface="Arial" panose="020B0604020202020204" pitchFamily="34" charset="0"/>
                </a:rPr>
                <a:t>.</a:t>
              </a:r>
              <a:endParaRPr lang="zh-CN" altLang="en-US" sz="2800" kern="1200" dirty="0">
                <a:solidFill>
                  <a:schemeClr val="bg1"/>
                </a:solidFill>
                <a:ea typeface="黑体" panose="02010609060101010101" pitchFamily="49" charset="-122"/>
                <a:cs typeface="Arial" panose="020B0604020202020204" pitchFamily="34" charset="0"/>
              </a:endParaRPr>
            </a:p>
          </p:txBody>
        </p:sp>
        <p:sp>
          <p:nvSpPr>
            <p:cNvPr id="39" name="TextBox 109">
              <a:extLst>
                <a:ext uri="{FF2B5EF4-FFF2-40B4-BE49-F238E27FC236}">
                  <a16:creationId xmlns:a16="http://schemas.microsoft.com/office/drawing/2014/main" xmlns="" id="{A0B7569B-1284-4129-B482-6694883F2919}"/>
                </a:ext>
              </a:extLst>
            </p:cNvPr>
            <p:cNvSpPr txBox="1">
              <a:spLocks noChangeArrowheads="1"/>
            </p:cNvSpPr>
            <p:nvPr/>
          </p:nvSpPr>
          <p:spPr bwMode="auto">
            <a:xfrm>
              <a:off x="5535819" y="2823871"/>
              <a:ext cx="644492" cy="500119"/>
            </a:xfrm>
            <a:prstGeom prst="rect">
              <a:avLst/>
            </a:prstGeom>
            <a:noFill/>
            <a:ln w="9525">
              <a:noFill/>
              <a:miter lim="800000"/>
              <a:headEnd/>
              <a:tailEnd/>
            </a:ln>
          </p:spPr>
          <p:txBody>
            <a:bodyPr wrap="square" lIns="68562" tIns="34281" rIns="68562" bIns="34281">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eaLnBrk="1" hangingPunct="1"/>
              <a:r>
                <a:rPr lang="en-US" altLang="zh-CN" sz="2800" b="1" dirty="0">
                  <a:solidFill>
                    <a:schemeClr val="bg1"/>
                  </a:solidFill>
                  <a:latin typeface="+mn-lt"/>
                  <a:ea typeface="字魂35号-经典雅黑" panose="00000500000000000000" pitchFamily="2" charset="-122"/>
                  <a:sym typeface=""/>
                </a:rPr>
                <a:t>02</a:t>
              </a:r>
              <a:endParaRPr lang="zh-CN" altLang="en-US" sz="2800" b="1" dirty="0">
                <a:solidFill>
                  <a:schemeClr val="bg1"/>
                </a:solidFill>
                <a:latin typeface="+mn-lt"/>
                <a:ea typeface="字魂35号-经典雅黑" panose="00000500000000000000" pitchFamily="2" charset="-122"/>
                <a:sym typeface=""/>
              </a:endParaRPr>
            </a:p>
          </p:txBody>
        </p:sp>
        <p:sp>
          <p:nvSpPr>
            <p:cNvPr id="40" name="TextBox 115">
              <a:extLst>
                <a:ext uri="{FF2B5EF4-FFF2-40B4-BE49-F238E27FC236}">
                  <a16:creationId xmlns:a16="http://schemas.microsoft.com/office/drawing/2014/main" xmlns="" id="{0F9B7BBA-B35B-41A7-8750-B6A686348C1B}"/>
                </a:ext>
              </a:extLst>
            </p:cNvPr>
            <p:cNvSpPr txBox="1">
              <a:spLocks noChangeArrowheads="1"/>
            </p:cNvSpPr>
            <p:nvPr/>
          </p:nvSpPr>
          <p:spPr bwMode="auto">
            <a:xfrm>
              <a:off x="6339547" y="3645504"/>
              <a:ext cx="2099369" cy="500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62" tIns="34281" rIns="68562" bIns="34281">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eaLnBrk="1" hangingPunct="1"/>
              <a:endParaRPr lang="zh-CN" altLang="en-US" sz="2800" b="1" dirty="0">
                <a:solidFill>
                  <a:schemeClr val="bg1"/>
                </a:solidFill>
                <a:latin typeface="+mn-lt"/>
                <a:ea typeface="字魂35号-经典雅黑" panose="00000500000000000000" pitchFamily="2" charset="-122"/>
                <a:sym typeface=""/>
              </a:endParaRPr>
            </a:p>
          </p:txBody>
        </p:sp>
        <p:sp>
          <p:nvSpPr>
            <p:cNvPr id="41" name="TextBox 116">
              <a:extLst>
                <a:ext uri="{FF2B5EF4-FFF2-40B4-BE49-F238E27FC236}">
                  <a16:creationId xmlns:a16="http://schemas.microsoft.com/office/drawing/2014/main" xmlns="" id="{8D46DC1E-1CE9-438D-9F9E-7D6FF3B26964}"/>
                </a:ext>
              </a:extLst>
            </p:cNvPr>
            <p:cNvSpPr txBox="1">
              <a:spLocks noChangeArrowheads="1"/>
            </p:cNvSpPr>
            <p:nvPr/>
          </p:nvSpPr>
          <p:spPr bwMode="auto">
            <a:xfrm>
              <a:off x="5561225" y="3634085"/>
              <a:ext cx="619086" cy="500119"/>
            </a:xfrm>
            <a:prstGeom prst="rect">
              <a:avLst/>
            </a:prstGeom>
            <a:noFill/>
            <a:ln w="9525">
              <a:noFill/>
              <a:miter lim="800000"/>
              <a:headEnd/>
              <a:tailEnd/>
            </a:ln>
          </p:spPr>
          <p:txBody>
            <a:bodyPr wrap="square" lIns="68562" tIns="34281" rIns="68562" bIns="34281">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eaLnBrk="1" hangingPunct="1"/>
              <a:r>
                <a:rPr lang="en-US" altLang="zh-CN" sz="2800" b="1" dirty="0">
                  <a:solidFill>
                    <a:schemeClr val="bg1"/>
                  </a:solidFill>
                  <a:latin typeface="+mn-lt"/>
                  <a:ea typeface="字魂35号-经典雅黑" panose="00000500000000000000" pitchFamily="2" charset="-122"/>
                  <a:sym typeface=""/>
                </a:rPr>
                <a:t>03</a:t>
              </a:r>
              <a:endParaRPr lang="zh-CN" altLang="en-US" sz="2800" b="1" dirty="0">
                <a:solidFill>
                  <a:schemeClr val="bg1"/>
                </a:solidFill>
                <a:latin typeface="+mn-lt"/>
                <a:ea typeface="字魂35号-经典雅黑" panose="00000500000000000000" pitchFamily="2" charset="-122"/>
                <a:sym typeface=""/>
              </a:endParaRPr>
            </a:p>
          </p:txBody>
        </p:sp>
        <p:sp>
          <p:nvSpPr>
            <p:cNvPr id="42" name="TextBox 117">
              <a:extLst>
                <a:ext uri="{FF2B5EF4-FFF2-40B4-BE49-F238E27FC236}">
                  <a16:creationId xmlns:a16="http://schemas.microsoft.com/office/drawing/2014/main" xmlns="" id="{30A9EB00-84B3-4DFC-9592-8203B22A0BAD}"/>
                </a:ext>
              </a:extLst>
            </p:cNvPr>
            <p:cNvSpPr txBox="1">
              <a:spLocks noChangeArrowheads="1"/>
            </p:cNvSpPr>
            <p:nvPr/>
          </p:nvSpPr>
          <p:spPr bwMode="auto">
            <a:xfrm>
              <a:off x="6295031" y="4447449"/>
              <a:ext cx="5740405" cy="500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62" tIns="34281" rIns="68562" bIns="34281">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eaLnBrk="1" hangingPunct="1"/>
              <a:r>
                <a:rPr lang="en-US" altLang="zh-CN" sz="2800" dirty="0" err="1">
                  <a:solidFill>
                    <a:schemeClr val="bg1"/>
                  </a:solidFill>
                  <a:ea typeface="字魂35号-经典雅黑" panose="00000500000000000000" pitchFamily="2" charset="-122"/>
                  <a:cs typeface="Arial" panose="020B0604020202020204" pitchFamily="34" charset="0"/>
                  <a:sym typeface=""/>
                </a:rPr>
                <a:t>Trình</a:t>
              </a:r>
              <a:r>
                <a:rPr lang="en-US" altLang="zh-CN" sz="2800" dirty="0">
                  <a:solidFill>
                    <a:schemeClr val="bg1"/>
                  </a:solidFill>
                  <a:ea typeface="字魂35号-经典雅黑" panose="00000500000000000000" pitchFamily="2" charset="-122"/>
                  <a:cs typeface="Arial" panose="020B0604020202020204" pitchFamily="34" charset="0"/>
                  <a:sym typeface=""/>
                </a:rPr>
                <a:t> </a:t>
              </a:r>
              <a:r>
                <a:rPr lang="en-US" altLang="zh-CN" sz="2800" dirty="0" err="1">
                  <a:solidFill>
                    <a:schemeClr val="bg1"/>
                  </a:solidFill>
                  <a:ea typeface="字魂35号-经典雅黑" panose="00000500000000000000" pitchFamily="2" charset="-122"/>
                  <a:cs typeface="Arial" panose="020B0604020202020204" pitchFamily="34" charset="0"/>
                  <a:sym typeface=""/>
                </a:rPr>
                <a:t>bày</a:t>
              </a:r>
              <a:r>
                <a:rPr lang="en-US" altLang="zh-CN" sz="2800" dirty="0">
                  <a:solidFill>
                    <a:schemeClr val="bg1"/>
                  </a:solidFill>
                  <a:ea typeface="字魂35号-经典雅黑" panose="00000500000000000000" pitchFamily="2" charset="-122"/>
                  <a:cs typeface="Arial" panose="020B0604020202020204" pitchFamily="34" charset="0"/>
                  <a:sym typeface=""/>
                </a:rPr>
                <a:t> </a:t>
              </a:r>
              <a:r>
                <a:rPr lang="en-US" altLang="zh-CN" sz="2800" dirty="0" err="1">
                  <a:solidFill>
                    <a:schemeClr val="bg1"/>
                  </a:solidFill>
                  <a:ea typeface="字魂35号-经典雅黑" panose="00000500000000000000" pitchFamily="2" charset="-122"/>
                  <a:cs typeface="Arial" panose="020B0604020202020204" pitchFamily="34" charset="0"/>
                  <a:sym typeface=""/>
                </a:rPr>
                <a:t>bài</a:t>
              </a:r>
              <a:r>
                <a:rPr lang="en-US" altLang="zh-CN" sz="2800" dirty="0">
                  <a:solidFill>
                    <a:schemeClr val="bg1"/>
                  </a:solidFill>
                  <a:ea typeface="字魂35号-经典雅黑" panose="00000500000000000000" pitchFamily="2" charset="-122"/>
                  <a:cs typeface="Arial" panose="020B0604020202020204" pitchFamily="34" charset="0"/>
                  <a:sym typeface=""/>
                </a:rPr>
                <a:t> </a:t>
              </a:r>
              <a:r>
                <a:rPr lang="en-US" altLang="zh-CN" sz="2800" dirty="0" err="1">
                  <a:solidFill>
                    <a:schemeClr val="bg1"/>
                  </a:solidFill>
                  <a:ea typeface="字魂35号-经典雅黑" panose="00000500000000000000" pitchFamily="2" charset="-122"/>
                  <a:cs typeface="Arial" panose="020B0604020202020204" pitchFamily="34" charset="0"/>
                  <a:sym typeface=""/>
                </a:rPr>
                <a:t>sạch</a:t>
              </a:r>
              <a:r>
                <a:rPr lang="en-US" altLang="zh-CN" sz="2800" dirty="0">
                  <a:solidFill>
                    <a:schemeClr val="bg1"/>
                  </a:solidFill>
                  <a:ea typeface="字魂35号-经典雅黑" panose="00000500000000000000" pitchFamily="2" charset="-122"/>
                  <a:cs typeface="Arial" panose="020B0604020202020204" pitchFamily="34" charset="0"/>
                  <a:sym typeface=""/>
                </a:rPr>
                <a:t> </a:t>
              </a:r>
              <a:r>
                <a:rPr lang="en-US" altLang="zh-CN" sz="2800" dirty="0" err="1">
                  <a:solidFill>
                    <a:schemeClr val="bg1"/>
                  </a:solidFill>
                  <a:ea typeface="字魂35号-经典雅黑" panose="00000500000000000000" pitchFamily="2" charset="-122"/>
                  <a:cs typeface="Arial" panose="020B0604020202020204" pitchFamily="34" charset="0"/>
                  <a:sym typeface=""/>
                </a:rPr>
                <a:t>đẹp</a:t>
              </a:r>
              <a:endParaRPr lang="zh-CN" altLang="en-US" sz="2800" dirty="0">
                <a:solidFill>
                  <a:schemeClr val="bg1"/>
                </a:solidFill>
                <a:ea typeface="字魂35号-经典雅黑" panose="00000500000000000000" pitchFamily="2" charset="-122"/>
                <a:cs typeface="Arial" panose="020B0604020202020204" pitchFamily="34" charset="0"/>
                <a:sym typeface=""/>
              </a:endParaRPr>
            </a:p>
          </p:txBody>
        </p:sp>
        <p:sp>
          <p:nvSpPr>
            <p:cNvPr id="43" name="TextBox 118">
              <a:extLst>
                <a:ext uri="{FF2B5EF4-FFF2-40B4-BE49-F238E27FC236}">
                  <a16:creationId xmlns:a16="http://schemas.microsoft.com/office/drawing/2014/main" xmlns="" id="{2EF3AD38-B7D4-4E12-ADDC-7BEBAF70C46F}"/>
                </a:ext>
              </a:extLst>
            </p:cNvPr>
            <p:cNvSpPr txBox="1">
              <a:spLocks noChangeArrowheads="1"/>
            </p:cNvSpPr>
            <p:nvPr/>
          </p:nvSpPr>
          <p:spPr bwMode="auto">
            <a:xfrm>
              <a:off x="5535819" y="4447450"/>
              <a:ext cx="644492" cy="500119"/>
            </a:xfrm>
            <a:prstGeom prst="rect">
              <a:avLst/>
            </a:prstGeom>
            <a:noFill/>
            <a:ln w="9525">
              <a:noFill/>
              <a:miter lim="800000"/>
              <a:headEnd/>
              <a:tailEnd/>
            </a:ln>
          </p:spPr>
          <p:txBody>
            <a:bodyPr wrap="square" lIns="68562" tIns="34281" rIns="68562" bIns="34281">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eaLnBrk="1" hangingPunct="1"/>
              <a:r>
                <a:rPr lang="en-US" altLang="zh-CN" sz="2800" b="1" dirty="0">
                  <a:solidFill>
                    <a:schemeClr val="bg1"/>
                  </a:solidFill>
                  <a:latin typeface="+mn-lt"/>
                  <a:ea typeface="字魂35号-经典雅黑" panose="00000500000000000000" pitchFamily="2" charset="-122"/>
                  <a:sym typeface=""/>
                </a:rPr>
                <a:t>04</a:t>
              </a:r>
              <a:endParaRPr lang="zh-CN" altLang="en-US" sz="2800" b="1" dirty="0">
                <a:solidFill>
                  <a:schemeClr val="bg1"/>
                </a:solidFill>
                <a:latin typeface="+mn-lt"/>
                <a:ea typeface="字魂35号-经典雅黑" panose="00000500000000000000" pitchFamily="2" charset="-122"/>
                <a:sym typeface=""/>
              </a:endParaRPr>
            </a:p>
          </p:txBody>
        </p:sp>
        <p:sp>
          <p:nvSpPr>
            <p:cNvPr id="19" name="TextBox 108">
              <a:extLst>
                <a:ext uri="{FF2B5EF4-FFF2-40B4-BE49-F238E27FC236}">
                  <a16:creationId xmlns:a16="http://schemas.microsoft.com/office/drawing/2014/main" xmlns="" id="{7FF7422E-8046-4DCF-9F7E-9752D45051BC}"/>
                </a:ext>
              </a:extLst>
            </p:cNvPr>
            <p:cNvSpPr txBox="1">
              <a:spLocks noChangeArrowheads="1"/>
            </p:cNvSpPr>
            <p:nvPr/>
          </p:nvSpPr>
          <p:spPr bwMode="auto">
            <a:xfrm>
              <a:off x="6298842" y="3577503"/>
              <a:ext cx="5742759" cy="8146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62" tIns="34281" rIns="68562" bIns="34281">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buClrTx/>
                <a:defRPr/>
              </a:pPr>
              <a:r>
                <a:rPr lang="en-US" altLang="zh-CN" sz="2800" kern="1200" dirty="0" err="1">
                  <a:solidFill>
                    <a:schemeClr val="bg1"/>
                  </a:solidFill>
                  <a:ea typeface="黑体" panose="02010609060101010101" pitchFamily="49" charset="-122"/>
                  <a:cs typeface="Arial" panose="020B0604020202020204" pitchFamily="34" charset="0"/>
                </a:rPr>
                <a:t>Nắm</a:t>
              </a:r>
              <a:r>
                <a:rPr lang="en-US" altLang="zh-CN" sz="2800" kern="1200" dirty="0">
                  <a:solidFill>
                    <a:schemeClr val="bg1"/>
                  </a:solidFill>
                  <a:ea typeface="黑体" panose="02010609060101010101" pitchFamily="49" charset="-122"/>
                  <a:cs typeface="Arial" panose="020B0604020202020204" pitchFamily="34" charset="0"/>
                </a:rPr>
                <a:t> </a:t>
              </a:r>
              <a:r>
                <a:rPr lang="en-US" altLang="zh-CN" sz="2800" kern="1200" dirty="0" err="1">
                  <a:solidFill>
                    <a:schemeClr val="bg1"/>
                  </a:solidFill>
                  <a:ea typeface="黑体" panose="02010609060101010101" pitchFamily="49" charset="-122"/>
                  <a:cs typeface="Arial" panose="020B0604020202020204" pitchFamily="34" charset="0"/>
                </a:rPr>
                <a:t>được</a:t>
              </a:r>
              <a:r>
                <a:rPr lang="en-US" altLang="zh-CN" sz="2800" kern="1200" dirty="0">
                  <a:solidFill>
                    <a:schemeClr val="bg1"/>
                  </a:solidFill>
                  <a:ea typeface="黑体" panose="02010609060101010101" pitchFamily="49" charset="-122"/>
                  <a:cs typeface="Arial" panose="020B0604020202020204" pitchFamily="34" charset="0"/>
                </a:rPr>
                <a:t> </a:t>
              </a:r>
              <a:r>
                <a:rPr lang="en-US" altLang="zh-CN" sz="2800" kern="1200" dirty="0" err="1">
                  <a:solidFill>
                    <a:schemeClr val="bg1"/>
                  </a:solidFill>
                  <a:ea typeface="黑体" panose="02010609060101010101" pitchFamily="49" charset="-122"/>
                  <a:cs typeface="Arial" panose="020B0604020202020204" pitchFamily="34" charset="0"/>
                </a:rPr>
                <a:t>cách</a:t>
              </a:r>
              <a:r>
                <a:rPr lang="en-US" altLang="zh-CN" sz="2800" kern="1200" dirty="0">
                  <a:solidFill>
                    <a:schemeClr val="bg1"/>
                  </a:solidFill>
                  <a:ea typeface="黑体" panose="02010609060101010101" pitchFamily="49" charset="-122"/>
                  <a:cs typeface="Arial" panose="020B0604020202020204" pitchFamily="34" charset="0"/>
                </a:rPr>
                <a:t> </a:t>
              </a:r>
              <a:r>
                <a:rPr lang="en-US" altLang="zh-CN" sz="2800" kern="1200" dirty="0" err="1">
                  <a:solidFill>
                    <a:schemeClr val="bg1"/>
                  </a:solidFill>
                  <a:ea typeface="黑体" panose="02010609060101010101" pitchFamily="49" charset="-122"/>
                  <a:cs typeface="Arial" panose="020B0604020202020204" pitchFamily="34" charset="0"/>
                </a:rPr>
                <a:t>viết</a:t>
              </a:r>
              <a:r>
                <a:rPr lang="en-US" altLang="zh-CN" sz="2800" kern="1200" dirty="0">
                  <a:solidFill>
                    <a:schemeClr val="bg1"/>
                  </a:solidFill>
                  <a:ea typeface="黑体" panose="02010609060101010101" pitchFamily="49" charset="-122"/>
                  <a:cs typeface="Arial" panose="020B0604020202020204" pitchFamily="34" charset="0"/>
                </a:rPr>
                <a:t> </a:t>
              </a:r>
              <a:r>
                <a:rPr lang="en-US" altLang="zh-CN" sz="2800" kern="1200" dirty="0" err="1">
                  <a:solidFill>
                    <a:schemeClr val="bg1"/>
                  </a:solidFill>
                  <a:ea typeface="黑体" panose="02010609060101010101" pitchFamily="49" charset="-122"/>
                  <a:cs typeface="Arial" panose="020B0604020202020204" pitchFamily="34" charset="0"/>
                </a:rPr>
                <a:t>tên</a:t>
              </a:r>
              <a:r>
                <a:rPr lang="en-US" altLang="zh-CN" sz="2800" kern="1200" dirty="0">
                  <a:solidFill>
                    <a:schemeClr val="bg1"/>
                  </a:solidFill>
                  <a:ea typeface="黑体" panose="02010609060101010101" pitchFamily="49" charset="-122"/>
                  <a:cs typeface="Arial" panose="020B0604020202020204" pitchFamily="34" charset="0"/>
                </a:rPr>
                <a:t> </a:t>
              </a:r>
              <a:r>
                <a:rPr lang="en-US" altLang="zh-CN" sz="2800" kern="1200" dirty="0" err="1">
                  <a:solidFill>
                    <a:schemeClr val="bg1"/>
                  </a:solidFill>
                  <a:ea typeface="黑体" panose="02010609060101010101" pitchFamily="49" charset="-122"/>
                  <a:cs typeface="Arial" panose="020B0604020202020204" pitchFamily="34" charset="0"/>
                </a:rPr>
                <a:t>các</a:t>
              </a:r>
              <a:r>
                <a:rPr lang="en-US" altLang="zh-CN" sz="2800" kern="1200" dirty="0">
                  <a:solidFill>
                    <a:schemeClr val="bg1"/>
                  </a:solidFill>
                  <a:ea typeface="黑体" panose="02010609060101010101" pitchFamily="49" charset="-122"/>
                  <a:cs typeface="Arial" panose="020B0604020202020204" pitchFamily="34" charset="0"/>
                </a:rPr>
                <a:t> </a:t>
              </a:r>
              <a:r>
                <a:rPr lang="en-US" altLang="zh-CN" sz="2800" kern="1200" dirty="0" err="1">
                  <a:solidFill>
                    <a:schemeClr val="bg1"/>
                  </a:solidFill>
                  <a:ea typeface="黑体" panose="02010609060101010101" pitchFamily="49" charset="-122"/>
                  <a:cs typeface="Arial" panose="020B0604020202020204" pitchFamily="34" charset="0"/>
                </a:rPr>
                <a:t>huy</a:t>
              </a:r>
              <a:r>
                <a:rPr lang="en-US" altLang="zh-CN" sz="2800" kern="1200" dirty="0">
                  <a:solidFill>
                    <a:schemeClr val="bg1"/>
                  </a:solidFill>
                  <a:ea typeface="黑体" panose="02010609060101010101" pitchFamily="49" charset="-122"/>
                  <a:cs typeface="Arial" panose="020B0604020202020204" pitchFamily="34" charset="0"/>
                </a:rPr>
                <a:t> </a:t>
              </a:r>
              <a:r>
                <a:rPr lang="en-US" altLang="zh-CN" sz="2800" kern="1200" dirty="0" err="1">
                  <a:solidFill>
                    <a:schemeClr val="bg1"/>
                  </a:solidFill>
                  <a:ea typeface="黑体" panose="02010609060101010101" pitchFamily="49" charset="-122"/>
                  <a:cs typeface="Arial" panose="020B0604020202020204" pitchFamily="34" charset="0"/>
                </a:rPr>
                <a:t>chương</a:t>
              </a:r>
              <a:r>
                <a:rPr lang="en-US" altLang="zh-CN" sz="2800" kern="1200" dirty="0">
                  <a:solidFill>
                    <a:schemeClr val="bg1"/>
                  </a:solidFill>
                  <a:ea typeface="黑体" panose="02010609060101010101" pitchFamily="49" charset="-122"/>
                  <a:cs typeface="Arial" panose="020B0604020202020204" pitchFamily="34" charset="0"/>
                </a:rPr>
                <a:t>, </a:t>
              </a:r>
              <a:r>
                <a:rPr lang="en-US" altLang="zh-CN" sz="2800" kern="1200" dirty="0" err="1">
                  <a:solidFill>
                    <a:schemeClr val="bg1"/>
                  </a:solidFill>
                  <a:ea typeface="黑体" panose="02010609060101010101" pitchFamily="49" charset="-122"/>
                  <a:cs typeface="Arial" panose="020B0604020202020204" pitchFamily="34" charset="0"/>
                </a:rPr>
                <a:t>danh</a:t>
              </a:r>
              <a:r>
                <a:rPr lang="en-US" altLang="zh-CN" sz="2800" kern="1200" dirty="0">
                  <a:solidFill>
                    <a:schemeClr val="bg1"/>
                  </a:solidFill>
                  <a:ea typeface="黑体" panose="02010609060101010101" pitchFamily="49" charset="-122"/>
                  <a:cs typeface="Arial" panose="020B0604020202020204" pitchFamily="34" charset="0"/>
                </a:rPr>
                <a:t> </a:t>
              </a:r>
              <a:r>
                <a:rPr lang="en-US" altLang="zh-CN" sz="2800" kern="1200" dirty="0" err="1">
                  <a:solidFill>
                    <a:schemeClr val="bg1"/>
                  </a:solidFill>
                  <a:ea typeface="黑体" panose="02010609060101010101" pitchFamily="49" charset="-122"/>
                  <a:cs typeface="Arial" panose="020B0604020202020204" pitchFamily="34" charset="0"/>
                </a:rPr>
                <a:t>hiệu</a:t>
              </a:r>
              <a:r>
                <a:rPr lang="en-US" altLang="zh-CN" sz="2800" kern="1200" dirty="0">
                  <a:solidFill>
                    <a:schemeClr val="bg1"/>
                  </a:solidFill>
                  <a:ea typeface="黑体" panose="02010609060101010101" pitchFamily="49" charset="-122"/>
                  <a:cs typeface="Arial" panose="020B0604020202020204" pitchFamily="34" charset="0"/>
                </a:rPr>
                <a:t>, </a:t>
              </a:r>
              <a:r>
                <a:rPr lang="en-US" altLang="zh-CN" sz="2800" kern="1200" dirty="0" err="1">
                  <a:solidFill>
                    <a:schemeClr val="bg1"/>
                  </a:solidFill>
                  <a:ea typeface="黑体" panose="02010609060101010101" pitchFamily="49" charset="-122"/>
                  <a:cs typeface="Arial" panose="020B0604020202020204" pitchFamily="34" charset="0"/>
                </a:rPr>
                <a:t>giải</a:t>
              </a:r>
              <a:r>
                <a:rPr lang="en-US" altLang="zh-CN" sz="2800" kern="1200" dirty="0">
                  <a:solidFill>
                    <a:schemeClr val="bg1"/>
                  </a:solidFill>
                  <a:ea typeface="黑体" panose="02010609060101010101" pitchFamily="49" charset="-122"/>
                  <a:cs typeface="Arial" panose="020B0604020202020204" pitchFamily="34" charset="0"/>
                </a:rPr>
                <a:t> </a:t>
              </a:r>
              <a:r>
                <a:rPr lang="en-US" altLang="zh-CN" sz="2800" kern="1200" dirty="0" err="1">
                  <a:solidFill>
                    <a:schemeClr val="bg1"/>
                  </a:solidFill>
                  <a:ea typeface="黑体" panose="02010609060101010101" pitchFamily="49" charset="-122"/>
                  <a:cs typeface="Arial" panose="020B0604020202020204" pitchFamily="34" charset="0"/>
                </a:rPr>
                <a:t>thưởng</a:t>
              </a:r>
              <a:r>
                <a:rPr lang="en-US" altLang="zh-CN" sz="2800" kern="1200" dirty="0">
                  <a:solidFill>
                    <a:schemeClr val="bg1"/>
                  </a:solidFill>
                  <a:ea typeface="黑体" panose="02010609060101010101" pitchFamily="49" charset="-122"/>
                  <a:cs typeface="Arial" panose="020B0604020202020204" pitchFamily="34" charset="0"/>
                </a:rPr>
                <a:t>.</a:t>
              </a:r>
              <a:endParaRPr lang="zh-CN" altLang="en-US" sz="2800" kern="1200" dirty="0">
                <a:solidFill>
                  <a:schemeClr val="bg1"/>
                </a:solidFill>
                <a:ea typeface="黑体" panose="02010609060101010101" pitchFamily="49" charset="-122"/>
                <a:cs typeface="Arial" panose="020B0604020202020204" pitchFamily="34" charset="0"/>
              </a:endParaRPr>
            </a:p>
          </p:txBody>
        </p:sp>
      </p:grpSp>
      <p:grpSp>
        <p:nvGrpSpPr>
          <p:cNvPr id="48" name="组合 47">
            <a:extLst>
              <a:ext uri="{FF2B5EF4-FFF2-40B4-BE49-F238E27FC236}">
                <a16:creationId xmlns:a16="http://schemas.microsoft.com/office/drawing/2014/main" xmlns="" id="{CA720B34-AB1A-4EB6-992D-A4EEA3BFB986}"/>
              </a:ext>
            </a:extLst>
          </p:cNvPr>
          <p:cNvGrpSpPr/>
          <p:nvPr/>
        </p:nvGrpSpPr>
        <p:grpSpPr>
          <a:xfrm rot="16200000">
            <a:off x="5435251" y="-908559"/>
            <a:ext cx="1298961" cy="3397117"/>
            <a:chOff x="3692144" y="1760829"/>
            <a:chExt cx="1298961" cy="3915196"/>
          </a:xfrm>
        </p:grpSpPr>
        <p:sp>
          <p:nvSpPr>
            <p:cNvPr id="49" name="矩形 48">
              <a:extLst>
                <a:ext uri="{FF2B5EF4-FFF2-40B4-BE49-F238E27FC236}">
                  <a16:creationId xmlns:a16="http://schemas.microsoft.com/office/drawing/2014/main" xmlns="" id="{EAA8FF15-D837-479A-AD1E-C9F24AED7857}"/>
                </a:ext>
              </a:extLst>
            </p:cNvPr>
            <p:cNvSpPr/>
            <p:nvPr/>
          </p:nvSpPr>
          <p:spPr>
            <a:xfrm rot="5400000">
              <a:off x="2384027" y="3068946"/>
              <a:ext cx="3915196" cy="1298961"/>
            </a:xfrm>
            <a:prstGeom prst="rect">
              <a:avLst/>
            </a:prstGeom>
            <a:solidFill>
              <a:srgbClr val="8AC4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FB6BA"/>
                </a:solidFill>
                <a:latin typeface=""/>
                <a:ea typeface="字魂35号-经典雅黑" panose="00000500000000000000" pitchFamily="2" charset="-122"/>
                <a:sym typeface=""/>
              </a:endParaRPr>
            </a:p>
          </p:txBody>
        </p:sp>
        <p:sp>
          <p:nvSpPr>
            <p:cNvPr id="50" name="文本框 283">
              <a:extLst>
                <a:ext uri="{FF2B5EF4-FFF2-40B4-BE49-F238E27FC236}">
                  <a16:creationId xmlns:a16="http://schemas.microsoft.com/office/drawing/2014/main" xmlns="" id="{C885CAEC-6A75-4A2F-8A39-23D72C70ED37}"/>
                </a:ext>
              </a:extLst>
            </p:cNvPr>
            <p:cNvSpPr txBox="1"/>
            <p:nvPr/>
          </p:nvSpPr>
          <p:spPr>
            <a:xfrm>
              <a:off x="3883886" y="1769993"/>
              <a:ext cx="923330" cy="3906031"/>
            </a:xfrm>
            <a:prstGeom prst="rect">
              <a:avLst/>
            </a:prstGeom>
            <a:noFill/>
          </p:spPr>
          <p:txBody>
            <a:bodyPr vert="eaVert" wrap="square" rtlCol="0">
              <a:spAutoFit/>
            </a:bodyPr>
            <a:lstStyle/>
            <a:p>
              <a:pPr algn="ctr"/>
              <a:r>
                <a:rPr lang="en-US" altLang="zh-CN" sz="4800" b="1" spc="600" dirty="0" err="1">
                  <a:solidFill>
                    <a:schemeClr val="bg1"/>
                  </a:solidFill>
                  <a:latin typeface="#9Slide03 Sofia Pro Soft Bold" panose="020B0000000000000000" pitchFamily="34" charset="0"/>
                  <a:ea typeface="字魂35号-经典雅黑" panose="00000500000000000000" pitchFamily="2" charset="-122"/>
                  <a:sym typeface=""/>
                </a:rPr>
                <a:t>Mục</a:t>
              </a:r>
              <a:r>
                <a:rPr lang="en-US" altLang="zh-CN" sz="4800" b="1" spc="600" dirty="0">
                  <a:solidFill>
                    <a:schemeClr val="bg1"/>
                  </a:solidFill>
                  <a:latin typeface="#9Slide03 Sofia Pro Soft Bold" panose="020B0000000000000000" pitchFamily="34" charset="0"/>
                  <a:ea typeface="字魂35号-经典雅黑" panose="00000500000000000000" pitchFamily="2" charset="-122"/>
                  <a:sym typeface=""/>
                </a:rPr>
                <a:t> </a:t>
              </a:r>
              <a:r>
                <a:rPr lang="en-US" altLang="zh-CN" sz="4800" b="1" spc="600" dirty="0" err="1">
                  <a:solidFill>
                    <a:schemeClr val="bg1"/>
                  </a:solidFill>
                  <a:latin typeface="#9Slide03 Sofia Pro Soft Bold" panose="020B0000000000000000" pitchFamily="34" charset="0"/>
                  <a:ea typeface="字魂35号-经典雅黑" panose="00000500000000000000" pitchFamily="2" charset="-122"/>
                  <a:sym typeface=""/>
                </a:rPr>
                <a:t>tiêu</a:t>
              </a:r>
              <a:endParaRPr lang="en-US" altLang="zh-CN" sz="4800" spc="600" dirty="0">
                <a:solidFill>
                  <a:schemeClr val="bg1"/>
                </a:solidFill>
                <a:latin typeface="#9Slide03 Sofia Pro Soft Bold" panose="020B0000000000000000" pitchFamily="34" charset="0"/>
                <a:ea typeface="字魂35号-经典雅黑" panose="00000500000000000000" pitchFamily="2" charset="-122"/>
                <a:sym typeface=""/>
              </a:endParaRPr>
            </a:p>
          </p:txBody>
        </p:sp>
      </p:grpSp>
      <p:pic>
        <p:nvPicPr>
          <p:cNvPr id="4" name="Đồ họa 3" descr="Apple outline">
            <a:extLst>
              <a:ext uri="{FF2B5EF4-FFF2-40B4-BE49-F238E27FC236}">
                <a16:creationId xmlns:a16="http://schemas.microsoft.com/office/drawing/2014/main" xmlns="" id="{9B3E0E0E-29C3-44C2-82B6-F8F3A8C7C001}"/>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590013" y="1543316"/>
            <a:ext cx="914400" cy="914400"/>
          </a:xfrm>
          <a:prstGeom prst="rect">
            <a:avLst/>
          </a:prstGeom>
        </p:spPr>
      </p:pic>
      <p:pic>
        <p:nvPicPr>
          <p:cNvPr id="23" name="Đồ họa 22" descr="Apple outline">
            <a:extLst>
              <a:ext uri="{FF2B5EF4-FFF2-40B4-BE49-F238E27FC236}">
                <a16:creationId xmlns:a16="http://schemas.microsoft.com/office/drawing/2014/main" xmlns="" id="{137FBD1E-AF3A-4927-855B-803A70EA9D14}"/>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590013" y="2392671"/>
            <a:ext cx="914400" cy="914400"/>
          </a:xfrm>
          <a:prstGeom prst="rect">
            <a:avLst/>
          </a:prstGeom>
        </p:spPr>
      </p:pic>
      <p:pic>
        <p:nvPicPr>
          <p:cNvPr id="24" name="Đồ họa 23" descr="Apple outline">
            <a:extLst>
              <a:ext uri="{FF2B5EF4-FFF2-40B4-BE49-F238E27FC236}">
                <a16:creationId xmlns:a16="http://schemas.microsoft.com/office/drawing/2014/main" xmlns="" id="{C55C1A8D-8897-49F4-A604-98E60B1F80D4}"/>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590013" y="3339446"/>
            <a:ext cx="914400" cy="914400"/>
          </a:xfrm>
          <a:prstGeom prst="rect">
            <a:avLst/>
          </a:prstGeom>
        </p:spPr>
      </p:pic>
      <p:pic>
        <p:nvPicPr>
          <p:cNvPr id="25" name="Đồ họa 24" descr="Apple outline">
            <a:extLst>
              <a:ext uri="{FF2B5EF4-FFF2-40B4-BE49-F238E27FC236}">
                <a16:creationId xmlns:a16="http://schemas.microsoft.com/office/drawing/2014/main" xmlns="" id="{B67D434E-7F8F-458A-A912-FC4587ED2E0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623426" y="4253846"/>
            <a:ext cx="914400" cy="914400"/>
          </a:xfrm>
          <a:prstGeom prst="rect">
            <a:avLst/>
          </a:prstGeom>
        </p:spPr>
      </p:pic>
    </p:spTree>
    <p:extLst>
      <p:ext uri="{BB962C8B-B14F-4D97-AF65-F5344CB8AC3E}">
        <p14:creationId xmlns:p14="http://schemas.microsoft.com/office/powerpoint/2010/main" val="75163194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fade">
                                      <p:cBhvr>
                                        <p:cTn id="7" dur="1000"/>
                                        <p:tgtEl>
                                          <p:spTgt spid="48"/>
                                        </p:tgtEl>
                                      </p:cBhvr>
                                    </p:animEffect>
                                    <p:anim calcmode="lin" valueType="num">
                                      <p:cBhvr>
                                        <p:cTn id="8" dur="1000" fill="hold"/>
                                        <p:tgtEl>
                                          <p:spTgt spid="48"/>
                                        </p:tgtEl>
                                        <p:attrNameLst>
                                          <p:attrName>ppt_x</p:attrName>
                                        </p:attrNameLst>
                                      </p:cBhvr>
                                      <p:tavLst>
                                        <p:tav tm="0">
                                          <p:val>
                                            <p:strVal val="#ppt_x"/>
                                          </p:val>
                                        </p:tav>
                                        <p:tav tm="100000">
                                          <p:val>
                                            <p:strVal val="#ppt_x"/>
                                          </p:val>
                                        </p:tav>
                                      </p:tavLst>
                                    </p:anim>
                                    <p:anim calcmode="lin" valueType="num">
                                      <p:cBhvr>
                                        <p:cTn id="9" dur="1000" fill="hold"/>
                                        <p:tgtEl>
                                          <p:spTgt spid="48"/>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 presetClass="entr" presetSubtype="2" fill="hold" nodeType="afterEffect">
                                  <p:stCondLst>
                                    <p:cond delay="0"/>
                                  </p:stCondLst>
                                  <p:childTnLst>
                                    <p:set>
                                      <p:cBhvr>
                                        <p:cTn id="12" dur="1" fill="hold">
                                          <p:stCondLst>
                                            <p:cond delay="0"/>
                                          </p:stCondLst>
                                        </p:cTn>
                                        <p:tgtEl>
                                          <p:spTgt spid="35"/>
                                        </p:tgtEl>
                                        <p:attrNameLst>
                                          <p:attrName>style.visibility</p:attrName>
                                        </p:attrNameLst>
                                      </p:cBhvr>
                                      <p:to>
                                        <p:strVal val="visible"/>
                                      </p:to>
                                    </p:set>
                                    <p:anim calcmode="lin" valueType="num">
                                      <p:cBhvr additive="base">
                                        <p:cTn id="13" dur="1000" fill="hold"/>
                                        <p:tgtEl>
                                          <p:spTgt spid="35"/>
                                        </p:tgtEl>
                                        <p:attrNameLst>
                                          <p:attrName>ppt_x</p:attrName>
                                        </p:attrNameLst>
                                      </p:cBhvr>
                                      <p:tavLst>
                                        <p:tav tm="0">
                                          <p:val>
                                            <p:strVal val="1+#ppt_w/2"/>
                                          </p:val>
                                        </p:tav>
                                        <p:tav tm="100000">
                                          <p:val>
                                            <p:strVal val="#ppt_x"/>
                                          </p:val>
                                        </p:tav>
                                      </p:tavLst>
                                    </p:anim>
                                    <p:anim calcmode="lin" valueType="num">
                                      <p:cBhvr additive="base">
                                        <p:cTn id="14" dur="1000" fill="hold"/>
                                        <p:tgtEl>
                                          <p:spTgt spid="3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ình chữ nhật: Góc Chéo Tròn 3">
            <a:extLst>
              <a:ext uri="{FF2B5EF4-FFF2-40B4-BE49-F238E27FC236}">
                <a16:creationId xmlns:a16="http://schemas.microsoft.com/office/drawing/2014/main" xmlns="" id="{F33803C2-665A-4725-B1AC-D99FE31120D5}"/>
              </a:ext>
            </a:extLst>
          </p:cNvPr>
          <p:cNvSpPr/>
          <p:nvPr/>
        </p:nvSpPr>
        <p:spPr>
          <a:xfrm>
            <a:off x="239485" y="104898"/>
            <a:ext cx="11832771" cy="6484689"/>
          </a:xfrm>
          <a:prstGeom prst="round2DiagRect">
            <a:avLst/>
          </a:prstGeom>
          <a:solidFill>
            <a:schemeClr val="accent1">
              <a:alpha val="23000"/>
            </a:schemeClr>
          </a:solidFill>
          <a:ln w="38100">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Box 10">
            <a:extLst>
              <a:ext uri="{FF2B5EF4-FFF2-40B4-BE49-F238E27FC236}">
                <a16:creationId xmlns:a16="http://schemas.microsoft.com/office/drawing/2014/main" xmlns="" id="{5135C889-5866-4A12-A432-33521DF4080D}"/>
              </a:ext>
            </a:extLst>
          </p:cNvPr>
          <p:cNvSpPr txBox="1">
            <a:spLocks noChangeArrowheads="1"/>
          </p:cNvSpPr>
          <p:nvPr/>
        </p:nvSpPr>
        <p:spPr bwMode="auto">
          <a:xfrm>
            <a:off x="559236" y="1444690"/>
            <a:ext cx="11391692" cy="4632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ts val="600"/>
              </a:spcBef>
            </a:pPr>
            <a:r>
              <a:rPr lang="en-US" altLang="en-US" sz="2800" dirty="0">
                <a:latin typeface="+mj-lt"/>
                <a:cs typeface="Times New Roman" panose="02020603050405020304" pitchFamily="18" charset="0"/>
              </a:rPr>
              <a:t>a) </a:t>
            </a:r>
            <a:r>
              <a:rPr lang="en-US" altLang="en-US" sz="2800" dirty="0" err="1">
                <a:latin typeface="+mj-lt"/>
                <a:cs typeface="Times New Roman" panose="02020603050405020304" pitchFamily="18" charset="0"/>
              </a:rPr>
              <a:t>Để</a:t>
            </a:r>
            <a:r>
              <a:rPr lang="en-US" altLang="en-US" sz="2800" dirty="0">
                <a:latin typeface="+mj-lt"/>
                <a:cs typeface="Times New Roman" panose="02020603050405020304" pitchFamily="18" charset="0"/>
              </a:rPr>
              <a:t> </a:t>
            </a:r>
            <a:r>
              <a:rPr lang="en-US" altLang="en-US" sz="2800" dirty="0" err="1">
                <a:latin typeface="+mj-lt"/>
                <a:cs typeface="Times New Roman" panose="02020603050405020304" pitchFamily="18" charset="0"/>
              </a:rPr>
              <a:t>tôn</a:t>
            </a:r>
            <a:r>
              <a:rPr lang="en-US" altLang="en-US" sz="2800" dirty="0">
                <a:latin typeface="+mj-lt"/>
                <a:cs typeface="Times New Roman" panose="02020603050405020304" pitchFamily="18" charset="0"/>
              </a:rPr>
              <a:t> </a:t>
            </a:r>
            <a:r>
              <a:rPr lang="en-US" altLang="en-US" sz="2800" dirty="0" err="1">
                <a:latin typeface="+mj-lt"/>
                <a:cs typeface="Times New Roman" panose="02020603050405020304" pitchFamily="18" charset="0"/>
              </a:rPr>
              <a:t>vinh</a:t>
            </a:r>
            <a:r>
              <a:rPr lang="en-US" altLang="en-US" sz="2800" dirty="0">
                <a:latin typeface="+mj-lt"/>
                <a:cs typeface="Times New Roman" panose="02020603050405020304" pitchFamily="18" charset="0"/>
              </a:rPr>
              <a:t> </a:t>
            </a:r>
            <a:r>
              <a:rPr lang="en-US" altLang="en-US" sz="2800" dirty="0" err="1">
                <a:latin typeface="+mj-lt"/>
                <a:cs typeface="Times New Roman" panose="02020603050405020304" pitchFamily="18" charset="0"/>
              </a:rPr>
              <a:t>các</a:t>
            </a:r>
            <a:r>
              <a:rPr lang="en-US" altLang="en-US" sz="2800" dirty="0">
                <a:latin typeface="+mj-lt"/>
                <a:cs typeface="Times New Roman" panose="02020603050405020304" pitchFamily="18" charset="0"/>
              </a:rPr>
              <a:t> </a:t>
            </a:r>
            <a:r>
              <a:rPr lang="en-US" altLang="en-US" sz="2800" dirty="0" err="1">
                <a:latin typeface="+mj-lt"/>
                <a:cs typeface="Times New Roman" panose="02020603050405020304" pitchFamily="18" charset="0"/>
              </a:rPr>
              <a:t>nhà</a:t>
            </a:r>
            <a:r>
              <a:rPr lang="en-US" altLang="en-US" sz="2800" dirty="0">
                <a:latin typeface="+mj-lt"/>
                <a:cs typeface="Times New Roman" panose="02020603050405020304" pitchFamily="18" charset="0"/>
              </a:rPr>
              <a:t> </a:t>
            </a:r>
            <a:r>
              <a:rPr lang="en-US" altLang="en-US" sz="2800" dirty="0" err="1">
                <a:latin typeface="+mj-lt"/>
                <a:cs typeface="Times New Roman" panose="02020603050405020304" pitchFamily="18" charset="0"/>
              </a:rPr>
              <a:t>giáo</a:t>
            </a:r>
            <a:r>
              <a:rPr lang="en-US" altLang="en-US" sz="2800" dirty="0">
                <a:latin typeface="+mj-lt"/>
                <a:cs typeface="Times New Roman" panose="02020603050405020304" pitchFamily="18" charset="0"/>
              </a:rPr>
              <a:t>, </a:t>
            </a:r>
            <a:r>
              <a:rPr lang="en-US" altLang="en-US" sz="2800" dirty="0" err="1">
                <a:latin typeface="+mj-lt"/>
                <a:cs typeface="Times New Roman" panose="02020603050405020304" pitchFamily="18" charset="0"/>
              </a:rPr>
              <a:t>những</a:t>
            </a:r>
            <a:r>
              <a:rPr lang="en-US" altLang="en-US" sz="2800" dirty="0">
                <a:latin typeface="+mj-lt"/>
                <a:cs typeface="Times New Roman" panose="02020603050405020304" pitchFamily="18" charset="0"/>
              </a:rPr>
              <a:t> </a:t>
            </a:r>
            <a:r>
              <a:rPr lang="en-US" altLang="en-US" sz="2800" dirty="0" err="1">
                <a:latin typeface="+mj-lt"/>
                <a:cs typeface="Times New Roman" panose="02020603050405020304" pitchFamily="18" charset="0"/>
              </a:rPr>
              <a:t>người</a:t>
            </a:r>
            <a:r>
              <a:rPr lang="en-US" altLang="en-US" sz="2800" dirty="0">
                <a:latin typeface="+mj-lt"/>
                <a:cs typeface="Times New Roman" panose="02020603050405020304" pitchFamily="18" charset="0"/>
              </a:rPr>
              <a:t> </a:t>
            </a:r>
            <a:r>
              <a:rPr lang="en-US" altLang="en-US" sz="2800" dirty="0" err="1">
                <a:latin typeface="+mj-lt"/>
                <a:cs typeface="Times New Roman" panose="02020603050405020304" pitchFamily="18" charset="0"/>
              </a:rPr>
              <a:t>có</a:t>
            </a:r>
            <a:r>
              <a:rPr lang="en-US" altLang="en-US" sz="2800" dirty="0">
                <a:latin typeface="+mj-lt"/>
                <a:cs typeface="Times New Roman" panose="02020603050405020304" pitchFamily="18" charset="0"/>
              </a:rPr>
              <a:t> </a:t>
            </a:r>
            <a:r>
              <a:rPr lang="en-US" altLang="en-US" sz="2800" dirty="0" err="1">
                <a:latin typeface="+mj-lt"/>
                <a:cs typeface="Times New Roman" panose="02020603050405020304" pitchFamily="18" charset="0"/>
              </a:rPr>
              <a:t>công</a:t>
            </a:r>
            <a:r>
              <a:rPr lang="en-US" altLang="en-US" sz="2800" dirty="0">
                <a:latin typeface="+mj-lt"/>
                <a:cs typeface="Times New Roman" panose="02020603050405020304" pitchFamily="18" charset="0"/>
              </a:rPr>
              <a:t> </a:t>
            </a:r>
            <a:r>
              <a:rPr lang="en-US" altLang="en-US" sz="2800" dirty="0" err="1">
                <a:latin typeface="+mj-lt"/>
                <a:cs typeface="Times New Roman" panose="02020603050405020304" pitchFamily="18" charset="0"/>
              </a:rPr>
              <a:t>với</a:t>
            </a:r>
            <a:r>
              <a:rPr lang="en-US" altLang="en-US" sz="2800" dirty="0">
                <a:latin typeface="+mj-lt"/>
                <a:cs typeface="Times New Roman" panose="02020603050405020304" pitchFamily="18" charset="0"/>
              </a:rPr>
              <a:t> </a:t>
            </a:r>
            <a:r>
              <a:rPr lang="en-US" altLang="en-US" sz="2800" dirty="0" err="1">
                <a:latin typeface="+mj-lt"/>
                <a:cs typeface="Times New Roman" panose="02020603050405020304" pitchFamily="18" charset="0"/>
              </a:rPr>
              <a:t>thế</a:t>
            </a:r>
            <a:r>
              <a:rPr lang="en-US" altLang="en-US" sz="2800" dirty="0">
                <a:latin typeface="+mj-lt"/>
                <a:cs typeface="Times New Roman" panose="02020603050405020304" pitchFamily="18" charset="0"/>
              </a:rPr>
              <a:t> </a:t>
            </a:r>
            <a:r>
              <a:rPr lang="en-US" altLang="en-US" sz="2800" dirty="0" err="1">
                <a:latin typeface="+mj-lt"/>
                <a:cs typeface="Times New Roman" panose="02020603050405020304" pitchFamily="18" charset="0"/>
              </a:rPr>
              <a:t>hệ</a:t>
            </a:r>
            <a:r>
              <a:rPr lang="en-US" altLang="en-US" sz="2800" dirty="0">
                <a:latin typeface="+mj-lt"/>
                <a:cs typeface="Times New Roman" panose="02020603050405020304" pitchFamily="18" charset="0"/>
              </a:rPr>
              <a:t> </a:t>
            </a:r>
            <a:r>
              <a:rPr lang="en-US" altLang="en-US" sz="2800" dirty="0" err="1">
                <a:latin typeface="+mj-lt"/>
                <a:cs typeface="Times New Roman" panose="02020603050405020304" pitchFamily="18" charset="0"/>
              </a:rPr>
              <a:t>trẻ</a:t>
            </a:r>
            <a:r>
              <a:rPr lang="en-US" altLang="en-US" sz="2800" dirty="0">
                <a:latin typeface="+mj-lt"/>
                <a:cs typeface="Times New Roman" panose="02020603050405020304" pitchFamily="18" charset="0"/>
              </a:rPr>
              <a:t>, </a:t>
            </a:r>
            <a:r>
              <a:rPr lang="en-US" altLang="en-US" sz="2800" dirty="0" err="1">
                <a:latin typeface="+mj-lt"/>
                <a:cs typeface="Times New Roman" panose="02020603050405020304" pitchFamily="18" charset="0"/>
              </a:rPr>
              <a:t>Nhà</a:t>
            </a:r>
            <a:r>
              <a:rPr lang="en-US" altLang="en-US" sz="2800" dirty="0">
                <a:latin typeface="+mj-lt"/>
                <a:cs typeface="Times New Roman" panose="02020603050405020304" pitchFamily="18" charset="0"/>
              </a:rPr>
              <a:t> </a:t>
            </a:r>
            <a:r>
              <a:rPr lang="en-US" altLang="en-US" sz="2800" dirty="0" err="1">
                <a:latin typeface="+mj-lt"/>
                <a:cs typeface="Times New Roman" panose="02020603050405020304" pitchFamily="18" charset="0"/>
              </a:rPr>
              <a:t>nước</a:t>
            </a:r>
            <a:r>
              <a:rPr lang="en-US" altLang="en-US" sz="2800" dirty="0">
                <a:latin typeface="+mj-lt"/>
                <a:cs typeface="Times New Roman" panose="02020603050405020304" pitchFamily="18" charset="0"/>
              </a:rPr>
              <a:t> </a:t>
            </a:r>
            <a:r>
              <a:rPr lang="en-US" altLang="en-US" sz="2800" dirty="0" err="1">
                <a:latin typeface="+mj-lt"/>
                <a:cs typeface="Times New Roman" panose="02020603050405020304" pitchFamily="18" charset="0"/>
              </a:rPr>
              <a:t>đã</a:t>
            </a:r>
            <a:r>
              <a:rPr lang="en-US" altLang="en-US" sz="2800" dirty="0">
                <a:latin typeface="+mj-lt"/>
                <a:cs typeface="Times New Roman" panose="02020603050405020304" pitchFamily="18" charset="0"/>
              </a:rPr>
              <a:t> </a:t>
            </a:r>
            <a:r>
              <a:rPr lang="en-US" altLang="en-US" sz="2800" dirty="0" err="1">
                <a:latin typeface="+mj-lt"/>
                <a:cs typeface="Times New Roman" panose="02020603050405020304" pitchFamily="18" charset="0"/>
              </a:rPr>
              <a:t>dành</a:t>
            </a:r>
            <a:r>
              <a:rPr lang="en-US" altLang="en-US" sz="2800" dirty="0">
                <a:latin typeface="+mj-lt"/>
                <a:cs typeface="Times New Roman" panose="02020603050405020304" pitchFamily="18" charset="0"/>
              </a:rPr>
              <a:t> </a:t>
            </a:r>
            <a:r>
              <a:rPr lang="en-US" altLang="en-US" sz="2800" dirty="0" err="1">
                <a:latin typeface="+mj-lt"/>
                <a:cs typeface="Times New Roman" panose="02020603050405020304" pitchFamily="18" charset="0"/>
              </a:rPr>
              <a:t>cho</a:t>
            </a:r>
            <a:r>
              <a:rPr lang="en-US" altLang="en-US" sz="2800" dirty="0">
                <a:latin typeface="+mj-lt"/>
                <a:cs typeface="Times New Roman" panose="02020603050405020304" pitchFamily="18" charset="0"/>
              </a:rPr>
              <a:t> </a:t>
            </a:r>
            <a:r>
              <a:rPr lang="en-US" altLang="en-US" sz="2800" dirty="0" err="1">
                <a:latin typeface="+mj-lt"/>
                <a:cs typeface="Times New Roman" panose="02020603050405020304" pitchFamily="18" charset="0"/>
              </a:rPr>
              <a:t>họ</a:t>
            </a:r>
            <a:r>
              <a:rPr lang="en-US" altLang="en-US" sz="2800" dirty="0">
                <a:latin typeface="+mj-lt"/>
                <a:cs typeface="Times New Roman" panose="02020603050405020304" pitchFamily="18" charset="0"/>
              </a:rPr>
              <a:t> </a:t>
            </a:r>
            <a:r>
              <a:rPr lang="en-US" altLang="en-US" sz="2800" dirty="0" err="1">
                <a:latin typeface="+mj-lt"/>
                <a:cs typeface="Times New Roman" panose="02020603050405020304" pitchFamily="18" charset="0"/>
              </a:rPr>
              <a:t>những</a:t>
            </a:r>
            <a:r>
              <a:rPr lang="en-US" altLang="en-US" sz="2800" dirty="0">
                <a:latin typeface="+mj-lt"/>
                <a:cs typeface="Times New Roman" panose="02020603050405020304" pitchFamily="18" charset="0"/>
              </a:rPr>
              <a:t> </a:t>
            </a:r>
            <a:r>
              <a:rPr lang="en-US" altLang="en-US" sz="2800" dirty="0" err="1">
                <a:latin typeface="+mj-lt"/>
                <a:cs typeface="Times New Roman" panose="02020603050405020304" pitchFamily="18" charset="0"/>
              </a:rPr>
              <a:t>phần</a:t>
            </a:r>
            <a:r>
              <a:rPr lang="en-US" altLang="en-US" sz="2800" dirty="0">
                <a:latin typeface="+mj-lt"/>
                <a:cs typeface="Times New Roman" panose="02020603050405020304" pitchFamily="18" charset="0"/>
              </a:rPr>
              <a:t> </a:t>
            </a:r>
            <a:r>
              <a:rPr lang="en-US" altLang="en-US" sz="2800" dirty="0" err="1">
                <a:latin typeface="+mj-lt"/>
                <a:cs typeface="Times New Roman" panose="02020603050405020304" pitchFamily="18" charset="0"/>
              </a:rPr>
              <a:t>thưởng</a:t>
            </a:r>
            <a:r>
              <a:rPr lang="en-US" altLang="en-US" sz="2800" dirty="0">
                <a:latin typeface="+mj-lt"/>
                <a:cs typeface="Times New Roman" panose="02020603050405020304" pitchFamily="18" charset="0"/>
              </a:rPr>
              <a:t> </a:t>
            </a:r>
            <a:r>
              <a:rPr lang="en-US" altLang="en-US" sz="2800" dirty="0" err="1">
                <a:latin typeface="+mj-lt"/>
                <a:cs typeface="Times New Roman" panose="02020603050405020304" pitchFamily="18" charset="0"/>
              </a:rPr>
              <a:t>tinh</a:t>
            </a:r>
            <a:r>
              <a:rPr lang="en-US" altLang="en-US" sz="2800" dirty="0">
                <a:latin typeface="+mj-lt"/>
                <a:cs typeface="Times New Roman" panose="02020603050405020304" pitchFamily="18" charset="0"/>
              </a:rPr>
              <a:t> </a:t>
            </a:r>
            <a:r>
              <a:rPr lang="en-US" altLang="en-US" sz="2800" dirty="0" err="1">
                <a:latin typeface="+mj-lt"/>
                <a:cs typeface="Times New Roman" panose="02020603050405020304" pitchFamily="18" charset="0"/>
              </a:rPr>
              <a:t>thần</a:t>
            </a:r>
            <a:r>
              <a:rPr lang="en-US" altLang="en-US" sz="2800" dirty="0">
                <a:latin typeface="+mj-lt"/>
                <a:cs typeface="Times New Roman" panose="02020603050405020304" pitchFamily="18" charset="0"/>
              </a:rPr>
              <a:t> </a:t>
            </a:r>
            <a:r>
              <a:rPr lang="en-US" altLang="en-US" sz="2800" dirty="0" err="1">
                <a:latin typeface="+mj-lt"/>
                <a:cs typeface="Times New Roman" panose="02020603050405020304" pitchFamily="18" charset="0"/>
              </a:rPr>
              <a:t>cao</a:t>
            </a:r>
            <a:r>
              <a:rPr lang="en-US" altLang="en-US" sz="2800" dirty="0">
                <a:latin typeface="+mj-lt"/>
                <a:cs typeface="Times New Roman" panose="02020603050405020304" pitchFamily="18" charset="0"/>
              </a:rPr>
              <a:t> </a:t>
            </a:r>
            <a:r>
              <a:rPr lang="en-US" altLang="en-US" sz="2800" dirty="0" err="1">
                <a:latin typeface="+mj-lt"/>
                <a:cs typeface="Times New Roman" panose="02020603050405020304" pitchFamily="18" charset="0"/>
              </a:rPr>
              <a:t>quý</a:t>
            </a:r>
            <a:r>
              <a:rPr lang="en-US" altLang="en-US" sz="2800" dirty="0">
                <a:latin typeface="+mj-lt"/>
                <a:cs typeface="Times New Roman" panose="02020603050405020304" pitchFamily="18" charset="0"/>
              </a:rPr>
              <a:t>: </a:t>
            </a:r>
            <a:r>
              <a:rPr lang="en-US" altLang="en-US" sz="2800" dirty="0" err="1">
                <a:latin typeface="+mj-lt"/>
                <a:cs typeface="Times New Roman" panose="02020603050405020304" pitchFamily="18" charset="0"/>
              </a:rPr>
              <a:t>các</a:t>
            </a:r>
            <a:r>
              <a:rPr lang="en-US" altLang="en-US" sz="2800" dirty="0">
                <a:latin typeface="+mj-lt"/>
                <a:cs typeface="Times New Roman" panose="02020603050405020304" pitchFamily="18" charset="0"/>
              </a:rPr>
              <a:t> </a:t>
            </a:r>
            <a:r>
              <a:rPr lang="en-US" altLang="en-US" sz="2800" dirty="0" err="1">
                <a:latin typeface="+mj-lt"/>
                <a:cs typeface="Times New Roman" panose="02020603050405020304" pitchFamily="18" charset="0"/>
              </a:rPr>
              <a:t>danh</a:t>
            </a:r>
            <a:r>
              <a:rPr lang="en-US" altLang="en-US" sz="2800" dirty="0">
                <a:latin typeface="+mj-lt"/>
                <a:cs typeface="Times New Roman" panose="02020603050405020304" pitchFamily="18" charset="0"/>
              </a:rPr>
              <a:t> </a:t>
            </a:r>
            <a:r>
              <a:rPr lang="en-US" altLang="en-US" sz="2800" dirty="0" err="1">
                <a:latin typeface="+mj-lt"/>
                <a:cs typeface="Times New Roman" panose="02020603050405020304" pitchFamily="18" charset="0"/>
              </a:rPr>
              <a:t>hiệu</a:t>
            </a:r>
            <a:r>
              <a:rPr lang="en-US" altLang="en-US" sz="2800" dirty="0">
                <a:latin typeface="+mj-lt"/>
                <a:cs typeface="Times New Roman" panose="02020603050405020304" pitchFamily="18" charset="0"/>
              </a:rPr>
              <a:t> </a:t>
            </a:r>
            <a:r>
              <a:rPr lang="en-US" altLang="en-US" sz="2800" i="1" dirty="0" err="1">
                <a:latin typeface="+mj-lt"/>
                <a:cs typeface="Times New Roman" panose="02020603050405020304" pitchFamily="18" charset="0"/>
              </a:rPr>
              <a:t>Nhà</a:t>
            </a:r>
            <a:r>
              <a:rPr lang="en-US" altLang="en-US" sz="2800" i="1" dirty="0">
                <a:latin typeface="+mj-lt"/>
                <a:cs typeface="Times New Roman" panose="02020603050405020304" pitchFamily="18" charset="0"/>
              </a:rPr>
              <a:t> </a:t>
            </a:r>
            <a:r>
              <a:rPr lang="en-US" altLang="en-US" sz="2800" i="1" dirty="0" err="1">
                <a:latin typeface="+mj-lt"/>
                <a:cs typeface="Times New Roman" panose="02020603050405020304" pitchFamily="18" charset="0"/>
              </a:rPr>
              <a:t>giáo</a:t>
            </a:r>
            <a:r>
              <a:rPr lang="en-US" altLang="en-US" sz="2800" i="1" dirty="0">
                <a:latin typeface="+mj-lt"/>
                <a:cs typeface="Times New Roman" panose="02020603050405020304" pitchFamily="18" charset="0"/>
              </a:rPr>
              <a:t> </a:t>
            </a:r>
          </a:p>
          <a:p>
            <a:pPr eaLnBrk="1" hangingPunct="1">
              <a:spcBef>
                <a:spcPts val="600"/>
              </a:spcBef>
            </a:pPr>
            <a:r>
              <a:rPr lang="en-US" altLang="en-US" sz="2800" i="1" dirty="0">
                <a:latin typeface="+mj-lt"/>
                <a:cs typeface="Times New Roman" panose="02020603050405020304" pitchFamily="18" charset="0"/>
              </a:rPr>
              <a:t>  </a:t>
            </a:r>
            <a:r>
              <a:rPr lang="en-US" altLang="en-US" sz="2800" i="1" dirty="0" err="1">
                <a:latin typeface="+mj-lt"/>
                <a:cs typeface="Times New Roman" panose="02020603050405020304" pitchFamily="18" charset="0"/>
              </a:rPr>
              <a:t>hân</a:t>
            </a:r>
            <a:r>
              <a:rPr lang="en-US" altLang="en-US" sz="2800" i="1" dirty="0">
                <a:latin typeface="+mj-lt"/>
                <a:cs typeface="Times New Roman" panose="02020603050405020304" pitchFamily="18" charset="0"/>
              </a:rPr>
              <a:t> </a:t>
            </a:r>
            <a:r>
              <a:rPr lang="en-US" altLang="en-US" sz="2800" i="1" dirty="0" err="1">
                <a:latin typeface="+mj-lt"/>
                <a:cs typeface="Times New Roman" panose="02020603050405020304" pitchFamily="18" charset="0"/>
              </a:rPr>
              <a:t>dân</a:t>
            </a:r>
            <a:r>
              <a:rPr lang="en-US" altLang="en-US" sz="2800" i="1" dirty="0">
                <a:latin typeface="+mj-lt"/>
                <a:cs typeface="Times New Roman" panose="02020603050405020304" pitchFamily="18" charset="0"/>
              </a:rPr>
              <a:t>,   </a:t>
            </a:r>
            <a:r>
              <a:rPr lang="en-US" altLang="en-US" sz="2800" i="1" dirty="0" err="1">
                <a:latin typeface="+mj-lt"/>
                <a:cs typeface="Times New Roman" panose="02020603050405020304" pitchFamily="18" charset="0"/>
              </a:rPr>
              <a:t>hà</a:t>
            </a:r>
            <a:r>
              <a:rPr lang="en-US" altLang="en-US" sz="2800" i="1" dirty="0">
                <a:latin typeface="+mj-lt"/>
                <a:cs typeface="Times New Roman" panose="02020603050405020304" pitchFamily="18" charset="0"/>
              </a:rPr>
              <a:t> </a:t>
            </a:r>
            <a:r>
              <a:rPr lang="en-US" altLang="en-US" sz="2800" i="1" dirty="0" err="1">
                <a:latin typeface="+mj-lt"/>
                <a:cs typeface="Times New Roman" panose="02020603050405020304" pitchFamily="18" charset="0"/>
              </a:rPr>
              <a:t>giáo</a:t>
            </a:r>
            <a:r>
              <a:rPr lang="en-US" altLang="en-US" sz="2800" i="1" dirty="0">
                <a:latin typeface="+mj-lt"/>
                <a:cs typeface="Times New Roman" panose="02020603050405020304" pitchFamily="18" charset="0"/>
              </a:rPr>
              <a:t> </a:t>
            </a:r>
            <a:r>
              <a:rPr lang="en-US" altLang="en-US" sz="2800" i="1" dirty="0" err="1">
                <a:latin typeface="+mj-lt"/>
                <a:cs typeface="Times New Roman" panose="02020603050405020304" pitchFamily="18" charset="0"/>
              </a:rPr>
              <a:t>Ưu</a:t>
            </a:r>
            <a:r>
              <a:rPr lang="en-US" altLang="en-US" sz="2800" i="1" dirty="0">
                <a:latin typeface="+mj-lt"/>
                <a:cs typeface="Times New Roman" panose="02020603050405020304" pitchFamily="18" charset="0"/>
              </a:rPr>
              <a:t> </a:t>
            </a:r>
            <a:r>
              <a:rPr lang="en-US" altLang="en-US" sz="2800" i="1" dirty="0" err="1">
                <a:latin typeface="+mj-lt"/>
                <a:cs typeface="Times New Roman" panose="02020603050405020304" pitchFamily="18" charset="0"/>
              </a:rPr>
              <a:t>tú</a:t>
            </a:r>
            <a:r>
              <a:rPr lang="en-US" altLang="en-US" sz="2800" i="1" dirty="0">
                <a:latin typeface="+mj-lt"/>
                <a:cs typeface="Times New Roman" panose="02020603050405020304" pitchFamily="18" charset="0"/>
              </a:rPr>
              <a:t>, </a:t>
            </a:r>
            <a:r>
              <a:rPr lang="en-US" altLang="en-US" sz="2800" i="1" dirty="0" err="1">
                <a:latin typeface="+mj-lt"/>
                <a:cs typeface="Times New Roman" panose="02020603050405020304" pitchFamily="18" charset="0"/>
              </a:rPr>
              <a:t>Kỉ</a:t>
            </a:r>
            <a:r>
              <a:rPr lang="en-US" altLang="en-US" sz="2800" i="1" dirty="0">
                <a:latin typeface="+mj-lt"/>
                <a:cs typeface="Times New Roman" panose="02020603050405020304" pitchFamily="18" charset="0"/>
              </a:rPr>
              <a:t> </a:t>
            </a:r>
            <a:r>
              <a:rPr lang="en-US" altLang="en-US" sz="2800" i="1" dirty="0" err="1">
                <a:latin typeface="+mj-lt"/>
                <a:cs typeface="Times New Roman" panose="02020603050405020304" pitchFamily="18" charset="0"/>
              </a:rPr>
              <a:t>niệm</a:t>
            </a:r>
            <a:r>
              <a:rPr lang="en-US" altLang="en-US" sz="2800" i="1" dirty="0">
                <a:latin typeface="+mj-lt"/>
                <a:cs typeface="Times New Roman" panose="02020603050405020304" pitchFamily="18" charset="0"/>
              </a:rPr>
              <a:t> </a:t>
            </a:r>
            <a:r>
              <a:rPr lang="en-US" altLang="en-US" sz="2800" i="1" dirty="0" err="1">
                <a:latin typeface="+mj-lt"/>
                <a:cs typeface="Times New Roman" panose="02020603050405020304" pitchFamily="18" charset="0"/>
              </a:rPr>
              <a:t>chương</a:t>
            </a:r>
            <a:r>
              <a:rPr lang="en-US" altLang="en-US" sz="2800" i="1" dirty="0">
                <a:latin typeface="+mj-lt"/>
                <a:cs typeface="Times New Roman" panose="02020603050405020304" pitchFamily="18" charset="0"/>
              </a:rPr>
              <a:t>   ì </a:t>
            </a:r>
            <a:r>
              <a:rPr lang="en-US" altLang="en-US" sz="2800" i="1" dirty="0" err="1">
                <a:latin typeface="+mj-lt"/>
                <a:cs typeface="Times New Roman" panose="02020603050405020304" pitchFamily="18" charset="0"/>
              </a:rPr>
              <a:t>sự</a:t>
            </a:r>
            <a:r>
              <a:rPr lang="en-US" altLang="en-US" sz="2800" i="1" dirty="0">
                <a:latin typeface="+mj-lt"/>
                <a:cs typeface="Times New Roman" panose="02020603050405020304" pitchFamily="18" charset="0"/>
              </a:rPr>
              <a:t> </a:t>
            </a:r>
            <a:r>
              <a:rPr lang="en-US" altLang="en-US" sz="2800" i="1" dirty="0" err="1">
                <a:latin typeface="+mj-lt"/>
                <a:cs typeface="Times New Roman" panose="02020603050405020304" pitchFamily="18" charset="0"/>
              </a:rPr>
              <a:t>nghiệp</a:t>
            </a:r>
            <a:r>
              <a:rPr lang="en-US" altLang="en-US" sz="2800" i="1" dirty="0">
                <a:latin typeface="+mj-lt"/>
                <a:cs typeface="Times New Roman" panose="02020603050405020304" pitchFamily="18" charset="0"/>
              </a:rPr>
              <a:t> </a:t>
            </a:r>
            <a:r>
              <a:rPr lang="en-US" altLang="en-US" sz="2800" i="1" dirty="0" err="1">
                <a:latin typeface="+mj-lt"/>
                <a:cs typeface="Times New Roman" panose="02020603050405020304" pitchFamily="18" charset="0"/>
              </a:rPr>
              <a:t>giáo</a:t>
            </a:r>
            <a:r>
              <a:rPr lang="en-US" altLang="en-US" sz="2800" i="1" dirty="0">
                <a:latin typeface="+mj-lt"/>
                <a:cs typeface="Times New Roman" panose="02020603050405020304" pitchFamily="18" charset="0"/>
              </a:rPr>
              <a:t> </a:t>
            </a:r>
            <a:r>
              <a:rPr lang="en-US" altLang="en-US" sz="2800" i="1" dirty="0" err="1">
                <a:latin typeface="+mj-lt"/>
                <a:cs typeface="Times New Roman" panose="02020603050405020304" pitchFamily="18" charset="0"/>
              </a:rPr>
              <a:t>dục</a:t>
            </a:r>
            <a:r>
              <a:rPr lang="en-US" altLang="en-US" sz="2800" i="1" dirty="0">
                <a:latin typeface="+mj-lt"/>
                <a:cs typeface="Times New Roman" panose="02020603050405020304" pitchFamily="18" charset="0"/>
              </a:rPr>
              <a:t>,   ỉ </a:t>
            </a:r>
            <a:r>
              <a:rPr lang="en-US" altLang="en-US" sz="2800" i="1" dirty="0" err="1">
                <a:latin typeface="+mj-lt"/>
                <a:cs typeface="Times New Roman" panose="02020603050405020304" pitchFamily="18" charset="0"/>
              </a:rPr>
              <a:t>niệm</a:t>
            </a:r>
            <a:r>
              <a:rPr lang="en-US" altLang="en-US" sz="2800" i="1" dirty="0">
                <a:latin typeface="+mj-lt"/>
                <a:cs typeface="Times New Roman" panose="02020603050405020304" pitchFamily="18" charset="0"/>
              </a:rPr>
              <a:t> </a:t>
            </a:r>
            <a:r>
              <a:rPr lang="en-US" altLang="en-US" sz="2800" i="1" dirty="0" err="1">
                <a:latin typeface="+mj-lt"/>
                <a:cs typeface="Times New Roman" panose="02020603050405020304" pitchFamily="18" charset="0"/>
              </a:rPr>
              <a:t>chương</a:t>
            </a:r>
            <a:r>
              <a:rPr lang="en-US" altLang="en-US" sz="2800" i="1" dirty="0">
                <a:latin typeface="+mj-lt"/>
                <a:cs typeface="Times New Roman" panose="02020603050405020304" pitchFamily="18" charset="0"/>
              </a:rPr>
              <a:t> </a:t>
            </a:r>
            <a:r>
              <a:rPr lang="en-US" altLang="en-US" sz="2800" i="1" dirty="0" err="1">
                <a:latin typeface="+mj-lt"/>
                <a:cs typeface="Times New Roman" panose="02020603050405020304" pitchFamily="18" charset="0"/>
              </a:rPr>
              <a:t>Vì</a:t>
            </a:r>
            <a:r>
              <a:rPr lang="en-US" altLang="en-US" sz="2800" i="1" dirty="0">
                <a:latin typeface="+mj-lt"/>
                <a:cs typeface="Times New Roman" panose="02020603050405020304" pitchFamily="18" charset="0"/>
              </a:rPr>
              <a:t> </a:t>
            </a:r>
            <a:r>
              <a:rPr lang="en-US" altLang="en-US" sz="2800" i="1" dirty="0" err="1">
                <a:latin typeface="+mj-lt"/>
                <a:cs typeface="Times New Roman" panose="02020603050405020304" pitchFamily="18" charset="0"/>
              </a:rPr>
              <a:t>sự</a:t>
            </a:r>
            <a:r>
              <a:rPr lang="en-US" altLang="en-US" sz="2800" i="1" dirty="0">
                <a:latin typeface="+mj-lt"/>
                <a:cs typeface="Times New Roman" panose="02020603050405020304" pitchFamily="18" charset="0"/>
              </a:rPr>
              <a:t> </a:t>
            </a:r>
            <a:r>
              <a:rPr lang="en-US" altLang="en-US" sz="2800" i="1" dirty="0" err="1">
                <a:latin typeface="+mj-lt"/>
                <a:cs typeface="Times New Roman" panose="02020603050405020304" pitchFamily="18" charset="0"/>
              </a:rPr>
              <a:t>nghiệp</a:t>
            </a:r>
            <a:r>
              <a:rPr lang="en-US" altLang="en-US" sz="2800" i="1" dirty="0">
                <a:latin typeface="+mj-lt"/>
                <a:cs typeface="Times New Roman" panose="02020603050405020304" pitchFamily="18" charset="0"/>
              </a:rPr>
              <a:t> </a:t>
            </a:r>
            <a:r>
              <a:rPr lang="en-US" altLang="en-US" sz="2800" i="1" dirty="0" err="1">
                <a:latin typeface="+mj-lt"/>
                <a:cs typeface="Times New Roman" panose="02020603050405020304" pitchFamily="18" charset="0"/>
              </a:rPr>
              <a:t>bảo</a:t>
            </a:r>
            <a:r>
              <a:rPr lang="en-US" altLang="en-US" sz="2800" i="1" dirty="0">
                <a:latin typeface="+mj-lt"/>
                <a:cs typeface="Times New Roman" panose="02020603050405020304" pitchFamily="18" charset="0"/>
              </a:rPr>
              <a:t> </a:t>
            </a:r>
            <a:r>
              <a:rPr lang="en-US" altLang="en-US" sz="2800" i="1" dirty="0" err="1">
                <a:latin typeface="+mj-lt"/>
                <a:cs typeface="Times New Roman" panose="02020603050405020304" pitchFamily="18" charset="0"/>
              </a:rPr>
              <a:t>vệ</a:t>
            </a:r>
            <a:r>
              <a:rPr lang="en-US" altLang="en-US" sz="2800" i="1" dirty="0">
                <a:latin typeface="+mj-lt"/>
                <a:cs typeface="Times New Roman" panose="02020603050405020304" pitchFamily="18" charset="0"/>
              </a:rPr>
              <a:t> </a:t>
            </a:r>
            <a:r>
              <a:rPr lang="en-US" altLang="en-US" sz="2800" i="1" dirty="0" err="1">
                <a:latin typeface="+mj-lt"/>
                <a:cs typeface="Times New Roman" panose="02020603050405020304" pitchFamily="18" charset="0"/>
              </a:rPr>
              <a:t>và</a:t>
            </a:r>
            <a:r>
              <a:rPr lang="en-US" altLang="en-US" sz="2800" i="1" dirty="0">
                <a:latin typeface="+mj-lt"/>
                <a:cs typeface="Times New Roman" panose="02020603050405020304" pitchFamily="18" charset="0"/>
              </a:rPr>
              <a:t> </a:t>
            </a:r>
            <a:r>
              <a:rPr lang="en-US" altLang="en-US" sz="2800" i="1" dirty="0" err="1">
                <a:latin typeface="+mj-lt"/>
                <a:cs typeface="Times New Roman" panose="02020603050405020304" pitchFamily="18" charset="0"/>
              </a:rPr>
              <a:t>chăm</a:t>
            </a:r>
            <a:r>
              <a:rPr lang="en-US" altLang="en-US" sz="2800" i="1" dirty="0">
                <a:latin typeface="+mj-lt"/>
                <a:cs typeface="Times New Roman" panose="02020603050405020304" pitchFamily="18" charset="0"/>
              </a:rPr>
              <a:t> </a:t>
            </a:r>
            <a:r>
              <a:rPr lang="en-US" altLang="en-US" sz="2800" i="1" dirty="0" err="1">
                <a:latin typeface="+mj-lt"/>
                <a:cs typeface="Times New Roman" panose="02020603050405020304" pitchFamily="18" charset="0"/>
              </a:rPr>
              <a:t>sóc</a:t>
            </a:r>
            <a:r>
              <a:rPr lang="en-US" altLang="en-US" sz="2800" i="1" dirty="0">
                <a:latin typeface="+mj-lt"/>
                <a:cs typeface="Times New Roman" panose="02020603050405020304" pitchFamily="18" charset="0"/>
              </a:rPr>
              <a:t> </a:t>
            </a:r>
            <a:r>
              <a:rPr lang="en-US" altLang="en-US" sz="2800" i="1" dirty="0" err="1">
                <a:latin typeface="+mj-lt"/>
                <a:cs typeface="Times New Roman" panose="02020603050405020304" pitchFamily="18" charset="0"/>
              </a:rPr>
              <a:t>trẻ</a:t>
            </a:r>
            <a:r>
              <a:rPr lang="en-US" altLang="en-US" sz="2800" i="1" dirty="0">
                <a:latin typeface="+mj-lt"/>
                <a:cs typeface="Times New Roman" panose="02020603050405020304" pitchFamily="18" charset="0"/>
              </a:rPr>
              <a:t> </a:t>
            </a:r>
            <a:r>
              <a:rPr lang="en-US" altLang="en-US" sz="2800" i="1" dirty="0" err="1">
                <a:latin typeface="+mj-lt"/>
                <a:cs typeface="Times New Roman" panose="02020603050405020304" pitchFamily="18" charset="0"/>
              </a:rPr>
              <a:t>em</a:t>
            </a:r>
            <a:r>
              <a:rPr lang="en-US" altLang="en-US" sz="2800" i="1" dirty="0">
                <a:latin typeface="+mj-lt"/>
                <a:cs typeface="Times New Roman" panose="02020603050405020304" pitchFamily="18" charset="0"/>
              </a:rPr>
              <a:t> </a:t>
            </a:r>
            <a:r>
              <a:rPr lang="en-US" altLang="en-US" sz="2800" i="1" dirty="0" err="1">
                <a:latin typeface="+mj-lt"/>
                <a:cs typeface="Times New Roman" panose="02020603050405020304" pitchFamily="18" charset="0"/>
              </a:rPr>
              <a:t>Việt</a:t>
            </a:r>
            <a:r>
              <a:rPr lang="en-US" altLang="en-US" sz="2800" i="1" dirty="0">
                <a:latin typeface="+mj-lt"/>
                <a:cs typeface="Times New Roman" panose="02020603050405020304" pitchFamily="18" charset="0"/>
              </a:rPr>
              <a:t> Nam.</a:t>
            </a:r>
          </a:p>
          <a:p>
            <a:pPr eaLnBrk="1" hangingPunct="1">
              <a:spcBef>
                <a:spcPts val="600"/>
              </a:spcBef>
            </a:pPr>
            <a:r>
              <a:rPr lang="en-US" altLang="en-US" sz="2800" dirty="0">
                <a:latin typeface="+mj-lt"/>
                <a:cs typeface="Times New Roman" panose="02020603050405020304" pitchFamily="18" charset="0"/>
              </a:rPr>
              <a:t>b) </a:t>
            </a:r>
            <a:r>
              <a:rPr lang="en-US" altLang="en-US" sz="2800" dirty="0" err="1">
                <a:latin typeface="+mj-lt"/>
                <a:cs typeface="Times New Roman" panose="02020603050405020304" pitchFamily="18" charset="0"/>
              </a:rPr>
              <a:t>Đặng</a:t>
            </a:r>
            <a:r>
              <a:rPr lang="en-US" altLang="en-US" sz="2800" dirty="0">
                <a:latin typeface="+mj-lt"/>
                <a:cs typeface="Times New Roman" panose="02020603050405020304" pitchFamily="18" charset="0"/>
              </a:rPr>
              <a:t> </a:t>
            </a:r>
            <a:r>
              <a:rPr lang="en-US" altLang="en-US" sz="2800" dirty="0" err="1">
                <a:latin typeface="+mj-lt"/>
                <a:cs typeface="Times New Roman" panose="02020603050405020304" pitchFamily="18" charset="0"/>
              </a:rPr>
              <a:t>Ngọc</a:t>
            </a:r>
            <a:r>
              <a:rPr lang="en-US" altLang="en-US" sz="2800" dirty="0">
                <a:latin typeface="+mj-lt"/>
                <a:cs typeface="Times New Roman" panose="02020603050405020304" pitchFamily="18" charset="0"/>
              </a:rPr>
              <a:t> </a:t>
            </a:r>
            <a:r>
              <a:rPr lang="en-US" altLang="en-US" sz="2800" dirty="0" err="1">
                <a:latin typeface="+mj-lt"/>
                <a:cs typeface="Times New Roman" panose="02020603050405020304" pitchFamily="18" charset="0"/>
              </a:rPr>
              <a:t>Dương</a:t>
            </a:r>
            <a:r>
              <a:rPr lang="en-US" altLang="en-US" sz="2800" dirty="0">
                <a:latin typeface="+mj-lt"/>
                <a:cs typeface="Times New Roman" panose="02020603050405020304" pitchFamily="18" charset="0"/>
              </a:rPr>
              <a:t> </a:t>
            </a:r>
            <a:r>
              <a:rPr lang="en-US" altLang="en-US" sz="2800" dirty="0" err="1">
                <a:latin typeface="+mj-lt"/>
                <a:cs typeface="Times New Roman" panose="02020603050405020304" pitchFamily="18" charset="0"/>
              </a:rPr>
              <a:t>là</a:t>
            </a:r>
            <a:r>
              <a:rPr lang="en-US" altLang="en-US" sz="2800" dirty="0">
                <a:latin typeface="+mj-lt"/>
                <a:cs typeface="Times New Roman" panose="02020603050405020304" pitchFamily="18" charset="0"/>
              </a:rPr>
              <a:t> </a:t>
            </a:r>
            <a:r>
              <a:rPr lang="en-US" altLang="en-US" sz="2800" dirty="0" err="1">
                <a:latin typeface="+mj-lt"/>
                <a:cs typeface="Times New Roman" panose="02020603050405020304" pitchFamily="18" charset="0"/>
              </a:rPr>
              <a:t>học</a:t>
            </a:r>
            <a:r>
              <a:rPr lang="en-US" altLang="en-US" sz="2800" dirty="0">
                <a:latin typeface="+mj-lt"/>
                <a:cs typeface="Times New Roman" panose="02020603050405020304" pitchFamily="18" charset="0"/>
              </a:rPr>
              <a:t> </a:t>
            </a:r>
            <a:r>
              <a:rPr lang="en-US" altLang="en-US" sz="2800" dirty="0" err="1">
                <a:latin typeface="+mj-lt"/>
                <a:cs typeface="Times New Roman" panose="02020603050405020304" pitchFamily="18" charset="0"/>
              </a:rPr>
              <a:t>sinh</a:t>
            </a:r>
            <a:r>
              <a:rPr lang="en-US" altLang="en-US" sz="2800" dirty="0">
                <a:latin typeface="+mj-lt"/>
                <a:cs typeface="Times New Roman" panose="02020603050405020304" pitchFamily="18" charset="0"/>
              </a:rPr>
              <a:t> </a:t>
            </a:r>
            <a:r>
              <a:rPr lang="en-US" altLang="en-US" sz="2800" dirty="0" err="1">
                <a:latin typeface="+mj-lt"/>
                <a:cs typeface="Times New Roman" panose="02020603050405020304" pitchFamily="18" charset="0"/>
              </a:rPr>
              <a:t>khối</a:t>
            </a:r>
            <a:r>
              <a:rPr lang="en-US" altLang="en-US" sz="2800" dirty="0">
                <a:latin typeface="+mj-lt"/>
                <a:cs typeface="Times New Roman" panose="02020603050405020304" pitchFamily="18" charset="0"/>
              </a:rPr>
              <a:t> </a:t>
            </a:r>
            <a:r>
              <a:rPr lang="en-US" altLang="en-US" sz="2800" dirty="0" err="1">
                <a:latin typeface="+mj-lt"/>
                <a:cs typeface="Times New Roman" panose="02020603050405020304" pitchFamily="18" charset="0"/>
              </a:rPr>
              <a:t>chuyên</a:t>
            </a:r>
            <a:r>
              <a:rPr lang="en-US" altLang="en-US" sz="2800" dirty="0">
                <a:latin typeface="+mj-lt"/>
                <a:cs typeface="Times New Roman" panose="02020603050405020304" pitchFamily="18" charset="0"/>
              </a:rPr>
              <a:t> </a:t>
            </a:r>
            <a:r>
              <a:rPr lang="en-US" altLang="en-US" sz="2800" dirty="0" err="1">
                <a:latin typeface="+mj-lt"/>
                <a:cs typeface="Times New Roman" panose="02020603050405020304" pitchFamily="18" charset="0"/>
              </a:rPr>
              <a:t>Vật</a:t>
            </a:r>
            <a:r>
              <a:rPr lang="en-US" altLang="en-US" sz="2800" dirty="0">
                <a:latin typeface="+mj-lt"/>
                <a:cs typeface="Times New Roman" panose="02020603050405020304" pitchFamily="18" charset="0"/>
              </a:rPr>
              <a:t> </a:t>
            </a:r>
            <a:r>
              <a:rPr lang="en-US" altLang="en-US" sz="2800" dirty="0" err="1">
                <a:latin typeface="+mj-lt"/>
                <a:cs typeface="Times New Roman" panose="02020603050405020304" pitchFamily="18" charset="0"/>
              </a:rPr>
              <a:t>lí</a:t>
            </a:r>
            <a:r>
              <a:rPr lang="en-US" altLang="en-US" sz="2800" dirty="0">
                <a:latin typeface="+mj-lt"/>
                <a:cs typeface="Times New Roman" panose="02020603050405020304" pitchFamily="18" charset="0"/>
              </a:rPr>
              <a:t> </a:t>
            </a:r>
            <a:r>
              <a:rPr lang="en-US" altLang="en-US" sz="2800" dirty="0" err="1">
                <a:latin typeface="+mj-lt"/>
                <a:cs typeface="Times New Roman" panose="02020603050405020304" pitchFamily="18" charset="0"/>
              </a:rPr>
              <a:t>trường</a:t>
            </a:r>
            <a:r>
              <a:rPr lang="en-US" altLang="en-US" sz="2800" dirty="0">
                <a:latin typeface="+mj-lt"/>
                <a:cs typeface="Times New Roman" panose="02020603050405020304" pitchFamily="18" charset="0"/>
              </a:rPr>
              <a:t> </a:t>
            </a:r>
            <a:r>
              <a:rPr lang="en-US" altLang="en-US" sz="2800" dirty="0" err="1">
                <a:latin typeface="+mj-lt"/>
                <a:cs typeface="Times New Roman" panose="02020603050405020304" pitchFamily="18" charset="0"/>
              </a:rPr>
              <a:t>Đại</a:t>
            </a:r>
            <a:r>
              <a:rPr lang="en-US" altLang="en-US" sz="2800" dirty="0">
                <a:latin typeface="+mj-lt"/>
                <a:cs typeface="Times New Roman" panose="02020603050405020304" pitchFamily="18" charset="0"/>
              </a:rPr>
              <a:t> </a:t>
            </a:r>
            <a:r>
              <a:rPr lang="en-US" altLang="en-US" sz="2800" dirty="0" err="1">
                <a:latin typeface="+mj-lt"/>
                <a:cs typeface="Times New Roman" panose="02020603050405020304" pitchFamily="18" charset="0"/>
              </a:rPr>
              <a:t>học</a:t>
            </a:r>
            <a:r>
              <a:rPr lang="en-US" altLang="en-US" sz="2800" dirty="0">
                <a:latin typeface="+mj-lt"/>
                <a:cs typeface="Times New Roman" panose="02020603050405020304" pitchFamily="18" charset="0"/>
              </a:rPr>
              <a:t> </a:t>
            </a:r>
            <a:r>
              <a:rPr lang="en-US" altLang="en-US" sz="2800" dirty="0" err="1">
                <a:latin typeface="+mj-lt"/>
                <a:cs typeface="Times New Roman" panose="02020603050405020304" pitchFamily="18" charset="0"/>
              </a:rPr>
              <a:t>Khoa</a:t>
            </a:r>
            <a:r>
              <a:rPr lang="en-US" altLang="en-US" sz="2800" dirty="0">
                <a:latin typeface="+mj-lt"/>
                <a:cs typeface="Times New Roman" panose="02020603050405020304" pitchFamily="18" charset="0"/>
              </a:rPr>
              <a:t> </a:t>
            </a:r>
            <a:r>
              <a:rPr lang="en-US" altLang="en-US" sz="2800" dirty="0" err="1">
                <a:latin typeface="+mj-lt"/>
                <a:cs typeface="Times New Roman" panose="02020603050405020304" pitchFamily="18" charset="0"/>
              </a:rPr>
              <a:t>học</a:t>
            </a:r>
            <a:r>
              <a:rPr lang="en-US" altLang="en-US" sz="2800" dirty="0">
                <a:latin typeface="+mj-lt"/>
                <a:cs typeface="Times New Roman" panose="02020603050405020304" pitchFamily="18" charset="0"/>
              </a:rPr>
              <a:t> </a:t>
            </a:r>
            <a:r>
              <a:rPr lang="en-US" altLang="en-US" sz="2800" dirty="0" err="1">
                <a:latin typeface="+mj-lt"/>
                <a:cs typeface="Times New Roman" panose="02020603050405020304" pitchFamily="18" charset="0"/>
              </a:rPr>
              <a:t>Tự</a:t>
            </a:r>
            <a:r>
              <a:rPr lang="en-US" altLang="en-US" sz="2800" dirty="0">
                <a:latin typeface="+mj-lt"/>
                <a:cs typeface="Times New Roman" panose="02020603050405020304" pitchFamily="18" charset="0"/>
              </a:rPr>
              <a:t> </a:t>
            </a:r>
            <a:r>
              <a:rPr lang="en-US" altLang="en-US" sz="2800" dirty="0" err="1">
                <a:latin typeface="+mj-lt"/>
                <a:cs typeface="Times New Roman" panose="02020603050405020304" pitchFamily="18" charset="0"/>
              </a:rPr>
              <a:t>nhiên</a:t>
            </a:r>
            <a:r>
              <a:rPr lang="en-US" altLang="en-US" sz="2800" dirty="0">
                <a:latin typeface="+mj-lt"/>
                <a:cs typeface="Times New Roman" panose="02020603050405020304" pitchFamily="18" charset="0"/>
              </a:rPr>
              <a:t> (</a:t>
            </a:r>
            <a:r>
              <a:rPr lang="en-US" altLang="en-US" sz="2800" dirty="0" err="1">
                <a:latin typeface="+mj-lt"/>
                <a:cs typeface="Times New Roman" panose="02020603050405020304" pitchFamily="18" charset="0"/>
              </a:rPr>
              <a:t>Đại</a:t>
            </a:r>
            <a:r>
              <a:rPr lang="en-US" altLang="en-US" sz="2800" dirty="0">
                <a:latin typeface="+mj-lt"/>
                <a:cs typeface="Times New Roman" panose="02020603050405020304" pitchFamily="18" charset="0"/>
              </a:rPr>
              <a:t> </a:t>
            </a:r>
            <a:r>
              <a:rPr lang="en-US" altLang="en-US" sz="2800" dirty="0" err="1">
                <a:latin typeface="+mj-lt"/>
                <a:cs typeface="Times New Roman" panose="02020603050405020304" pitchFamily="18" charset="0"/>
              </a:rPr>
              <a:t>học</a:t>
            </a:r>
            <a:r>
              <a:rPr lang="en-US" altLang="en-US" sz="2800" dirty="0">
                <a:latin typeface="+mj-lt"/>
                <a:cs typeface="Times New Roman" panose="02020603050405020304" pitchFamily="18" charset="0"/>
              </a:rPr>
              <a:t> </a:t>
            </a:r>
            <a:r>
              <a:rPr lang="en-US" altLang="en-US" sz="2800" dirty="0" err="1">
                <a:latin typeface="+mj-lt"/>
                <a:cs typeface="Times New Roman" panose="02020603050405020304" pitchFamily="18" charset="0"/>
              </a:rPr>
              <a:t>Quốc</a:t>
            </a:r>
            <a:r>
              <a:rPr lang="en-US" altLang="en-US" sz="2800" dirty="0">
                <a:latin typeface="+mj-lt"/>
                <a:cs typeface="Times New Roman" panose="02020603050405020304" pitchFamily="18" charset="0"/>
              </a:rPr>
              <a:t> </a:t>
            </a:r>
            <a:r>
              <a:rPr lang="en-US" altLang="en-US" sz="2800" dirty="0" err="1">
                <a:latin typeface="+mj-lt"/>
                <a:cs typeface="Times New Roman" panose="02020603050405020304" pitchFamily="18" charset="0"/>
              </a:rPr>
              <a:t>gia</a:t>
            </a:r>
            <a:r>
              <a:rPr lang="en-US" altLang="en-US" sz="2800" dirty="0">
                <a:latin typeface="+mj-lt"/>
                <a:cs typeface="Times New Roman" panose="02020603050405020304" pitchFamily="18" charset="0"/>
              </a:rPr>
              <a:t> </a:t>
            </a:r>
            <a:r>
              <a:rPr lang="en-US" altLang="en-US" sz="2800" dirty="0" err="1">
                <a:latin typeface="+mj-lt"/>
                <a:cs typeface="Times New Roman" panose="02020603050405020304" pitchFamily="18" charset="0"/>
              </a:rPr>
              <a:t>Hà</a:t>
            </a:r>
            <a:r>
              <a:rPr lang="en-US" altLang="en-US" sz="2800" dirty="0">
                <a:latin typeface="+mj-lt"/>
                <a:cs typeface="Times New Roman" panose="02020603050405020304" pitchFamily="18" charset="0"/>
              </a:rPr>
              <a:t> </a:t>
            </a:r>
            <a:r>
              <a:rPr lang="en-US" altLang="en-US" sz="2800" dirty="0" err="1">
                <a:latin typeface="+mj-lt"/>
                <a:cs typeface="Times New Roman" panose="02020603050405020304" pitchFamily="18" charset="0"/>
              </a:rPr>
              <a:t>Nội</a:t>
            </a:r>
            <a:r>
              <a:rPr lang="en-US" altLang="en-US" sz="2800" dirty="0">
                <a:latin typeface="+mj-lt"/>
                <a:cs typeface="Times New Roman" panose="02020603050405020304" pitchFamily="18" charset="0"/>
              </a:rPr>
              <a:t>). </a:t>
            </a:r>
            <a:r>
              <a:rPr lang="en-US" altLang="en-US" sz="2800" dirty="0" err="1">
                <a:latin typeface="+mj-lt"/>
                <a:cs typeface="Times New Roman" panose="02020603050405020304" pitchFamily="18" charset="0"/>
              </a:rPr>
              <a:t>Năm</a:t>
            </a:r>
            <a:r>
              <a:rPr lang="en-US" altLang="en-US" sz="2800" dirty="0">
                <a:latin typeface="+mj-lt"/>
                <a:cs typeface="Times New Roman" panose="02020603050405020304" pitchFamily="18" charset="0"/>
              </a:rPr>
              <a:t> </a:t>
            </a:r>
            <a:r>
              <a:rPr lang="en-US" altLang="en-US" sz="2800" dirty="0" err="1">
                <a:latin typeface="+mj-lt"/>
                <a:cs typeface="Times New Roman" panose="02020603050405020304" pitchFamily="18" charset="0"/>
              </a:rPr>
              <a:t>học</a:t>
            </a:r>
            <a:r>
              <a:rPr lang="en-US" altLang="en-US" sz="2800" dirty="0">
                <a:latin typeface="+mj-lt"/>
                <a:cs typeface="Times New Roman" panose="02020603050405020304" pitchFamily="18" charset="0"/>
              </a:rPr>
              <a:t> </a:t>
            </a:r>
            <a:r>
              <a:rPr lang="en-US" altLang="en-US" sz="2800" dirty="0" err="1">
                <a:latin typeface="+mj-lt"/>
                <a:cs typeface="Times New Roman" panose="02020603050405020304" pitchFamily="18" charset="0"/>
              </a:rPr>
              <a:t>lớp</a:t>
            </a:r>
            <a:r>
              <a:rPr lang="en-US" altLang="en-US" sz="2800" dirty="0">
                <a:latin typeface="+mj-lt"/>
                <a:cs typeface="Times New Roman" panose="02020603050405020304" pitchFamily="18" charset="0"/>
              </a:rPr>
              <a:t> 11, </a:t>
            </a:r>
            <a:r>
              <a:rPr lang="en-US" altLang="en-US" sz="2800" dirty="0" err="1">
                <a:latin typeface="+mj-lt"/>
                <a:cs typeface="Times New Roman" panose="02020603050405020304" pitchFamily="18" charset="0"/>
              </a:rPr>
              <a:t>em</a:t>
            </a:r>
            <a:r>
              <a:rPr lang="en-US" altLang="en-US" sz="2800" dirty="0">
                <a:latin typeface="+mj-lt"/>
                <a:cs typeface="Times New Roman" panose="02020603050405020304" pitchFamily="18" charset="0"/>
              </a:rPr>
              <a:t> </a:t>
            </a:r>
            <a:r>
              <a:rPr lang="en-US" altLang="en-US" sz="2800" dirty="0" err="1">
                <a:latin typeface="+mj-lt"/>
                <a:cs typeface="Times New Roman" panose="02020603050405020304" pitchFamily="18" charset="0"/>
              </a:rPr>
              <a:t>đoạt</a:t>
            </a:r>
            <a:r>
              <a:rPr lang="en-US" altLang="en-US" sz="2800" dirty="0">
                <a:latin typeface="+mj-lt"/>
                <a:cs typeface="Times New Roman" panose="02020603050405020304" pitchFamily="18" charset="0"/>
              </a:rPr>
              <a:t> </a:t>
            </a:r>
            <a:r>
              <a:rPr lang="en-US" altLang="en-US" sz="2800" i="1" dirty="0">
                <a:latin typeface="+mj-lt"/>
                <a:cs typeface="Times New Roman" panose="02020603050405020304" pitchFamily="18" charset="0"/>
              </a:rPr>
              <a:t>   </a:t>
            </a:r>
            <a:r>
              <a:rPr lang="en-US" altLang="en-US" sz="2800" i="1" dirty="0" err="1">
                <a:latin typeface="+mj-lt"/>
                <a:cs typeface="Times New Roman" panose="02020603050405020304" pitchFamily="18" charset="0"/>
              </a:rPr>
              <a:t>uy</a:t>
            </a:r>
            <a:r>
              <a:rPr lang="en-US" altLang="en-US" sz="2800" i="1" dirty="0">
                <a:latin typeface="+mj-lt"/>
                <a:cs typeface="Times New Roman" panose="02020603050405020304" pitchFamily="18" charset="0"/>
              </a:rPr>
              <a:t> </a:t>
            </a:r>
            <a:r>
              <a:rPr lang="en-US" altLang="en-US" sz="2800" i="1" dirty="0" err="1">
                <a:latin typeface="+mj-lt"/>
                <a:cs typeface="Times New Roman" panose="02020603050405020304" pitchFamily="18" charset="0"/>
              </a:rPr>
              <a:t>chương</a:t>
            </a:r>
            <a:endParaRPr lang="en-US" altLang="en-US" sz="2800" i="1" dirty="0">
              <a:latin typeface="+mj-lt"/>
              <a:cs typeface="Times New Roman" panose="02020603050405020304" pitchFamily="18" charset="0"/>
            </a:endParaRPr>
          </a:p>
          <a:p>
            <a:pPr eaLnBrk="1" hangingPunct="1"/>
            <a:r>
              <a:rPr lang="en-US" altLang="en-US" sz="2800" i="1" dirty="0">
                <a:latin typeface="+mj-lt"/>
                <a:cs typeface="Times New Roman" panose="02020603050405020304" pitchFamily="18" charset="0"/>
              </a:rPr>
              <a:t>  </a:t>
            </a:r>
            <a:r>
              <a:rPr lang="en-US" altLang="en-US" sz="2800" i="1" dirty="0" err="1">
                <a:latin typeface="+mj-lt"/>
                <a:cs typeface="Times New Roman" panose="02020603050405020304" pitchFamily="18" charset="0"/>
              </a:rPr>
              <a:t>ồng</a:t>
            </a:r>
            <a:r>
              <a:rPr lang="en-US" altLang="en-US" sz="2800" dirty="0">
                <a:latin typeface="+mj-lt"/>
                <a:cs typeface="Times New Roman" panose="02020603050405020304" pitchFamily="18" charset="0"/>
              </a:rPr>
              <a:t> </a:t>
            </a:r>
            <a:r>
              <a:rPr lang="en-US" altLang="en-US" sz="2800" dirty="0" err="1">
                <a:latin typeface="+mj-lt"/>
                <a:cs typeface="Times New Roman" panose="02020603050405020304" pitchFamily="18" charset="0"/>
              </a:rPr>
              <a:t>Toán</a:t>
            </a:r>
            <a:r>
              <a:rPr lang="en-US" altLang="en-US" sz="2800" dirty="0">
                <a:latin typeface="+mj-lt"/>
                <a:cs typeface="Times New Roman" panose="02020603050405020304" pitchFamily="18" charset="0"/>
              </a:rPr>
              <a:t> </a:t>
            </a:r>
            <a:r>
              <a:rPr lang="en-US" altLang="en-US" sz="2800" dirty="0" err="1">
                <a:latin typeface="+mj-lt"/>
                <a:cs typeface="Times New Roman" panose="02020603050405020304" pitchFamily="18" charset="0"/>
              </a:rPr>
              <a:t>quốc</a:t>
            </a:r>
            <a:r>
              <a:rPr lang="en-US" altLang="en-US" sz="2800" dirty="0">
                <a:latin typeface="+mj-lt"/>
                <a:cs typeface="Times New Roman" panose="02020603050405020304" pitchFamily="18" charset="0"/>
              </a:rPr>
              <a:t> </a:t>
            </a:r>
            <a:r>
              <a:rPr lang="en-US" altLang="en-US" sz="2800" dirty="0" err="1">
                <a:latin typeface="+mj-lt"/>
                <a:cs typeface="Times New Roman" panose="02020603050405020304" pitchFamily="18" charset="0"/>
              </a:rPr>
              <a:t>tế</a:t>
            </a:r>
            <a:r>
              <a:rPr lang="en-US" altLang="en-US" sz="2800" dirty="0">
                <a:latin typeface="+mj-lt"/>
                <a:cs typeface="Times New Roman" panose="02020603050405020304" pitchFamily="18" charset="0"/>
              </a:rPr>
              <a:t>. </a:t>
            </a:r>
            <a:r>
              <a:rPr lang="en-US" altLang="en-US" sz="2800" dirty="0" err="1">
                <a:latin typeface="+mj-lt"/>
                <a:cs typeface="Times New Roman" panose="02020603050405020304" pitchFamily="18" charset="0"/>
              </a:rPr>
              <a:t>Năm</a:t>
            </a:r>
            <a:r>
              <a:rPr lang="en-US" altLang="en-US" sz="2800" dirty="0">
                <a:latin typeface="+mj-lt"/>
                <a:cs typeface="Times New Roman" panose="02020603050405020304" pitchFamily="18" charset="0"/>
              </a:rPr>
              <a:t> </a:t>
            </a:r>
            <a:r>
              <a:rPr lang="en-US" altLang="en-US" sz="2800" dirty="0" err="1">
                <a:latin typeface="+mj-lt"/>
                <a:cs typeface="Times New Roman" panose="02020603050405020304" pitchFamily="18" charset="0"/>
              </a:rPr>
              <a:t>học</a:t>
            </a:r>
            <a:r>
              <a:rPr lang="en-US" altLang="en-US" sz="2800" dirty="0">
                <a:latin typeface="+mj-lt"/>
                <a:cs typeface="Times New Roman" panose="02020603050405020304" pitchFamily="18" charset="0"/>
              </a:rPr>
              <a:t> </a:t>
            </a:r>
            <a:r>
              <a:rPr lang="en-US" altLang="en-US" sz="2800" dirty="0" err="1">
                <a:latin typeface="+mj-lt"/>
                <a:cs typeface="Times New Roman" panose="02020603050405020304" pitchFamily="18" charset="0"/>
              </a:rPr>
              <a:t>lớp</a:t>
            </a:r>
            <a:r>
              <a:rPr lang="en-US" altLang="en-US" sz="2800" dirty="0">
                <a:latin typeface="+mj-lt"/>
                <a:cs typeface="Times New Roman" panose="02020603050405020304" pitchFamily="18" charset="0"/>
              </a:rPr>
              <a:t> 12, </a:t>
            </a:r>
            <a:r>
              <a:rPr lang="en-US" altLang="en-US" sz="2800" dirty="0" err="1">
                <a:latin typeface="+mj-lt"/>
                <a:cs typeface="Times New Roman" panose="02020603050405020304" pitchFamily="18" charset="0"/>
              </a:rPr>
              <a:t>trong</a:t>
            </a:r>
            <a:r>
              <a:rPr lang="en-US" altLang="en-US" sz="2800" dirty="0">
                <a:latin typeface="+mj-lt"/>
                <a:cs typeface="Times New Roman" panose="02020603050405020304" pitchFamily="18" charset="0"/>
              </a:rPr>
              <a:t> </a:t>
            </a:r>
            <a:r>
              <a:rPr lang="en-US" altLang="en-US" sz="2800" dirty="0" err="1">
                <a:latin typeface="+mj-lt"/>
                <a:cs typeface="Times New Roman" panose="02020603050405020304" pitchFamily="18" charset="0"/>
              </a:rPr>
              <a:t>kì</a:t>
            </a:r>
            <a:r>
              <a:rPr lang="en-US" altLang="en-US" sz="2800" dirty="0">
                <a:latin typeface="+mj-lt"/>
                <a:cs typeface="Times New Roman" panose="02020603050405020304" pitchFamily="18" charset="0"/>
              </a:rPr>
              <a:t> </a:t>
            </a:r>
            <a:r>
              <a:rPr lang="en-US" altLang="en-US" sz="2800" dirty="0" err="1">
                <a:latin typeface="+mj-lt"/>
                <a:cs typeface="Times New Roman" panose="02020603050405020304" pitchFamily="18" charset="0"/>
              </a:rPr>
              <a:t>thi</a:t>
            </a:r>
            <a:r>
              <a:rPr lang="en-US" altLang="en-US" sz="2800" dirty="0">
                <a:latin typeface="+mj-lt"/>
                <a:cs typeface="Times New Roman" panose="02020603050405020304" pitchFamily="18" charset="0"/>
              </a:rPr>
              <a:t> </a:t>
            </a:r>
            <a:r>
              <a:rPr lang="en-US" altLang="en-US" sz="2800" dirty="0" err="1">
                <a:latin typeface="+mj-lt"/>
                <a:cs typeface="Times New Roman" panose="02020603050405020304" pitchFamily="18" charset="0"/>
              </a:rPr>
              <a:t>quốc</a:t>
            </a:r>
            <a:r>
              <a:rPr lang="en-US" altLang="en-US" sz="2800" dirty="0">
                <a:latin typeface="+mj-lt"/>
                <a:cs typeface="Times New Roman" panose="02020603050405020304" pitchFamily="18" charset="0"/>
              </a:rPr>
              <a:t> </a:t>
            </a:r>
            <a:r>
              <a:rPr lang="en-US" altLang="en-US" sz="2800" dirty="0" err="1">
                <a:latin typeface="+mj-lt"/>
                <a:cs typeface="Times New Roman" panose="02020603050405020304" pitchFamily="18" charset="0"/>
              </a:rPr>
              <a:t>gia</a:t>
            </a:r>
            <a:r>
              <a:rPr lang="en-US" altLang="en-US" sz="2800" dirty="0">
                <a:latin typeface="+mj-lt"/>
                <a:cs typeface="Times New Roman" panose="02020603050405020304" pitchFamily="18" charset="0"/>
              </a:rPr>
              <a:t> </a:t>
            </a:r>
            <a:r>
              <a:rPr lang="en-US" altLang="en-US" sz="2800" dirty="0" err="1">
                <a:latin typeface="+mj-lt"/>
                <a:cs typeface="Times New Roman" panose="02020603050405020304" pitchFamily="18" charset="0"/>
              </a:rPr>
              <a:t>môn</a:t>
            </a:r>
            <a:r>
              <a:rPr lang="en-US" altLang="en-US" sz="2800" dirty="0">
                <a:latin typeface="+mj-lt"/>
                <a:cs typeface="Times New Roman" panose="02020603050405020304" pitchFamily="18" charset="0"/>
              </a:rPr>
              <a:t> </a:t>
            </a:r>
            <a:r>
              <a:rPr lang="en-US" altLang="en-US" sz="2800" dirty="0" err="1">
                <a:latin typeface="+mj-lt"/>
                <a:cs typeface="Times New Roman" panose="02020603050405020304" pitchFamily="18" charset="0"/>
              </a:rPr>
              <a:t>Vật</a:t>
            </a:r>
            <a:r>
              <a:rPr lang="en-US" altLang="en-US" sz="2800" dirty="0">
                <a:latin typeface="+mj-lt"/>
                <a:cs typeface="Times New Roman" panose="02020603050405020304" pitchFamily="18" charset="0"/>
              </a:rPr>
              <a:t> </a:t>
            </a:r>
            <a:r>
              <a:rPr lang="en-US" altLang="en-US" sz="2800" dirty="0" err="1">
                <a:latin typeface="+mj-lt"/>
                <a:cs typeface="Times New Roman" panose="02020603050405020304" pitchFamily="18" charset="0"/>
              </a:rPr>
              <a:t>lí</a:t>
            </a:r>
            <a:r>
              <a:rPr lang="en-US" altLang="en-US" sz="2800" dirty="0">
                <a:latin typeface="+mj-lt"/>
                <a:cs typeface="Times New Roman" panose="02020603050405020304" pitchFamily="18" charset="0"/>
              </a:rPr>
              <a:t>, </a:t>
            </a:r>
            <a:r>
              <a:rPr lang="en-US" altLang="en-US" sz="2800" dirty="0" err="1">
                <a:latin typeface="+mj-lt"/>
                <a:cs typeface="Times New Roman" panose="02020603050405020304" pitchFamily="18" charset="0"/>
              </a:rPr>
              <a:t>em</a:t>
            </a:r>
            <a:r>
              <a:rPr lang="en-US" altLang="en-US" sz="2800" dirty="0">
                <a:latin typeface="+mj-lt"/>
                <a:cs typeface="Times New Roman" panose="02020603050405020304" pitchFamily="18" charset="0"/>
              </a:rPr>
              <a:t> </a:t>
            </a:r>
            <a:r>
              <a:rPr lang="en-US" altLang="en-US" sz="2800" dirty="0" err="1">
                <a:latin typeface="+mj-lt"/>
                <a:cs typeface="Times New Roman" panose="02020603050405020304" pitchFamily="18" charset="0"/>
              </a:rPr>
              <a:t>đoạt</a:t>
            </a:r>
            <a:r>
              <a:rPr lang="en-US" altLang="en-US" sz="2800" dirty="0">
                <a:latin typeface="+mj-lt"/>
                <a:cs typeface="Times New Roman" panose="02020603050405020304" pitchFamily="18" charset="0"/>
              </a:rPr>
              <a:t> </a:t>
            </a:r>
            <a:r>
              <a:rPr lang="en-US" altLang="en-US" sz="2800" dirty="0" err="1">
                <a:latin typeface="+mj-lt"/>
                <a:cs typeface="Times New Roman" panose="02020603050405020304" pitchFamily="18" charset="0"/>
              </a:rPr>
              <a:t>giải</a:t>
            </a:r>
            <a:r>
              <a:rPr lang="en-US" altLang="en-US" sz="2800" dirty="0">
                <a:latin typeface="+mj-lt"/>
                <a:cs typeface="Times New Roman" panose="02020603050405020304" pitchFamily="18" charset="0"/>
              </a:rPr>
              <a:t> </a:t>
            </a:r>
            <a:r>
              <a:rPr lang="en-US" altLang="en-US" sz="2800" dirty="0" err="1">
                <a:latin typeface="+mj-lt"/>
                <a:cs typeface="Times New Roman" panose="02020603050405020304" pitchFamily="18" charset="0"/>
              </a:rPr>
              <a:t>ba</a:t>
            </a:r>
            <a:r>
              <a:rPr lang="en-US" altLang="en-US" sz="2800" dirty="0">
                <a:latin typeface="+mj-lt"/>
                <a:cs typeface="Times New Roman" panose="02020603050405020304" pitchFamily="18" charset="0"/>
              </a:rPr>
              <a:t>. </a:t>
            </a:r>
            <a:r>
              <a:rPr lang="en-US" altLang="en-US" sz="2800" dirty="0" err="1">
                <a:latin typeface="+mj-lt"/>
                <a:cs typeface="Times New Roman" panose="02020603050405020304" pitchFamily="18" charset="0"/>
              </a:rPr>
              <a:t>Nhưng</a:t>
            </a:r>
            <a:r>
              <a:rPr lang="en-US" altLang="en-US" sz="2800" dirty="0">
                <a:latin typeface="+mj-lt"/>
                <a:cs typeface="Times New Roman" panose="02020603050405020304" pitchFamily="18" charset="0"/>
              </a:rPr>
              <a:t> </a:t>
            </a:r>
            <a:r>
              <a:rPr lang="en-US" altLang="en-US" sz="2800" dirty="0" err="1">
                <a:latin typeface="+mj-lt"/>
                <a:cs typeface="Times New Roman" panose="02020603050405020304" pitchFamily="18" charset="0"/>
              </a:rPr>
              <a:t>ngay</a:t>
            </a:r>
            <a:r>
              <a:rPr lang="en-US" altLang="en-US" sz="2800" dirty="0">
                <a:latin typeface="+mj-lt"/>
                <a:cs typeface="Times New Roman" panose="02020603050405020304" pitchFamily="18" charset="0"/>
              </a:rPr>
              <a:t> </a:t>
            </a:r>
            <a:r>
              <a:rPr lang="en-US" altLang="en-US" sz="2800" dirty="0" err="1">
                <a:latin typeface="+mj-lt"/>
                <a:cs typeface="Times New Roman" panose="02020603050405020304" pitchFamily="18" charset="0"/>
              </a:rPr>
              <a:t>sau</a:t>
            </a:r>
            <a:r>
              <a:rPr lang="en-US" altLang="en-US" sz="2800" dirty="0">
                <a:latin typeface="+mj-lt"/>
                <a:cs typeface="Times New Roman" panose="02020603050405020304" pitchFamily="18" charset="0"/>
              </a:rPr>
              <a:t> </a:t>
            </a:r>
            <a:r>
              <a:rPr lang="en-US" altLang="en-US" sz="2800" dirty="0" err="1">
                <a:latin typeface="+mj-lt"/>
                <a:cs typeface="Times New Roman" panose="02020603050405020304" pitchFamily="18" charset="0"/>
              </a:rPr>
              <a:t>đó</a:t>
            </a:r>
            <a:r>
              <a:rPr lang="en-US" altLang="en-US" sz="2800" dirty="0">
                <a:latin typeface="+mj-lt"/>
                <a:cs typeface="Times New Roman" panose="02020603050405020304" pitchFamily="18" charset="0"/>
              </a:rPr>
              <a:t>, </a:t>
            </a:r>
            <a:r>
              <a:rPr lang="en-US" altLang="en-US" sz="2800" dirty="0" err="1">
                <a:latin typeface="+mj-lt"/>
                <a:cs typeface="Times New Roman" panose="02020603050405020304" pitchFamily="18" charset="0"/>
              </a:rPr>
              <a:t>tại</a:t>
            </a:r>
            <a:r>
              <a:rPr lang="en-US" altLang="en-US" sz="2800" dirty="0">
                <a:latin typeface="+mj-lt"/>
                <a:cs typeface="Times New Roman" panose="02020603050405020304" pitchFamily="18" charset="0"/>
              </a:rPr>
              <a:t> </a:t>
            </a:r>
            <a:r>
              <a:rPr lang="en-US" altLang="en-US" sz="2800" dirty="0" err="1">
                <a:latin typeface="+mj-lt"/>
                <a:cs typeface="Times New Roman" panose="02020603050405020304" pitchFamily="18" charset="0"/>
              </a:rPr>
              <a:t>kì</a:t>
            </a:r>
            <a:r>
              <a:rPr lang="en-US" altLang="en-US" sz="2800" dirty="0">
                <a:latin typeface="+mj-lt"/>
                <a:cs typeface="Times New Roman" panose="02020603050405020304" pitchFamily="18" charset="0"/>
              </a:rPr>
              <a:t> </a:t>
            </a:r>
            <a:r>
              <a:rPr lang="en-US" altLang="en-US" sz="2800" dirty="0" err="1">
                <a:latin typeface="+mj-lt"/>
                <a:cs typeface="Times New Roman" panose="02020603050405020304" pitchFamily="18" charset="0"/>
              </a:rPr>
              <a:t>thi</a:t>
            </a:r>
            <a:r>
              <a:rPr lang="en-US" altLang="en-US" sz="2800" dirty="0">
                <a:latin typeface="+mj-lt"/>
                <a:cs typeface="Times New Roman" panose="02020603050405020304" pitchFamily="18" charset="0"/>
              </a:rPr>
              <a:t> </a:t>
            </a:r>
            <a:r>
              <a:rPr lang="en-US" altLang="en-US" sz="2800" dirty="0" err="1">
                <a:latin typeface="+mj-lt"/>
                <a:cs typeface="Times New Roman" panose="02020603050405020304" pitchFamily="18" charset="0"/>
              </a:rPr>
              <a:t>Vật</a:t>
            </a:r>
            <a:r>
              <a:rPr lang="en-US" altLang="en-US" sz="2800" dirty="0">
                <a:latin typeface="+mj-lt"/>
                <a:cs typeface="Times New Roman" panose="02020603050405020304" pitchFamily="18" charset="0"/>
              </a:rPr>
              <a:t> </a:t>
            </a:r>
            <a:r>
              <a:rPr lang="en-US" altLang="en-US" sz="2800" dirty="0" err="1">
                <a:latin typeface="+mj-lt"/>
                <a:cs typeface="Times New Roman" panose="02020603050405020304" pitchFamily="18" charset="0"/>
              </a:rPr>
              <a:t>lí</a:t>
            </a:r>
            <a:r>
              <a:rPr lang="en-US" altLang="en-US" sz="2800" dirty="0">
                <a:latin typeface="+mj-lt"/>
                <a:cs typeface="Times New Roman" panose="02020603050405020304" pitchFamily="18" charset="0"/>
              </a:rPr>
              <a:t> </a:t>
            </a:r>
            <a:r>
              <a:rPr lang="en-US" altLang="en-US" sz="2800" dirty="0" err="1">
                <a:latin typeface="+mj-lt"/>
                <a:cs typeface="Times New Roman" panose="02020603050405020304" pitchFamily="18" charset="0"/>
              </a:rPr>
              <a:t>quốc</a:t>
            </a:r>
            <a:r>
              <a:rPr lang="en-US" altLang="en-US" sz="2800" dirty="0">
                <a:latin typeface="+mj-lt"/>
                <a:cs typeface="Times New Roman" panose="02020603050405020304" pitchFamily="18" charset="0"/>
              </a:rPr>
              <a:t> </a:t>
            </a:r>
            <a:r>
              <a:rPr lang="en-US" altLang="en-US" sz="2800" dirty="0" err="1">
                <a:latin typeface="+mj-lt"/>
                <a:cs typeface="Times New Roman" panose="02020603050405020304" pitchFamily="18" charset="0"/>
              </a:rPr>
              <a:t>tế</a:t>
            </a:r>
            <a:r>
              <a:rPr lang="en-US" altLang="en-US" sz="2800" dirty="0">
                <a:latin typeface="+mj-lt"/>
                <a:cs typeface="Times New Roman" panose="02020603050405020304" pitchFamily="18" charset="0"/>
              </a:rPr>
              <a:t>, </a:t>
            </a:r>
            <a:r>
              <a:rPr lang="en-US" altLang="en-US" sz="2800" dirty="0" err="1">
                <a:latin typeface="+mj-lt"/>
                <a:cs typeface="Times New Roman" panose="02020603050405020304" pitchFamily="18" charset="0"/>
              </a:rPr>
              <a:t>một</a:t>
            </a:r>
            <a:r>
              <a:rPr lang="en-US" altLang="en-US" sz="2800" dirty="0">
                <a:latin typeface="+mj-lt"/>
                <a:cs typeface="Times New Roman" panose="02020603050405020304" pitchFamily="18" charset="0"/>
              </a:rPr>
              <a:t> </a:t>
            </a:r>
            <a:r>
              <a:rPr lang="en-US" altLang="en-US" sz="2800" dirty="0" err="1">
                <a:latin typeface="+mj-lt"/>
                <a:cs typeface="Times New Roman" panose="02020603050405020304" pitchFamily="18" charset="0"/>
              </a:rPr>
              <a:t>mình</a:t>
            </a:r>
            <a:r>
              <a:rPr lang="en-US" altLang="en-US" sz="2800" dirty="0">
                <a:latin typeface="+mj-lt"/>
                <a:cs typeface="Times New Roman" panose="02020603050405020304" pitchFamily="18" charset="0"/>
              </a:rPr>
              <a:t> </a:t>
            </a:r>
            <a:r>
              <a:rPr lang="en-US" altLang="en-US" sz="2800" dirty="0" err="1">
                <a:latin typeface="+mj-lt"/>
                <a:cs typeface="Times New Roman" panose="02020603050405020304" pitchFamily="18" charset="0"/>
              </a:rPr>
              <a:t>em</a:t>
            </a:r>
            <a:r>
              <a:rPr lang="en-US" altLang="en-US" sz="2800" dirty="0">
                <a:latin typeface="+mj-lt"/>
                <a:cs typeface="Times New Roman" panose="02020603050405020304" pitchFamily="18" charset="0"/>
              </a:rPr>
              <a:t> </a:t>
            </a:r>
            <a:r>
              <a:rPr lang="en-US" altLang="en-US" sz="2800" dirty="0" err="1">
                <a:latin typeface="+mj-lt"/>
                <a:cs typeface="Times New Roman" panose="02020603050405020304" pitchFamily="18" charset="0"/>
              </a:rPr>
              <a:t>đoạt</a:t>
            </a:r>
            <a:r>
              <a:rPr lang="en-US" altLang="en-US" sz="2800" dirty="0">
                <a:latin typeface="+mj-lt"/>
                <a:cs typeface="Times New Roman" panose="02020603050405020304" pitchFamily="18" charset="0"/>
              </a:rPr>
              <a:t> </a:t>
            </a:r>
            <a:r>
              <a:rPr lang="en-US" altLang="en-US" sz="2800" dirty="0" err="1">
                <a:latin typeface="+mj-lt"/>
                <a:cs typeface="Times New Roman" panose="02020603050405020304" pitchFamily="18" charset="0"/>
              </a:rPr>
              <a:t>cả</a:t>
            </a:r>
            <a:r>
              <a:rPr lang="en-US" altLang="en-US" sz="2800" dirty="0">
                <a:latin typeface="+mj-lt"/>
                <a:cs typeface="Times New Roman" panose="02020603050405020304" pitchFamily="18" charset="0"/>
              </a:rPr>
              <a:t> </a:t>
            </a:r>
            <a:r>
              <a:rPr lang="en-US" altLang="en-US" sz="2800" i="1" dirty="0">
                <a:latin typeface="+mj-lt"/>
                <a:cs typeface="Times New Roman" panose="02020603050405020304" pitchFamily="18" charset="0"/>
              </a:rPr>
              <a:t>  </a:t>
            </a:r>
            <a:r>
              <a:rPr lang="en-US" altLang="en-US" sz="2800" i="1" dirty="0" err="1">
                <a:latin typeface="+mj-lt"/>
                <a:cs typeface="Times New Roman" panose="02020603050405020304" pitchFamily="18" charset="0"/>
              </a:rPr>
              <a:t>iải</a:t>
            </a:r>
            <a:r>
              <a:rPr lang="en-US" altLang="en-US" sz="2800" i="1" dirty="0">
                <a:latin typeface="+mj-lt"/>
                <a:cs typeface="Times New Roman" panose="02020603050405020304" pitchFamily="18" charset="0"/>
              </a:rPr>
              <a:t> </a:t>
            </a:r>
            <a:r>
              <a:rPr lang="en-US" altLang="en-US" sz="2800" i="1" dirty="0" err="1">
                <a:latin typeface="+mj-lt"/>
                <a:cs typeface="Times New Roman" panose="02020603050405020304" pitchFamily="18" charset="0"/>
              </a:rPr>
              <a:t>nhất</a:t>
            </a:r>
            <a:r>
              <a:rPr lang="en-US" altLang="en-US" sz="2800" i="1" dirty="0">
                <a:latin typeface="+mj-lt"/>
                <a:cs typeface="Times New Roman" panose="02020603050405020304" pitchFamily="18" charset="0"/>
              </a:rPr>
              <a:t> </a:t>
            </a:r>
            <a:r>
              <a:rPr lang="en-US" altLang="en-US" sz="2800" i="1" dirty="0" err="1">
                <a:latin typeface="+mj-lt"/>
                <a:cs typeface="Times New Roman" panose="02020603050405020304" pitchFamily="18" charset="0"/>
              </a:rPr>
              <a:t>tuyệt</a:t>
            </a:r>
            <a:r>
              <a:rPr lang="en-US" altLang="en-US" sz="2800" i="1" dirty="0">
                <a:latin typeface="+mj-lt"/>
                <a:cs typeface="Times New Roman" panose="02020603050405020304" pitchFamily="18" charset="0"/>
              </a:rPr>
              <a:t> </a:t>
            </a:r>
            <a:r>
              <a:rPr lang="en-US" altLang="en-US" sz="2800" i="1" dirty="0" err="1">
                <a:latin typeface="+mj-lt"/>
                <a:cs typeface="Times New Roman" panose="02020603050405020304" pitchFamily="18" charset="0"/>
              </a:rPr>
              <a:t>đối</a:t>
            </a:r>
            <a:r>
              <a:rPr lang="en-US" altLang="en-US" sz="2800" i="1" dirty="0">
                <a:latin typeface="+mj-lt"/>
                <a:cs typeface="Times New Roman" panose="02020603050405020304" pitchFamily="18" charset="0"/>
              </a:rPr>
              <a:t>,   </a:t>
            </a:r>
            <a:r>
              <a:rPr lang="en-US" altLang="en-US" sz="2800" i="1" dirty="0" err="1">
                <a:latin typeface="+mj-lt"/>
                <a:cs typeface="Times New Roman" panose="02020603050405020304" pitchFamily="18" charset="0"/>
              </a:rPr>
              <a:t>uy</a:t>
            </a:r>
            <a:r>
              <a:rPr lang="en-US" altLang="en-US" sz="2800" i="1" dirty="0">
                <a:latin typeface="+mj-lt"/>
                <a:cs typeface="Times New Roman" panose="02020603050405020304" pitchFamily="18" charset="0"/>
              </a:rPr>
              <a:t> </a:t>
            </a:r>
            <a:r>
              <a:rPr lang="en-US" altLang="en-US" sz="2800" i="1" dirty="0" err="1">
                <a:latin typeface="+mj-lt"/>
                <a:cs typeface="Times New Roman" panose="02020603050405020304" pitchFamily="18" charset="0"/>
              </a:rPr>
              <a:t>chương</a:t>
            </a:r>
            <a:r>
              <a:rPr lang="en-US" altLang="en-US" sz="2800" i="1" dirty="0">
                <a:latin typeface="+mj-lt"/>
                <a:cs typeface="Times New Roman" panose="02020603050405020304" pitchFamily="18" charset="0"/>
              </a:rPr>
              <a:t>   </a:t>
            </a:r>
            <a:r>
              <a:rPr lang="en-US" altLang="en-US" sz="2800" i="1" dirty="0" err="1">
                <a:latin typeface="+mj-lt"/>
                <a:cs typeface="Times New Roman" panose="02020603050405020304" pitchFamily="18" charset="0"/>
              </a:rPr>
              <a:t>àng</a:t>
            </a:r>
            <a:r>
              <a:rPr lang="en-US" altLang="en-US" sz="2800" i="1" dirty="0">
                <a:latin typeface="+mj-lt"/>
                <a:cs typeface="Times New Roman" panose="02020603050405020304" pitchFamily="18" charset="0"/>
              </a:rPr>
              <a:t> </a:t>
            </a:r>
            <a:r>
              <a:rPr lang="en-US" altLang="en-US" sz="2800" dirty="0" err="1">
                <a:latin typeface="+mj-lt"/>
                <a:cs typeface="Times New Roman" panose="02020603050405020304" pitchFamily="18" charset="0"/>
              </a:rPr>
              <a:t>và</a:t>
            </a:r>
            <a:r>
              <a:rPr lang="en-US" altLang="en-US" sz="2800" dirty="0">
                <a:latin typeface="+mj-lt"/>
                <a:cs typeface="Times New Roman" panose="02020603050405020304" pitchFamily="18" charset="0"/>
              </a:rPr>
              <a:t> </a:t>
            </a:r>
            <a:r>
              <a:rPr lang="en-US" altLang="en-US" sz="2800" i="1" dirty="0">
                <a:latin typeface="+mj-lt"/>
                <a:cs typeface="Times New Roman" panose="02020603050405020304" pitchFamily="18" charset="0"/>
              </a:rPr>
              <a:t>  </a:t>
            </a:r>
            <a:r>
              <a:rPr lang="en-US" altLang="en-US" sz="2800" i="1" dirty="0" err="1">
                <a:latin typeface="+mj-lt"/>
                <a:cs typeface="Times New Roman" panose="02020603050405020304" pitchFamily="18" charset="0"/>
              </a:rPr>
              <a:t>iải</a:t>
            </a:r>
            <a:r>
              <a:rPr lang="en-US" altLang="en-US" sz="2800" i="1" dirty="0">
                <a:latin typeface="+mj-lt"/>
                <a:cs typeface="Times New Roman" panose="02020603050405020304" pitchFamily="18" charset="0"/>
              </a:rPr>
              <a:t> </a:t>
            </a:r>
            <a:r>
              <a:rPr lang="en-US" altLang="en-US" sz="2800" i="1" dirty="0" err="1">
                <a:latin typeface="+mj-lt"/>
                <a:cs typeface="Times New Roman" panose="02020603050405020304" pitchFamily="18" charset="0"/>
              </a:rPr>
              <a:t>nhất</a:t>
            </a:r>
            <a:r>
              <a:rPr lang="en-US" altLang="en-US" sz="2800" i="1" dirty="0">
                <a:latin typeface="+mj-lt"/>
                <a:cs typeface="Times New Roman" panose="02020603050405020304" pitchFamily="18" charset="0"/>
              </a:rPr>
              <a:t> </a:t>
            </a:r>
            <a:r>
              <a:rPr lang="en-US" altLang="en-US" sz="2800" i="1" dirty="0" err="1">
                <a:latin typeface="+mj-lt"/>
                <a:cs typeface="Times New Roman" panose="02020603050405020304" pitchFamily="18" charset="0"/>
              </a:rPr>
              <a:t>về</a:t>
            </a:r>
            <a:r>
              <a:rPr lang="en-US" altLang="en-US" sz="2800" i="1" dirty="0">
                <a:latin typeface="+mj-lt"/>
                <a:cs typeface="Times New Roman" panose="02020603050405020304" pitchFamily="18" charset="0"/>
              </a:rPr>
              <a:t> </a:t>
            </a:r>
            <a:r>
              <a:rPr lang="en-US" altLang="en-US" sz="2800" i="1" dirty="0" err="1">
                <a:latin typeface="+mj-lt"/>
                <a:cs typeface="Times New Roman" panose="02020603050405020304" pitchFamily="18" charset="0"/>
              </a:rPr>
              <a:t>thực</a:t>
            </a:r>
            <a:r>
              <a:rPr lang="en-US" altLang="en-US" sz="2800" i="1" dirty="0">
                <a:latin typeface="+mj-lt"/>
                <a:cs typeface="Times New Roman" panose="02020603050405020304" pitchFamily="18" charset="0"/>
              </a:rPr>
              <a:t> </a:t>
            </a:r>
            <a:r>
              <a:rPr lang="en-US" altLang="en-US" sz="2800" i="1" dirty="0" err="1">
                <a:latin typeface="+mj-lt"/>
                <a:cs typeface="Times New Roman" panose="02020603050405020304" pitchFamily="18" charset="0"/>
              </a:rPr>
              <a:t>nghiệm</a:t>
            </a:r>
            <a:r>
              <a:rPr lang="en-US" altLang="en-US" sz="2800" dirty="0">
                <a:latin typeface="+mj-lt"/>
                <a:cs typeface="Times New Roman" panose="02020603050405020304" pitchFamily="18" charset="0"/>
              </a:rPr>
              <a:t>.</a:t>
            </a:r>
          </a:p>
          <a:p>
            <a:pPr eaLnBrk="1" hangingPunct="1">
              <a:spcBef>
                <a:spcPts val="600"/>
              </a:spcBef>
            </a:pPr>
            <a:r>
              <a:rPr lang="en-US" altLang="en-US" sz="2800" dirty="0">
                <a:latin typeface="+mj-lt"/>
                <a:cs typeface="Times New Roman" panose="02020603050405020304" pitchFamily="18" charset="0"/>
              </a:rPr>
              <a:t>                                                                           </a:t>
            </a:r>
            <a:r>
              <a:rPr lang="en-US" altLang="en-US" sz="2800" i="1" dirty="0">
                <a:latin typeface="+mj-lt"/>
                <a:cs typeface="Times New Roman" panose="02020603050405020304" pitchFamily="18" charset="0"/>
              </a:rPr>
              <a:t>Theo</a:t>
            </a:r>
            <a:r>
              <a:rPr lang="en-US" altLang="en-US" sz="2800" dirty="0">
                <a:latin typeface="+mj-lt"/>
                <a:cs typeface="Times New Roman" panose="02020603050405020304" pitchFamily="18" charset="0"/>
              </a:rPr>
              <a:t> </a:t>
            </a:r>
            <a:r>
              <a:rPr lang="en-US" altLang="en-US" sz="2800" dirty="0" err="1">
                <a:latin typeface="+mj-lt"/>
                <a:cs typeface="Times New Roman" panose="02020603050405020304" pitchFamily="18" charset="0"/>
              </a:rPr>
              <a:t>Vũ</a:t>
            </a:r>
            <a:r>
              <a:rPr lang="en-US" altLang="en-US" sz="2800" dirty="0">
                <a:latin typeface="+mj-lt"/>
                <a:cs typeface="Times New Roman" panose="02020603050405020304" pitchFamily="18" charset="0"/>
              </a:rPr>
              <a:t> </a:t>
            </a:r>
            <a:r>
              <a:rPr lang="en-US" altLang="en-US" sz="2800" dirty="0" err="1">
                <a:latin typeface="+mj-lt"/>
                <a:cs typeface="Times New Roman" panose="02020603050405020304" pitchFamily="18" charset="0"/>
              </a:rPr>
              <a:t>Hương</a:t>
            </a:r>
            <a:r>
              <a:rPr lang="en-US" altLang="en-US" sz="2800" dirty="0">
                <a:latin typeface="+mj-lt"/>
                <a:cs typeface="Times New Roman" panose="02020603050405020304" pitchFamily="18" charset="0"/>
              </a:rPr>
              <a:t> </a:t>
            </a:r>
            <a:r>
              <a:rPr lang="en-US" altLang="en-US" sz="2800" dirty="0" err="1">
                <a:latin typeface="+mj-lt"/>
                <a:cs typeface="Times New Roman" panose="02020603050405020304" pitchFamily="18" charset="0"/>
              </a:rPr>
              <a:t>Giang</a:t>
            </a:r>
            <a:endParaRPr lang="en-US" altLang="en-US" sz="2800" dirty="0">
              <a:latin typeface="+mj-lt"/>
              <a:cs typeface="Times New Roman" panose="02020603050405020304" pitchFamily="18" charset="0"/>
            </a:endParaRPr>
          </a:p>
        </p:txBody>
      </p:sp>
      <p:sp>
        <p:nvSpPr>
          <p:cNvPr id="6" name="Rectangle 21">
            <a:extLst>
              <a:ext uri="{FF2B5EF4-FFF2-40B4-BE49-F238E27FC236}">
                <a16:creationId xmlns:a16="http://schemas.microsoft.com/office/drawing/2014/main" xmlns="" id="{7BE820CE-E393-4282-82ED-FF62FC938CC3}"/>
              </a:ext>
            </a:extLst>
          </p:cNvPr>
          <p:cNvSpPr/>
          <p:nvPr/>
        </p:nvSpPr>
        <p:spPr>
          <a:xfrm>
            <a:off x="401249" y="490583"/>
            <a:ext cx="11509242" cy="954107"/>
          </a:xfrm>
          <a:prstGeom prst="rect">
            <a:avLst/>
          </a:prstGeom>
        </p:spPr>
        <p:txBody>
          <a:bodyPr wrap="square">
            <a:spAutoFit/>
          </a:bodyPr>
          <a:lstStyle/>
          <a:p>
            <a:pPr>
              <a:buFont typeface="Wingdings" panose="05000000000000000000" pitchFamily="2" charset="2"/>
              <a:buNone/>
            </a:pPr>
            <a:r>
              <a:rPr lang="en-US" altLang="en-US" sz="2800" b="1" dirty="0">
                <a:solidFill>
                  <a:srgbClr val="1306BA"/>
                </a:solidFill>
                <a:latin typeface="+mj-lt"/>
                <a:cs typeface="Times New Roman" panose="02020603050405020304" pitchFamily="18" charset="0"/>
              </a:rPr>
              <a:t>(3) </a:t>
            </a:r>
            <a:r>
              <a:rPr lang="en-US" altLang="en-US" sz="2800" b="1" dirty="0" err="1">
                <a:solidFill>
                  <a:srgbClr val="1306BA"/>
                </a:solidFill>
                <a:latin typeface="+mj-lt"/>
                <a:cs typeface="Times New Roman" panose="02020603050405020304" pitchFamily="18" charset="0"/>
              </a:rPr>
              <a:t>Viết</a:t>
            </a:r>
            <a:r>
              <a:rPr lang="en-US" altLang="en-US" sz="2800" b="1" dirty="0">
                <a:solidFill>
                  <a:srgbClr val="1306BA"/>
                </a:solidFill>
                <a:latin typeface="+mj-lt"/>
                <a:cs typeface="Times New Roman" panose="02020603050405020304" pitchFamily="18" charset="0"/>
              </a:rPr>
              <a:t> </a:t>
            </a:r>
            <a:r>
              <a:rPr lang="en-US" altLang="en-US" sz="2800" b="1" dirty="0" err="1">
                <a:solidFill>
                  <a:srgbClr val="1306BA"/>
                </a:solidFill>
                <a:latin typeface="+mj-lt"/>
                <a:cs typeface="Times New Roman" panose="02020603050405020304" pitchFamily="18" charset="0"/>
              </a:rPr>
              <a:t>lại</a:t>
            </a:r>
            <a:r>
              <a:rPr lang="en-US" altLang="en-US" sz="2800" b="1" dirty="0">
                <a:solidFill>
                  <a:srgbClr val="1306BA"/>
                </a:solidFill>
                <a:latin typeface="+mj-lt"/>
                <a:cs typeface="Times New Roman" panose="02020603050405020304" pitchFamily="18" charset="0"/>
              </a:rPr>
              <a:t> </a:t>
            </a:r>
            <a:r>
              <a:rPr lang="en-US" altLang="en-US" sz="2800" b="1" dirty="0" err="1">
                <a:solidFill>
                  <a:srgbClr val="1306BA"/>
                </a:solidFill>
                <a:latin typeface="+mj-lt"/>
                <a:cs typeface="Times New Roman" panose="02020603050405020304" pitchFamily="18" charset="0"/>
              </a:rPr>
              <a:t>tên</a:t>
            </a:r>
            <a:r>
              <a:rPr lang="en-US" altLang="en-US" sz="2800" b="1" dirty="0">
                <a:solidFill>
                  <a:srgbClr val="1306BA"/>
                </a:solidFill>
                <a:latin typeface="+mj-lt"/>
                <a:cs typeface="Times New Roman" panose="02020603050405020304" pitchFamily="18" charset="0"/>
              </a:rPr>
              <a:t> </a:t>
            </a:r>
            <a:r>
              <a:rPr lang="en-US" altLang="en-US" sz="2800" b="1" dirty="0" err="1">
                <a:solidFill>
                  <a:srgbClr val="1306BA"/>
                </a:solidFill>
                <a:latin typeface="+mj-lt"/>
                <a:cs typeface="Times New Roman" panose="02020603050405020304" pitchFamily="18" charset="0"/>
              </a:rPr>
              <a:t>các</a:t>
            </a:r>
            <a:r>
              <a:rPr lang="en-US" altLang="en-US" sz="2800" b="1" dirty="0">
                <a:solidFill>
                  <a:srgbClr val="1306BA"/>
                </a:solidFill>
                <a:latin typeface="+mj-lt"/>
                <a:cs typeface="Times New Roman" panose="02020603050405020304" pitchFamily="18" charset="0"/>
              </a:rPr>
              <a:t> </a:t>
            </a:r>
            <a:r>
              <a:rPr lang="en-US" altLang="en-US" sz="2800" b="1" dirty="0" err="1">
                <a:solidFill>
                  <a:srgbClr val="1306BA"/>
                </a:solidFill>
                <a:latin typeface="+mj-lt"/>
                <a:cs typeface="Times New Roman" panose="02020603050405020304" pitchFamily="18" charset="0"/>
              </a:rPr>
              <a:t>danh</a:t>
            </a:r>
            <a:r>
              <a:rPr lang="en-US" altLang="en-US" sz="2800" b="1" dirty="0">
                <a:solidFill>
                  <a:srgbClr val="1306BA"/>
                </a:solidFill>
                <a:latin typeface="+mj-lt"/>
                <a:cs typeface="Times New Roman" panose="02020603050405020304" pitchFamily="18" charset="0"/>
              </a:rPr>
              <a:t> </a:t>
            </a:r>
            <a:r>
              <a:rPr lang="en-US" altLang="en-US" sz="2800" b="1" dirty="0" err="1">
                <a:solidFill>
                  <a:srgbClr val="1306BA"/>
                </a:solidFill>
                <a:latin typeface="+mj-lt"/>
                <a:cs typeface="Times New Roman" panose="02020603050405020304" pitchFamily="18" charset="0"/>
              </a:rPr>
              <a:t>hiệu</a:t>
            </a:r>
            <a:r>
              <a:rPr lang="en-US" altLang="en-US" sz="2800" b="1" dirty="0">
                <a:solidFill>
                  <a:srgbClr val="1306BA"/>
                </a:solidFill>
                <a:latin typeface="+mj-lt"/>
                <a:cs typeface="Times New Roman" panose="02020603050405020304" pitchFamily="18" charset="0"/>
              </a:rPr>
              <a:t>, </a:t>
            </a:r>
            <a:r>
              <a:rPr lang="en-US" altLang="en-US" sz="2800" b="1" dirty="0" err="1">
                <a:solidFill>
                  <a:srgbClr val="1306BA"/>
                </a:solidFill>
                <a:latin typeface="+mj-lt"/>
                <a:cs typeface="Times New Roman" panose="02020603050405020304" pitchFamily="18" charset="0"/>
              </a:rPr>
              <a:t>giải</a:t>
            </a:r>
            <a:r>
              <a:rPr lang="en-US" altLang="en-US" sz="2800" b="1" dirty="0">
                <a:solidFill>
                  <a:srgbClr val="1306BA"/>
                </a:solidFill>
                <a:latin typeface="+mj-lt"/>
                <a:cs typeface="Times New Roman" panose="02020603050405020304" pitchFamily="18" charset="0"/>
              </a:rPr>
              <a:t> </a:t>
            </a:r>
            <a:r>
              <a:rPr lang="en-US" altLang="en-US" sz="2800" b="1" dirty="0" err="1">
                <a:solidFill>
                  <a:srgbClr val="1306BA"/>
                </a:solidFill>
                <a:latin typeface="+mj-lt"/>
                <a:cs typeface="Times New Roman" panose="02020603050405020304" pitchFamily="18" charset="0"/>
              </a:rPr>
              <a:t>thưởng</a:t>
            </a:r>
            <a:r>
              <a:rPr lang="en-US" altLang="en-US" sz="2800" b="1" dirty="0">
                <a:solidFill>
                  <a:srgbClr val="1306BA"/>
                </a:solidFill>
                <a:latin typeface="+mj-lt"/>
                <a:cs typeface="Times New Roman" panose="02020603050405020304" pitchFamily="18" charset="0"/>
              </a:rPr>
              <a:t>, </a:t>
            </a:r>
            <a:r>
              <a:rPr lang="en-US" altLang="en-US" sz="2800" b="1" dirty="0" err="1">
                <a:solidFill>
                  <a:srgbClr val="1306BA"/>
                </a:solidFill>
                <a:latin typeface="+mj-lt"/>
                <a:cs typeface="Times New Roman" panose="02020603050405020304" pitchFamily="18" charset="0"/>
              </a:rPr>
              <a:t>huy</a:t>
            </a:r>
            <a:r>
              <a:rPr lang="en-US" altLang="en-US" sz="2800" b="1" dirty="0">
                <a:solidFill>
                  <a:srgbClr val="1306BA"/>
                </a:solidFill>
                <a:latin typeface="+mj-lt"/>
                <a:cs typeface="Times New Roman" panose="02020603050405020304" pitchFamily="18" charset="0"/>
              </a:rPr>
              <a:t> </a:t>
            </a:r>
            <a:r>
              <a:rPr lang="en-US" altLang="en-US" sz="2800" b="1" dirty="0" err="1">
                <a:solidFill>
                  <a:srgbClr val="1306BA"/>
                </a:solidFill>
                <a:latin typeface="+mj-lt"/>
                <a:cs typeface="Times New Roman" panose="02020603050405020304" pitchFamily="18" charset="0"/>
              </a:rPr>
              <a:t>chương</a:t>
            </a:r>
            <a:r>
              <a:rPr lang="en-US" altLang="en-US" sz="2800" b="1" dirty="0">
                <a:solidFill>
                  <a:srgbClr val="1306BA"/>
                </a:solidFill>
                <a:latin typeface="+mj-lt"/>
                <a:cs typeface="Times New Roman" panose="02020603050405020304" pitchFamily="18" charset="0"/>
              </a:rPr>
              <a:t> </a:t>
            </a:r>
            <a:r>
              <a:rPr lang="en-US" altLang="en-US" sz="2800" b="1" dirty="0" err="1">
                <a:solidFill>
                  <a:srgbClr val="1306BA"/>
                </a:solidFill>
                <a:latin typeface="+mj-lt"/>
                <a:cs typeface="Times New Roman" panose="02020603050405020304" pitchFamily="18" charset="0"/>
              </a:rPr>
              <a:t>và</a:t>
            </a:r>
            <a:r>
              <a:rPr lang="en-US" altLang="en-US" sz="2800" b="1" dirty="0">
                <a:solidFill>
                  <a:srgbClr val="1306BA"/>
                </a:solidFill>
                <a:latin typeface="+mj-lt"/>
                <a:cs typeface="Times New Roman" panose="02020603050405020304" pitchFamily="18" charset="0"/>
              </a:rPr>
              <a:t> </a:t>
            </a:r>
            <a:r>
              <a:rPr lang="en-US" altLang="en-US" sz="2800" b="1" dirty="0" err="1">
                <a:solidFill>
                  <a:srgbClr val="1306BA"/>
                </a:solidFill>
                <a:latin typeface="+mj-lt"/>
                <a:cs typeface="Times New Roman" panose="02020603050405020304" pitchFamily="18" charset="0"/>
              </a:rPr>
              <a:t>kỉ</a:t>
            </a:r>
            <a:r>
              <a:rPr lang="en-US" altLang="en-US" sz="2800" b="1" dirty="0">
                <a:solidFill>
                  <a:srgbClr val="1306BA"/>
                </a:solidFill>
                <a:latin typeface="+mj-lt"/>
                <a:cs typeface="Times New Roman" panose="02020603050405020304" pitchFamily="18" charset="0"/>
              </a:rPr>
              <a:t> </a:t>
            </a:r>
            <a:r>
              <a:rPr lang="en-US" altLang="en-US" sz="2800" b="1" dirty="0" err="1">
                <a:solidFill>
                  <a:srgbClr val="1306BA"/>
                </a:solidFill>
                <a:latin typeface="+mj-lt"/>
                <a:cs typeface="Times New Roman" panose="02020603050405020304" pitchFamily="18" charset="0"/>
              </a:rPr>
              <a:t>niệm</a:t>
            </a:r>
            <a:r>
              <a:rPr lang="en-US" altLang="en-US" sz="2800" b="1" dirty="0">
                <a:solidFill>
                  <a:srgbClr val="1306BA"/>
                </a:solidFill>
                <a:latin typeface="+mj-lt"/>
                <a:cs typeface="Times New Roman" panose="02020603050405020304" pitchFamily="18" charset="0"/>
              </a:rPr>
              <a:t> </a:t>
            </a:r>
            <a:r>
              <a:rPr lang="en-US" altLang="en-US" sz="2800" b="1" dirty="0" err="1">
                <a:solidFill>
                  <a:srgbClr val="1306BA"/>
                </a:solidFill>
                <a:latin typeface="+mj-lt"/>
                <a:cs typeface="Times New Roman" panose="02020603050405020304" pitchFamily="18" charset="0"/>
              </a:rPr>
              <a:t>chương</a:t>
            </a:r>
            <a:r>
              <a:rPr lang="en-US" altLang="en-US" sz="2800" b="1" dirty="0">
                <a:solidFill>
                  <a:srgbClr val="1306BA"/>
                </a:solidFill>
                <a:latin typeface="+mj-lt"/>
                <a:cs typeface="Times New Roman" panose="02020603050405020304" pitchFamily="18" charset="0"/>
              </a:rPr>
              <a:t> </a:t>
            </a:r>
            <a:r>
              <a:rPr lang="en-US" altLang="en-US" sz="2800" b="1" dirty="0" err="1">
                <a:solidFill>
                  <a:srgbClr val="1306BA"/>
                </a:solidFill>
                <a:latin typeface="+mj-lt"/>
                <a:cs typeface="Times New Roman" panose="02020603050405020304" pitchFamily="18" charset="0"/>
              </a:rPr>
              <a:t>được</a:t>
            </a:r>
            <a:r>
              <a:rPr lang="en-US" altLang="en-US" sz="2800" b="1" dirty="0">
                <a:solidFill>
                  <a:srgbClr val="1306BA"/>
                </a:solidFill>
                <a:latin typeface="+mj-lt"/>
                <a:cs typeface="Times New Roman" panose="02020603050405020304" pitchFamily="18" charset="0"/>
              </a:rPr>
              <a:t> in </a:t>
            </a:r>
            <a:r>
              <a:rPr lang="en-US" altLang="en-US" sz="2800" b="1" dirty="0" err="1">
                <a:solidFill>
                  <a:srgbClr val="1306BA"/>
                </a:solidFill>
                <a:latin typeface="+mj-lt"/>
                <a:cs typeface="Times New Roman" panose="02020603050405020304" pitchFamily="18" charset="0"/>
              </a:rPr>
              <a:t>nghiêng</a:t>
            </a:r>
            <a:r>
              <a:rPr lang="en-US" altLang="en-US" sz="2800" b="1" dirty="0">
                <a:solidFill>
                  <a:srgbClr val="1306BA"/>
                </a:solidFill>
                <a:latin typeface="+mj-lt"/>
                <a:cs typeface="Times New Roman" panose="02020603050405020304" pitchFamily="18" charset="0"/>
              </a:rPr>
              <a:t> </a:t>
            </a:r>
            <a:r>
              <a:rPr lang="en-US" altLang="en-US" sz="2800" b="1" dirty="0" err="1">
                <a:solidFill>
                  <a:srgbClr val="1306BA"/>
                </a:solidFill>
                <a:latin typeface="+mj-lt"/>
                <a:cs typeface="Times New Roman" panose="02020603050405020304" pitchFamily="18" charset="0"/>
              </a:rPr>
              <a:t>dưới</a:t>
            </a:r>
            <a:r>
              <a:rPr lang="en-US" altLang="en-US" sz="2800" b="1" dirty="0">
                <a:solidFill>
                  <a:srgbClr val="1306BA"/>
                </a:solidFill>
                <a:latin typeface="+mj-lt"/>
                <a:cs typeface="Times New Roman" panose="02020603050405020304" pitchFamily="18" charset="0"/>
              </a:rPr>
              <a:t> </a:t>
            </a:r>
            <a:r>
              <a:rPr lang="en-US" altLang="en-US" sz="2800" b="1" dirty="0" err="1">
                <a:solidFill>
                  <a:srgbClr val="1306BA"/>
                </a:solidFill>
                <a:latin typeface="+mj-lt"/>
                <a:cs typeface="Times New Roman" panose="02020603050405020304" pitchFamily="18" charset="0"/>
              </a:rPr>
              <a:t>đây</a:t>
            </a:r>
            <a:r>
              <a:rPr lang="en-US" altLang="en-US" sz="2800" b="1" dirty="0">
                <a:solidFill>
                  <a:srgbClr val="1306BA"/>
                </a:solidFill>
                <a:latin typeface="+mj-lt"/>
                <a:cs typeface="Times New Roman" panose="02020603050405020304" pitchFamily="18" charset="0"/>
              </a:rPr>
              <a:t> </a:t>
            </a:r>
            <a:r>
              <a:rPr lang="en-US" altLang="en-US" sz="2800" b="1" dirty="0" err="1">
                <a:solidFill>
                  <a:srgbClr val="1306BA"/>
                </a:solidFill>
                <a:latin typeface="+mj-lt"/>
                <a:cs typeface="Times New Roman" panose="02020603050405020304" pitchFamily="18" charset="0"/>
              </a:rPr>
              <a:t>cho</a:t>
            </a:r>
            <a:r>
              <a:rPr lang="en-US" altLang="en-US" sz="2800" b="1" dirty="0">
                <a:solidFill>
                  <a:srgbClr val="1306BA"/>
                </a:solidFill>
                <a:latin typeface="+mj-lt"/>
                <a:cs typeface="Times New Roman" panose="02020603050405020304" pitchFamily="18" charset="0"/>
              </a:rPr>
              <a:t> </a:t>
            </a:r>
            <a:r>
              <a:rPr lang="en-US" altLang="en-US" sz="2800" b="1" dirty="0" err="1">
                <a:solidFill>
                  <a:srgbClr val="1306BA"/>
                </a:solidFill>
                <a:latin typeface="+mj-lt"/>
                <a:cs typeface="Times New Roman" panose="02020603050405020304" pitchFamily="18" charset="0"/>
              </a:rPr>
              <a:t>đúng</a:t>
            </a:r>
            <a:r>
              <a:rPr lang="en-US" altLang="en-US" sz="2800" b="1" dirty="0">
                <a:solidFill>
                  <a:srgbClr val="1306BA"/>
                </a:solidFill>
                <a:latin typeface="+mj-lt"/>
                <a:cs typeface="Times New Roman" panose="02020603050405020304" pitchFamily="18" charset="0"/>
              </a:rPr>
              <a:t> :</a:t>
            </a:r>
          </a:p>
        </p:txBody>
      </p:sp>
      <p:sp>
        <p:nvSpPr>
          <p:cNvPr id="7" name="Rectangle 26">
            <a:extLst>
              <a:ext uri="{FF2B5EF4-FFF2-40B4-BE49-F238E27FC236}">
                <a16:creationId xmlns:a16="http://schemas.microsoft.com/office/drawing/2014/main" xmlns="" id="{C40BBFF5-C781-4D82-A338-5AFB2BA79CC1}"/>
              </a:ext>
            </a:extLst>
          </p:cNvPr>
          <p:cNvSpPr/>
          <p:nvPr/>
        </p:nvSpPr>
        <p:spPr>
          <a:xfrm>
            <a:off x="9834471" y="2370776"/>
            <a:ext cx="423514" cy="523220"/>
          </a:xfrm>
          <a:prstGeom prst="rect">
            <a:avLst/>
          </a:prstGeom>
        </p:spPr>
        <p:txBody>
          <a:bodyPr wrap="none">
            <a:spAutoFit/>
          </a:bodyPr>
          <a:lstStyle/>
          <a:p>
            <a:r>
              <a:rPr lang="en-US" altLang="en-US" sz="2800" b="1" i="1" dirty="0">
                <a:solidFill>
                  <a:srgbClr val="1306BA"/>
                </a:solidFill>
                <a:latin typeface="Times New Roman" panose="02020603050405020304" pitchFamily="18" charset="0"/>
                <a:cs typeface="Times New Roman" panose="02020603050405020304" pitchFamily="18" charset="0"/>
              </a:rPr>
              <a:t>K</a:t>
            </a:r>
            <a:endParaRPr lang="en-US" sz="2800" b="1" dirty="0">
              <a:solidFill>
                <a:srgbClr val="1306BA"/>
              </a:solidFill>
            </a:endParaRPr>
          </a:p>
        </p:txBody>
      </p:sp>
      <p:sp>
        <p:nvSpPr>
          <p:cNvPr id="8" name="Rectangle 27">
            <a:extLst>
              <a:ext uri="{FF2B5EF4-FFF2-40B4-BE49-F238E27FC236}">
                <a16:creationId xmlns:a16="http://schemas.microsoft.com/office/drawing/2014/main" xmlns="" id="{8D5C9DCF-5B5C-44B3-B9E7-8881D8D96EF7}"/>
              </a:ext>
            </a:extLst>
          </p:cNvPr>
          <p:cNvSpPr/>
          <p:nvPr/>
        </p:nvSpPr>
        <p:spPr>
          <a:xfrm>
            <a:off x="514722" y="2393617"/>
            <a:ext cx="385042" cy="523220"/>
          </a:xfrm>
          <a:prstGeom prst="rect">
            <a:avLst/>
          </a:prstGeom>
        </p:spPr>
        <p:txBody>
          <a:bodyPr wrap="none">
            <a:spAutoFit/>
          </a:bodyPr>
          <a:lstStyle/>
          <a:p>
            <a:r>
              <a:rPr lang="en-US" altLang="en-US" sz="2800" b="1" i="1" dirty="0">
                <a:solidFill>
                  <a:srgbClr val="C00000"/>
                </a:solidFill>
                <a:latin typeface="Times New Roman" panose="02020603050405020304" pitchFamily="18" charset="0"/>
                <a:cs typeface="Times New Roman" panose="02020603050405020304" pitchFamily="18" charset="0"/>
              </a:rPr>
              <a:t>n</a:t>
            </a:r>
            <a:endParaRPr lang="en-US" sz="2800" b="1" dirty="0"/>
          </a:p>
        </p:txBody>
      </p:sp>
      <p:sp>
        <p:nvSpPr>
          <p:cNvPr id="9" name="Rectangle 28">
            <a:extLst>
              <a:ext uri="{FF2B5EF4-FFF2-40B4-BE49-F238E27FC236}">
                <a16:creationId xmlns:a16="http://schemas.microsoft.com/office/drawing/2014/main" xmlns="" id="{58A921AB-B647-428D-8B6D-EA930879D35A}"/>
              </a:ext>
            </a:extLst>
          </p:cNvPr>
          <p:cNvSpPr/>
          <p:nvPr/>
        </p:nvSpPr>
        <p:spPr>
          <a:xfrm>
            <a:off x="2036155" y="2378460"/>
            <a:ext cx="385042" cy="523220"/>
          </a:xfrm>
          <a:prstGeom prst="rect">
            <a:avLst/>
          </a:prstGeom>
        </p:spPr>
        <p:txBody>
          <a:bodyPr wrap="none">
            <a:spAutoFit/>
          </a:bodyPr>
          <a:lstStyle/>
          <a:p>
            <a:r>
              <a:rPr lang="en-US" altLang="en-US" sz="2800" b="1" i="1" dirty="0">
                <a:solidFill>
                  <a:srgbClr val="C00000"/>
                </a:solidFill>
                <a:latin typeface="Times New Roman" panose="02020603050405020304" pitchFamily="18" charset="0"/>
                <a:cs typeface="Times New Roman" panose="02020603050405020304" pitchFamily="18" charset="0"/>
              </a:rPr>
              <a:t>n</a:t>
            </a:r>
            <a:endParaRPr lang="en-US" sz="2800" b="1" dirty="0"/>
          </a:p>
        </p:txBody>
      </p:sp>
      <p:sp>
        <p:nvSpPr>
          <p:cNvPr id="10" name="Rectangle 29">
            <a:extLst>
              <a:ext uri="{FF2B5EF4-FFF2-40B4-BE49-F238E27FC236}">
                <a16:creationId xmlns:a16="http://schemas.microsoft.com/office/drawing/2014/main" xmlns="" id="{F7F6D311-E514-46A7-A22A-7503D70E16ED}"/>
              </a:ext>
            </a:extLst>
          </p:cNvPr>
          <p:cNvSpPr/>
          <p:nvPr/>
        </p:nvSpPr>
        <p:spPr>
          <a:xfrm>
            <a:off x="6692035" y="2370527"/>
            <a:ext cx="343364" cy="523220"/>
          </a:xfrm>
          <a:prstGeom prst="rect">
            <a:avLst/>
          </a:prstGeom>
        </p:spPr>
        <p:txBody>
          <a:bodyPr wrap="none">
            <a:spAutoFit/>
          </a:bodyPr>
          <a:lstStyle/>
          <a:p>
            <a:r>
              <a:rPr lang="en-US" sz="2800" b="1" i="1" dirty="0">
                <a:solidFill>
                  <a:srgbClr val="C00000"/>
                </a:solidFill>
                <a:latin typeface="Times New Roman" panose="02020603050405020304" pitchFamily="18" charset="0"/>
                <a:cs typeface="Times New Roman" panose="02020603050405020304" pitchFamily="18" charset="0"/>
              </a:rPr>
              <a:t>v</a:t>
            </a:r>
            <a:endParaRPr lang="en-US" sz="2800" b="1" dirty="0"/>
          </a:p>
        </p:txBody>
      </p:sp>
      <p:sp>
        <p:nvSpPr>
          <p:cNvPr id="11" name="Rectangle 30">
            <a:extLst>
              <a:ext uri="{FF2B5EF4-FFF2-40B4-BE49-F238E27FC236}">
                <a16:creationId xmlns:a16="http://schemas.microsoft.com/office/drawing/2014/main" xmlns="" id="{D98ED676-73CE-4A19-A47A-AEEE36567360}"/>
              </a:ext>
            </a:extLst>
          </p:cNvPr>
          <p:cNvSpPr/>
          <p:nvPr/>
        </p:nvSpPr>
        <p:spPr>
          <a:xfrm>
            <a:off x="9893783" y="2365596"/>
            <a:ext cx="364202" cy="523220"/>
          </a:xfrm>
          <a:prstGeom prst="rect">
            <a:avLst/>
          </a:prstGeom>
        </p:spPr>
        <p:txBody>
          <a:bodyPr wrap="none">
            <a:spAutoFit/>
          </a:bodyPr>
          <a:lstStyle/>
          <a:p>
            <a:r>
              <a:rPr lang="en-US" sz="2800" b="1" i="1" dirty="0">
                <a:solidFill>
                  <a:srgbClr val="C00000"/>
                </a:solidFill>
                <a:latin typeface="Times New Roman" panose="02020603050405020304" pitchFamily="18" charset="0"/>
                <a:cs typeface="Times New Roman" panose="02020603050405020304" pitchFamily="18" charset="0"/>
              </a:rPr>
              <a:t>k</a:t>
            </a:r>
            <a:endParaRPr lang="en-US" sz="2800" b="1" dirty="0"/>
          </a:p>
        </p:txBody>
      </p:sp>
      <p:sp>
        <p:nvSpPr>
          <p:cNvPr id="12" name="Rectangle 31">
            <a:extLst>
              <a:ext uri="{FF2B5EF4-FFF2-40B4-BE49-F238E27FC236}">
                <a16:creationId xmlns:a16="http://schemas.microsoft.com/office/drawing/2014/main" xmlns="" id="{9A19ECE9-5934-4928-BEEE-BFC29B5D9AFB}"/>
              </a:ext>
            </a:extLst>
          </p:cNvPr>
          <p:cNvSpPr/>
          <p:nvPr/>
        </p:nvSpPr>
        <p:spPr>
          <a:xfrm>
            <a:off x="9573398" y="3718248"/>
            <a:ext cx="385042" cy="523220"/>
          </a:xfrm>
          <a:prstGeom prst="rect">
            <a:avLst/>
          </a:prstGeom>
        </p:spPr>
        <p:txBody>
          <a:bodyPr wrap="none">
            <a:spAutoFit/>
          </a:bodyPr>
          <a:lstStyle/>
          <a:p>
            <a:r>
              <a:rPr lang="en-US" sz="2800" b="1" i="1" dirty="0">
                <a:solidFill>
                  <a:srgbClr val="C00000"/>
                </a:solidFill>
                <a:latin typeface="Times New Roman" panose="02020603050405020304" pitchFamily="18" charset="0"/>
                <a:cs typeface="Times New Roman" panose="02020603050405020304" pitchFamily="18" charset="0"/>
              </a:rPr>
              <a:t>h</a:t>
            </a:r>
            <a:endParaRPr lang="en-US" sz="2800" b="1" dirty="0"/>
          </a:p>
        </p:txBody>
      </p:sp>
      <p:sp>
        <p:nvSpPr>
          <p:cNvPr id="13" name="Rectangle 32">
            <a:extLst>
              <a:ext uri="{FF2B5EF4-FFF2-40B4-BE49-F238E27FC236}">
                <a16:creationId xmlns:a16="http://schemas.microsoft.com/office/drawing/2014/main" xmlns="" id="{611885E1-B9AD-4A71-A859-B61246E0B4BC}"/>
              </a:ext>
            </a:extLst>
          </p:cNvPr>
          <p:cNvSpPr/>
          <p:nvPr/>
        </p:nvSpPr>
        <p:spPr>
          <a:xfrm>
            <a:off x="535562" y="4145903"/>
            <a:ext cx="364202" cy="523220"/>
          </a:xfrm>
          <a:prstGeom prst="rect">
            <a:avLst/>
          </a:prstGeom>
        </p:spPr>
        <p:txBody>
          <a:bodyPr wrap="none">
            <a:spAutoFit/>
          </a:bodyPr>
          <a:lstStyle/>
          <a:p>
            <a:r>
              <a:rPr lang="en-US" altLang="en-US" sz="2800" b="1" i="1" dirty="0">
                <a:solidFill>
                  <a:srgbClr val="C00000"/>
                </a:solidFill>
                <a:latin typeface="Times New Roman" panose="02020603050405020304" pitchFamily="18" charset="0"/>
                <a:cs typeface="Times New Roman" panose="02020603050405020304" pitchFamily="18" charset="0"/>
              </a:rPr>
              <a:t>đ</a:t>
            </a:r>
            <a:endParaRPr lang="en-US" sz="2800" b="1" dirty="0"/>
          </a:p>
        </p:txBody>
      </p:sp>
      <p:sp>
        <p:nvSpPr>
          <p:cNvPr id="14" name="Rectangle 33">
            <a:extLst>
              <a:ext uri="{FF2B5EF4-FFF2-40B4-BE49-F238E27FC236}">
                <a16:creationId xmlns:a16="http://schemas.microsoft.com/office/drawing/2014/main" xmlns="" id="{D3C2885A-680F-4114-93C9-0C55A674C62A}"/>
              </a:ext>
            </a:extLst>
          </p:cNvPr>
          <p:cNvSpPr/>
          <p:nvPr/>
        </p:nvSpPr>
        <p:spPr>
          <a:xfrm>
            <a:off x="11069113" y="4569850"/>
            <a:ext cx="364202" cy="523220"/>
          </a:xfrm>
          <a:prstGeom prst="rect">
            <a:avLst/>
          </a:prstGeom>
        </p:spPr>
        <p:txBody>
          <a:bodyPr wrap="none">
            <a:spAutoFit/>
          </a:bodyPr>
          <a:lstStyle/>
          <a:p>
            <a:r>
              <a:rPr lang="en-US" sz="2800" b="1" i="1" dirty="0">
                <a:solidFill>
                  <a:srgbClr val="C00000"/>
                </a:solidFill>
                <a:latin typeface="Times New Roman" panose="02020603050405020304" pitchFamily="18" charset="0"/>
                <a:cs typeface="Times New Roman" panose="02020603050405020304" pitchFamily="18" charset="0"/>
              </a:rPr>
              <a:t>g</a:t>
            </a:r>
            <a:endParaRPr lang="en-US" sz="2800" b="1" dirty="0"/>
          </a:p>
        </p:txBody>
      </p:sp>
      <p:sp>
        <p:nvSpPr>
          <p:cNvPr id="15" name="Rectangle 37">
            <a:extLst>
              <a:ext uri="{FF2B5EF4-FFF2-40B4-BE49-F238E27FC236}">
                <a16:creationId xmlns:a16="http://schemas.microsoft.com/office/drawing/2014/main" xmlns="" id="{D0C94226-7545-4E7D-BB99-8ECAFDF589FD}"/>
              </a:ext>
            </a:extLst>
          </p:cNvPr>
          <p:cNvSpPr/>
          <p:nvPr/>
        </p:nvSpPr>
        <p:spPr>
          <a:xfrm>
            <a:off x="482708" y="2371636"/>
            <a:ext cx="444352" cy="523220"/>
          </a:xfrm>
          <a:prstGeom prst="rect">
            <a:avLst/>
          </a:prstGeom>
        </p:spPr>
        <p:txBody>
          <a:bodyPr wrap="none">
            <a:spAutoFit/>
          </a:bodyPr>
          <a:lstStyle/>
          <a:p>
            <a:r>
              <a:rPr lang="en-US" sz="2800" b="1" i="1" dirty="0">
                <a:solidFill>
                  <a:srgbClr val="1306BA"/>
                </a:solidFill>
                <a:latin typeface="Times New Roman" panose="02020603050405020304" pitchFamily="18" charset="0"/>
                <a:cs typeface="Times New Roman" panose="02020603050405020304" pitchFamily="18" charset="0"/>
              </a:rPr>
              <a:t>N</a:t>
            </a:r>
            <a:endParaRPr lang="en-US" sz="2800" b="1" dirty="0">
              <a:solidFill>
                <a:srgbClr val="1306BA"/>
              </a:solidFill>
            </a:endParaRPr>
          </a:p>
        </p:txBody>
      </p:sp>
      <p:sp>
        <p:nvSpPr>
          <p:cNvPr id="16" name="Rectangle 38">
            <a:extLst>
              <a:ext uri="{FF2B5EF4-FFF2-40B4-BE49-F238E27FC236}">
                <a16:creationId xmlns:a16="http://schemas.microsoft.com/office/drawing/2014/main" xmlns="" id="{8824C35D-0F97-444D-ABEA-64246116F6C9}"/>
              </a:ext>
            </a:extLst>
          </p:cNvPr>
          <p:cNvSpPr/>
          <p:nvPr/>
        </p:nvSpPr>
        <p:spPr>
          <a:xfrm>
            <a:off x="2001882" y="2370527"/>
            <a:ext cx="444352" cy="523220"/>
          </a:xfrm>
          <a:prstGeom prst="rect">
            <a:avLst/>
          </a:prstGeom>
        </p:spPr>
        <p:txBody>
          <a:bodyPr wrap="none">
            <a:spAutoFit/>
          </a:bodyPr>
          <a:lstStyle/>
          <a:p>
            <a:r>
              <a:rPr lang="en-US" sz="2800" b="1" i="1" dirty="0">
                <a:solidFill>
                  <a:srgbClr val="1306BA"/>
                </a:solidFill>
                <a:latin typeface="Times New Roman" panose="02020603050405020304" pitchFamily="18" charset="0"/>
                <a:cs typeface="Times New Roman" panose="02020603050405020304" pitchFamily="18" charset="0"/>
              </a:rPr>
              <a:t>N</a:t>
            </a:r>
            <a:endParaRPr lang="en-US" sz="2800" b="1" dirty="0">
              <a:solidFill>
                <a:srgbClr val="1306BA"/>
              </a:solidFill>
            </a:endParaRPr>
          </a:p>
        </p:txBody>
      </p:sp>
      <p:sp>
        <p:nvSpPr>
          <p:cNvPr id="17" name="Rectangle 39">
            <a:extLst>
              <a:ext uri="{FF2B5EF4-FFF2-40B4-BE49-F238E27FC236}">
                <a16:creationId xmlns:a16="http://schemas.microsoft.com/office/drawing/2014/main" xmlns="" id="{0D5BDBCD-8B90-4817-BB12-B1F1C2B325D1}"/>
              </a:ext>
            </a:extLst>
          </p:cNvPr>
          <p:cNvSpPr/>
          <p:nvPr/>
        </p:nvSpPr>
        <p:spPr>
          <a:xfrm>
            <a:off x="6651960" y="2378460"/>
            <a:ext cx="423514" cy="523220"/>
          </a:xfrm>
          <a:prstGeom prst="rect">
            <a:avLst/>
          </a:prstGeom>
        </p:spPr>
        <p:txBody>
          <a:bodyPr wrap="none">
            <a:spAutoFit/>
          </a:bodyPr>
          <a:lstStyle/>
          <a:p>
            <a:r>
              <a:rPr lang="en-US" sz="2800" b="1" i="1" dirty="0">
                <a:solidFill>
                  <a:srgbClr val="1306BA"/>
                </a:solidFill>
                <a:latin typeface="Times New Roman" panose="02020603050405020304" pitchFamily="18" charset="0"/>
                <a:cs typeface="Times New Roman" panose="02020603050405020304" pitchFamily="18" charset="0"/>
              </a:rPr>
              <a:t>V</a:t>
            </a:r>
            <a:endParaRPr lang="en-US" sz="2800" b="1" dirty="0">
              <a:solidFill>
                <a:srgbClr val="1306BA"/>
              </a:solidFill>
            </a:endParaRPr>
          </a:p>
        </p:txBody>
      </p:sp>
      <p:sp>
        <p:nvSpPr>
          <p:cNvPr id="18" name="Rectangle 40">
            <a:extLst>
              <a:ext uri="{FF2B5EF4-FFF2-40B4-BE49-F238E27FC236}">
                <a16:creationId xmlns:a16="http://schemas.microsoft.com/office/drawing/2014/main" xmlns="" id="{41DAD9DC-26AF-49E9-9DC8-DA9E34AA1D52}"/>
              </a:ext>
            </a:extLst>
          </p:cNvPr>
          <p:cNvSpPr/>
          <p:nvPr/>
        </p:nvSpPr>
        <p:spPr>
          <a:xfrm>
            <a:off x="9503816" y="3725729"/>
            <a:ext cx="463588" cy="523220"/>
          </a:xfrm>
          <a:prstGeom prst="rect">
            <a:avLst/>
          </a:prstGeom>
        </p:spPr>
        <p:txBody>
          <a:bodyPr wrap="none">
            <a:spAutoFit/>
          </a:bodyPr>
          <a:lstStyle/>
          <a:p>
            <a:r>
              <a:rPr lang="en-US" sz="2800" b="1" i="1" dirty="0">
                <a:solidFill>
                  <a:srgbClr val="1306BA"/>
                </a:solidFill>
                <a:latin typeface="Times New Roman" panose="02020603050405020304" pitchFamily="18" charset="0"/>
                <a:cs typeface="Times New Roman" panose="02020603050405020304" pitchFamily="18" charset="0"/>
              </a:rPr>
              <a:t>H</a:t>
            </a:r>
            <a:endParaRPr lang="en-US" sz="2800" b="1" dirty="0">
              <a:solidFill>
                <a:srgbClr val="1306BA"/>
              </a:solidFill>
            </a:endParaRPr>
          </a:p>
        </p:txBody>
      </p:sp>
      <p:sp>
        <p:nvSpPr>
          <p:cNvPr id="19" name="Rectangle 41">
            <a:extLst>
              <a:ext uri="{FF2B5EF4-FFF2-40B4-BE49-F238E27FC236}">
                <a16:creationId xmlns:a16="http://schemas.microsoft.com/office/drawing/2014/main" xmlns="" id="{1A2CC574-91A7-4060-85F4-C0A26273BC4C}"/>
              </a:ext>
            </a:extLst>
          </p:cNvPr>
          <p:cNvSpPr/>
          <p:nvPr/>
        </p:nvSpPr>
        <p:spPr>
          <a:xfrm>
            <a:off x="475502" y="4148684"/>
            <a:ext cx="444352" cy="523220"/>
          </a:xfrm>
          <a:prstGeom prst="rect">
            <a:avLst/>
          </a:prstGeom>
        </p:spPr>
        <p:txBody>
          <a:bodyPr wrap="none">
            <a:spAutoFit/>
          </a:bodyPr>
          <a:lstStyle/>
          <a:p>
            <a:r>
              <a:rPr lang="en-US" sz="2800" b="1" i="1" dirty="0">
                <a:solidFill>
                  <a:srgbClr val="1306BA"/>
                </a:solidFill>
                <a:latin typeface="Times New Roman" panose="02020603050405020304" pitchFamily="18" charset="0"/>
                <a:cs typeface="Times New Roman" panose="02020603050405020304" pitchFamily="18" charset="0"/>
              </a:rPr>
              <a:t>Đ</a:t>
            </a:r>
            <a:endParaRPr lang="en-US" sz="2800" b="1" dirty="0">
              <a:solidFill>
                <a:srgbClr val="1306BA"/>
              </a:solidFill>
            </a:endParaRPr>
          </a:p>
        </p:txBody>
      </p:sp>
      <p:sp>
        <p:nvSpPr>
          <p:cNvPr id="20" name="Rectangle 42">
            <a:extLst>
              <a:ext uri="{FF2B5EF4-FFF2-40B4-BE49-F238E27FC236}">
                <a16:creationId xmlns:a16="http://schemas.microsoft.com/office/drawing/2014/main" xmlns="" id="{286F08CA-02B5-441F-B9F6-A7340DF2F3E5}"/>
              </a:ext>
            </a:extLst>
          </p:cNvPr>
          <p:cNvSpPr/>
          <p:nvPr/>
        </p:nvSpPr>
        <p:spPr>
          <a:xfrm>
            <a:off x="11000757" y="4579277"/>
            <a:ext cx="444352" cy="523220"/>
          </a:xfrm>
          <a:prstGeom prst="rect">
            <a:avLst/>
          </a:prstGeom>
        </p:spPr>
        <p:txBody>
          <a:bodyPr wrap="none">
            <a:spAutoFit/>
          </a:bodyPr>
          <a:lstStyle/>
          <a:p>
            <a:r>
              <a:rPr lang="en-US" sz="2800" b="1" i="1" dirty="0">
                <a:solidFill>
                  <a:srgbClr val="1306BA"/>
                </a:solidFill>
                <a:latin typeface="Times New Roman" panose="02020603050405020304" pitchFamily="18" charset="0"/>
                <a:cs typeface="Times New Roman" panose="02020603050405020304" pitchFamily="18" charset="0"/>
              </a:rPr>
              <a:t>G</a:t>
            </a:r>
            <a:endParaRPr lang="en-US" sz="2800" b="1" dirty="0">
              <a:solidFill>
                <a:srgbClr val="1306BA"/>
              </a:solidFill>
            </a:endParaRPr>
          </a:p>
        </p:txBody>
      </p:sp>
      <p:sp>
        <p:nvSpPr>
          <p:cNvPr id="21" name="Rectangle 34">
            <a:extLst>
              <a:ext uri="{FF2B5EF4-FFF2-40B4-BE49-F238E27FC236}">
                <a16:creationId xmlns:a16="http://schemas.microsoft.com/office/drawing/2014/main" xmlns="" id="{52BC7BD1-824A-4CD0-9406-4D584D03CE56}"/>
              </a:ext>
            </a:extLst>
          </p:cNvPr>
          <p:cNvSpPr/>
          <p:nvPr/>
        </p:nvSpPr>
        <p:spPr>
          <a:xfrm>
            <a:off x="2717675" y="5014723"/>
            <a:ext cx="385042" cy="523220"/>
          </a:xfrm>
          <a:prstGeom prst="rect">
            <a:avLst/>
          </a:prstGeom>
        </p:spPr>
        <p:txBody>
          <a:bodyPr wrap="none">
            <a:spAutoFit/>
          </a:bodyPr>
          <a:lstStyle/>
          <a:p>
            <a:r>
              <a:rPr lang="en-US" sz="2800" b="1" i="1" dirty="0">
                <a:solidFill>
                  <a:srgbClr val="C00000"/>
                </a:solidFill>
                <a:latin typeface="Times New Roman" panose="02020603050405020304" pitchFamily="18" charset="0"/>
                <a:cs typeface="Times New Roman" panose="02020603050405020304" pitchFamily="18" charset="0"/>
              </a:rPr>
              <a:t>h</a:t>
            </a:r>
            <a:endParaRPr lang="en-US" sz="2800" b="1" dirty="0"/>
          </a:p>
        </p:txBody>
      </p:sp>
      <p:sp>
        <p:nvSpPr>
          <p:cNvPr id="22" name="Rectangle 35">
            <a:extLst>
              <a:ext uri="{FF2B5EF4-FFF2-40B4-BE49-F238E27FC236}">
                <a16:creationId xmlns:a16="http://schemas.microsoft.com/office/drawing/2014/main" xmlns="" id="{A8C5AEB1-07ED-4139-92EA-1718934E7FAD}"/>
              </a:ext>
            </a:extLst>
          </p:cNvPr>
          <p:cNvSpPr/>
          <p:nvPr/>
        </p:nvSpPr>
        <p:spPr>
          <a:xfrm>
            <a:off x="4538035" y="5003323"/>
            <a:ext cx="343364" cy="523220"/>
          </a:xfrm>
          <a:prstGeom prst="rect">
            <a:avLst/>
          </a:prstGeom>
        </p:spPr>
        <p:txBody>
          <a:bodyPr wrap="none">
            <a:spAutoFit/>
          </a:bodyPr>
          <a:lstStyle/>
          <a:p>
            <a:r>
              <a:rPr lang="en-US" sz="2800" b="1" i="1" dirty="0">
                <a:solidFill>
                  <a:srgbClr val="C00000"/>
                </a:solidFill>
                <a:latin typeface="Times New Roman" panose="02020603050405020304" pitchFamily="18" charset="0"/>
                <a:cs typeface="Times New Roman" panose="02020603050405020304" pitchFamily="18" charset="0"/>
              </a:rPr>
              <a:t>v</a:t>
            </a:r>
            <a:endParaRPr lang="en-US" sz="2800" b="1" dirty="0"/>
          </a:p>
        </p:txBody>
      </p:sp>
      <p:sp>
        <p:nvSpPr>
          <p:cNvPr id="23" name="Rectangle 36">
            <a:extLst>
              <a:ext uri="{FF2B5EF4-FFF2-40B4-BE49-F238E27FC236}">
                <a16:creationId xmlns:a16="http://schemas.microsoft.com/office/drawing/2014/main" xmlns="" id="{3CD01599-7907-475A-9A52-AA3314AF2B2A}"/>
              </a:ext>
            </a:extLst>
          </p:cNvPr>
          <p:cNvSpPr/>
          <p:nvPr/>
        </p:nvSpPr>
        <p:spPr>
          <a:xfrm>
            <a:off x="5734530" y="4993896"/>
            <a:ext cx="364202" cy="523220"/>
          </a:xfrm>
          <a:prstGeom prst="rect">
            <a:avLst/>
          </a:prstGeom>
        </p:spPr>
        <p:txBody>
          <a:bodyPr wrap="none">
            <a:spAutoFit/>
          </a:bodyPr>
          <a:lstStyle/>
          <a:p>
            <a:r>
              <a:rPr lang="en-US" sz="2800" b="1" i="1" dirty="0">
                <a:solidFill>
                  <a:srgbClr val="C00000"/>
                </a:solidFill>
                <a:latin typeface="Times New Roman" panose="02020603050405020304" pitchFamily="18" charset="0"/>
                <a:cs typeface="Times New Roman" panose="02020603050405020304" pitchFamily="18" charset="0"/>
              </a:rPr>
              <a:t>g</a:t>
            </a:r>
            <a:endParaRPr lang="en-US" sz="2800" b="1" dirty="0"/>
          </a:p>
        </p:txBody>
      </p:sp>
      <p:sp>
        <p:nvSpPr>
          <p:cNvPr id="24" name="Rectangle 43">
            <a:extLst>
              <a:ext uri="{FF2B5EF4-FFF2-40B4-BE49-F238E27FC236}">
                <a16:creationId xmlns:a16="http://schemas.microsoft.com/office/drawing/2014/main" xmlns="" id="{50597827-4ED6-43F3-82B2-F5EBDAA2616A}"/>
              </a:ext>
            </a:extLst>
          </p:cNvPr>
          <p:cNvSpPr/>
          <p:nvPr/>
        </p:nvSpPr>
        <p:spPr>
          <a:xfrm>
            <a:off x="2678402" y="5010785"/>
            <a:ext cx="463588" cy="523220"/>
          </a:xfrm>
          <a:prstGeom prst="rect">
            <a:avLst/>
          </a:prstGeom>
        </p:spPr>
        <p:txBody>
          <a:bodyPr wrap="none">
            <a:spAutoFit/>
          </a:bodyPr>
          <a:lstStyle/>
          <a:p>
            <a:r>
              <a:rPr lang="en-US" sz="2800" b="1" i="1" dirty="0">
                <a:solidFill>
                  <a:srgbClr val="1306BA"/>
                </a:solidFill>
                <a:latin typeface="Times New Roman" panose="02020603050405020304" pitchFamily="18" charset="0"/>
                <a:cs typeface="Times New Roman" panose="02020603050405020304" pitchFamily="18" charset="0"/>
              </a:rPr>
              <a:t>H</a:t>
            </a:r>
            <a:endParaRPr lang="en-US" sz="2800" b="1" dirty="0">
              <a:solidFill>
                <a:srgbClr val="1306BA"/>
              </a:solidFill>
            </a:endParaRPr>
          </a:p>
        </p:txBody>
      </p:sp>
      <p:sp>
        <p:nvSpPr>
          <p:cNvPr id="25" name="Rectangle 44">
            <a:extLst>
              <a:ext uri="{FF2B5EF4-FFF2-40B4-BE49-F238E27FC236}">
                <a16:creationId xmlns:a16="http://schemas.microsoft.com/office/drawing/2014/main" xmlns="" id="{01F2003F-8AE0-4588-A14A-EF73E985FF8D}"/>
              </a:ext>
            </a:extLst>
          </p:cNvPr>
          <p:cNvSpPr/>
          <p:nvPr/>
        </p:nvSpPr>
        <p:spPr>
          <a:xfrm>
            <a:off x="4495306" y="5013968"/>
            <a:ext cx="423514" cy="523220"/>
          </a:xfrm>
          <a:prstGeom prst="rect">
            <a:avLst/>
          </a:prstGeom>
        </p:spPr>
        <p:txBody>
          <a:bodyPr wrap="none">
            <a:spAutoFit/>
          </a:bodyPr>
          <a:lstStyle/>
          <a:p>
            <a:r>
              <a:rPr lang="en-US" sz="2800" b="1" i="1" dirty="0">
                <a:solidFill>
                  <a:srgbClr val="1306BA"/>
                </a:solidFill>
                <a:latin typeface="Times New Roman" panose="02020603050405020304" pitchFamily="18" charset="0"/>
                <a:cs typeface="Times New Roman" panose="02020603050405020304" pitchFamily="18" charset="0"/>
              </a:rPr>
              <a:t>V</a:t>
            </a:r>
            <a:endParaRPr lang="en-US" sz="2800" b="1" dirty="0">
              <a:solidFill>
                <a:srgbClr val="1306BA"/>
              </a:solidFill>
            </a:endParaRPr>
          </a:p>
        </p:txBody>
      </p:sp>
      <p:sp>
        <p:nvSpPr>
          <p:cNvPr id="26" name="Rectangle 45">
            <a:extLst>
              <a:ext uri="{FF2B5EF4-FFF2-40B4-BE49-F238E27FC236}">
                <a16:creationId xmlns:a16="http://schemas.microsoft.com/office/drawing/2014/main" xmlns="" id="{3679E2EC-DAD0-4E4E-B5AF-6949BFF44EFB}"/>
              </a:ext>
            </a:extLst>
          </p:cNvPr>
          <p:cNvSpPr/>
          <p:nvPr/>
        </p:nvSpPr>
        <p:spPr>
          <a:xfrm>
            <a:off x="5654380" y="5012022"/>
            <a:ext cx="444352" cy="523220"/>
          </a:xfrm>
          <a:prstGeom prst="rect">
            <a:avLst/>
          </a:prstGeom>
        </p:spPr>
        <p:txBody>
          <a:bodyPr wrap="none">
            <a:spAutoFit/>
          </a:bodyPr>
          <a:lstStyle/>
          <a:p>
            <a:r>
              <a:rPr lang="en-US" sz="2800" b="1" i="1" dirty="0">
                <a:solidFill>
                  <a:srgbClr val="1306BA"/>
                </a:solidFill>
                <a:latin typeface="Times New Roman" panose="02020603050405020304" pitchFamily="18" charset="0"/>
                <a:cs typeface="Times New Roman" panose="02020603050405020304" pitchFamily="18" charset="0"/>
              </a:rPr>
              <a:t>G</a:t>
            </a:r>
            <a:endParaRPr lang="en-US" sz="2800" b="1" dirty="0">
              <a:solidFill>
                <a:srgbClr val="1306BA"/>
              </a:solidFill>
            </a:endParaRPr>
          </a:p>
        </p:txBody>
      </p:sp>
    </p:spTree>
    <p:extLst>
      <p:ext uri="{BB962C8B-B14F-4D97-AF65-F5344CB8AC3E}">
        <p14:creationId xmlns:p14="http://schemas.microsoft.com/office/powerpoint/2010/main" val="392751758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4" fill="hold" grpId="0" nodeType="clickEffect">
                                  <p:stCondLst>
                                    <p:cond delay="0"/>
                                  </p:stCondLst>
                                  <p:childTnLst>
                                    <p:animEffect transition="out" filter="wipe(down)">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wipe(down)">
                                      <p:cBhvr>
                                        <p:cTn id="11" dur="500"/>
                                        <p:tgtEl>
                                          <p:spTgt spid="15"/>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xit" presetSubtype="4" fill="hold" grpId="0" nodeType="clickEffect">
                                  <p:stCondLst>
                                    <p:cond delay="0"/>
                                  </p:stCondLst>
                                  <p:childTnLst>
                                    <p:animEffect transition="out" filter="wipe(down)">
                                      <p:cBhvr>
                                        <p:cTn id="15" dur="500"/>
                                        <p:tgtEl>
                                          <p:spTgt spid="9"/>
                                        </p:tgtEl>
                                      </p:cBhvr>
                                    </p:animEffect>
                                    <p:set>
                                      <p:cBhvr>
                                        <p:cTn id="16" dur="1" fill="hold">
                                          <p:stCondLst>
                                            <p:cond delay="499"/>
                                          </p:stCondLst>
                                        </p:cTn>
                                        <p:tgtEl>
                                          <p:spTgt spid="9"/>
                                        </p:tgtEl>
                                        <p:attrNameLst>
                                          <p:attrName>style.visibility</p:attrName>
                                        </p:attrNameLst>
                                      </p:cBhvr>
                                      <p:to>
                                        <p:strVal val="hidden"/>
                                      </p:to>
                                    </p:set>
                                  </p:childTnLst>
                                </p:cTn>
                              </p:par>
                            </p:childTnLst>
                          </p:cTn>
                        </p:par>
                        <p:par>
                          <p:cTn id="17" fill="hold">
                            <p:stCondLst>
                              <p:cond delay="500"/>
                            </p:stCondLst>
                            <p:childTnLst>
                              <p:par>
                                <p:cTn id="18" presetID="22" presetClass="entr" presetSubtype="4" fill="hold" grpId="0" nodeType="after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wipe(down)">
                                      <p:cBhvr>
                                        <p:cTn id="20" dur="500"/>
                                        <p:tgtEl>
                                          <p:spTgt spid="16"/>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xit" presetSubtype="4" fill="hold" grpId="0" nodeType="clickEffect">
                                  <p:stCondLst>
                                    <p:cond delay="0"/>
                                  </p:stCondLst>
                                  <p:childTnLst>
                                    <p:animEffect transition="out" filter="wipe(down)">
                                      <p:cBhvr>
                                        <p:cTn id="24" dur="500"/>
                                        <p:tgtEl>
                                          <p:spTgt spid="10"/>
                                        </p:tgtEl>
                                      </p:cBhvr>
                                    </p:animEffect>
                                    <p:set>
                                      <p:cBhvr>
                                        <p:cTn id="25" dur="1" fill="hold">
                                          <p:stCondLst>
                                            <p:cond delay="499"/>
                                          </p:stCondLst>
                                        </p:cTn>
                                        <p:tgtEl>
                                          <p:spTgt spid="10"/>
                                        </p:tgtEl>
                                        <p:attrNameLst>
                                          <p:attrName>style.visibility</p:attrName>
                                        </p:attrNameLst>
                                      </p:cBhvr>
                                      <p:to>
                                        <p:strVal val="hidden"/>
                                      </p:to>
                                    </p:set>
                                  </p:childTnLst>
                                </p:cTn>
                              </p:par>
                            </p:childTnLst>
                          </p:cTn>
                        </p:par>
                        <p:par>
                          <p:cTn id="26" fill="hold">
                            <p:stCondLst>
                              <p:cond delay="500"/>
                            </p:stCondLst>
                            <p:childTnLst>
                              <p:par>
                                <p:cTn id="27" presetID="22" presetClass="entr" presetSubtype="4" fill="hold" grpId="0" nodeType="after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wipe(down)">
                                      <p:cBhvr>
                                        <p:cTn id="29" dur="500"/>
                                        <p:tgtEl>
                                          <p:spTgt spid="17"/>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xit" presetSubtype="4" fill="hold" grpId="0" nodeType="clickEffect">
                                  <p:stCondLst>
                                    <p:cond delay="0"/>
                                  </p:stCondLst>
                                  <p:childTnLst>
                                    <p:animEffect transition="out" filter="wipe(down)">
                                      <p:cBhvr>
                                        <p:cTn id="33" dur="500"/>
                                        <p:tgtEl>
                                          <p:spTgt spid="11"/>
                                        </p:tgtEl>
                                      </p:cBhvr>
                                    </p:animEffect>
                                    <p:set>
                                      <p:cBhvr>
                                        <p:cTn id="34" dur="1" fill="hold">
                                          <p:stCondLst>
                                            <p:cond delay="499"/>
                                          </p:stCondLst>
                                        </p:cTn>
                                        <p:tgtEl>
                                          <p:spTgt spid="11"/>
                                        </p:tgtEl>
                                        <p:attrNameLst>
                                          <p:attrName>style.visibility</p:attrName>
                                        </p:attrNameLst>
                                      </p:cBhvr>
                                      <p:to>
                                        <p:strVal val="hidden"/>
                                      </p:to>
                                    </p:set>
                                  </p:childTnLst>
                                </p:cTn>
                              </p:par>
                            </p:childTnLst>
                          </p:cTn>
                        </p:par>
                        <p:par>
                          <p:cTn id="35" fill="hold">
                            <p:stCondLst>
                              <p:cond delay="500"/>
                            </p:stCondLst>
                            <p:childTnLst>
                              <p:par>
                                <p:cTn id="36" presetID="22" presetClass="entr" presetSubtype="4" fill="hold" grpId="0" nodeType="afterEffect">
                                  <p:stCondLst>
                                    <p:cond delay="0"/>
                                  </p:stCondLst>
                                  <p:childTnLst>
                                    <p:set>
                                      <p:cBhvr>
                                        <p:cTn id="37" dur="1" fill="hold">
                                          <p:stCondLst>
                                            <p:cond delay="0"/>
                                          </p:stCondLst>
                                        </p:cTn>
                                        <p:tgtEl>
                                          <p:spTgt spid="7"/>
                                        </p:tgtEl>
                                        <p:attrNameLst>
                                          <p:attrName>style.visibility</p:attrName>
                                        </p:attrNameLst>
                                      </p:cBhvr>
                                      <p:to>
                                        <p:strVal val="visible"/>
                                      </p:to>
                                    </p:set>
                                    <p:animEffect transition="in" filter="wipe(down)">
                                      <p:cBhvr>
                                        <p:cTn id="38" dur="500"/>
                                        <p:tgtEl>
                                          <p:spTgt spid="7"/>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xit" presetSubtype="4" fill="hold" grpId="0" nodeType="clickEffect">
                                  <p:stCondLst>
                                    <p:cond delay="0"/>
                                  </p:stCondLst>
                                  <p:childTnLst>
                                    <p:animEffect transition="out" filter="wipe(down)">
                                      <p:cBhvr>
                                        <p:cTn id="42" dur="500"/>
                                        <p:tgtEl>
                                          <p:spTgt spid="12"/>
                                        </p:tgtEl>
                                      </p:cBhvr>
                                    </p:animEffect>
                                    <p:set>
                                      <p:cBhvr>
                                        <p:cTn id="43" dur="1" fill="hold">
                                          <p:stCondLst>
                                            <p:cond delay="499"/>
                                          </p:stCondLst>
                                        </p:cTn>
                                        <p:tgtEl>
                                          <p:spTgt spid="12"/>
                                        </p:tgtEl>
                                        <p:attrNameLst>
                                          <p:attrName>style.visibility</p:attrName>
                                        </p:attrNameLst>
                                      </p:cBhvr>
                                      <p:to>
                                        <p:strVal val="hidden"/>
                                      </p:to>
                                    </p:set>
                                  </p:childTnLst>
                                </p:cTn>
                              </p:par>
                            </p:childTnLst>
                          </p:cTn>
                        </p:par>
                        <p:par>
                          <p:cTn id="44" fill="hold">
                            <p:stCondLst>
                              <p:cond delay="500"/>
                            </p:stCondLst>
                            <p:childTnLst>
                              <p:par>
                                <p:cTn id="45" presetID="22" presetClass="entr" presetSubtype="4" fill="hold" grpId="0" nodeType="after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wipe(down)">
                                      <p:cBhvr>
                                        <p:cTn id="47" dur="500"/>
                                        <p:tgtEl>
                                          <p:spTgt spid="18"/>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xit" presetSubtype="4" fill="hold" grpId="0" nodeType="clickEffect">
                                  <p:stCondLst>
                                    <p:cond delay="0"/>
                                  </p:stCondLst>
                                  <p:childTnLst>
                                    <p:animEffect transition="out" filter="wipe(down)">
                                      <p:cBhvr>
                                        <p:cTn id="51" dur="500"/>
                                        <p:tgtEl>
                                          <p:spTgt spid="13"/>
                                        </p:tgtEl>
                                      </p:cBhvr>
                                    </p:animEffect>
                                    <p:set>
                                      <p:cBhvr>
                                        <p:cTn id="52" dur="1" fill="hold">
                                          <p:stCondLst>
                                            <p:cond delay="499"/>
                                          </p:stCondLst>
                                        </p:cTn>
                                        <p:tgtEl>
                                          <p:spTgt spid="13"/>
                                        </p:tgtEl>
                                        <p:attrNameLst>
                                          <p:attrName>style.visibility</p:attrName>
                                        </p:attrNameLst>
                                      </p:cBhvr>
                                      <p:to>
                                        <p:strVal val="hidden"/>
                                      </p:to>
                                    </p:set>
                                  </p:childTnLst>
                                </p:cTn>
                              </p:par>
                            </p:childTnLst>
                          </p:cTn>
                        </p:par>
                        <p:par>
                          <p:cTn id="53" fill="hold">
                            <p:stCondLst>
                              <p:cond delay="500"/>
                            </p:stCondLst>
                            <p:childTnLst>
                              <p:par>
                                <p:cTn id="54" presetID="22" presetClass="entr" presetSubtype="4" fill="hold" grpId="0" nodeType="afterEffect">
                                  <p:stCondLst>
                                    <p:cond delay="0"/>
                                  </p:stCondLst>
                                  <p:childTnLst>
                                    <p:set>
                                      <p:cBhvr>
                                        <p:cTn id="55" dur="1" fill="hold">
                                          <p:stCondLst>
                                            <p:cond delay="0"/>
                                          </p:stCondLst>
                                        </p:cTn>
                                        <p:tgtEl>
                                          <p:spTgt spid="19"/>
                                        </p:tgtEl>
                                        <p:attrNameLst>
                                          <p:attrName>style.visibility</p:attrName>
                                        </p:attrNameLst>
                                      </p:cBhvr>
                                      <p:to>
                                        <p:strVal val="visible"/>
                                      </p:to>
                                    </p:set>
                                    <p:animEffect transition="in" filter="wipe(down)">
                                      <p:cBhvr>
                                        <p:cTn id="56" dur="500"/>
                                        <p:tgtEl>
                                          <p:spTgt spid="19"/>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xit" presetSubtype="4" fill="hold" grpId="0" nodeType="clickEffect">
                                  <p:stCondLst>
                                    <p:cond delay="0"/>
                                  </p:stCondLst>
                                  <p:childTnLst>
                                    <p:animEffect transition="out" filter="wipe(down)">
                                      <p:cBhvr>
                                        <p:cTn id="60" dur="500"/>
                                        <p:tgtEl>
                                          <p:spTgt spid="14"/>
                                        </p:tgtEl>
                                      </p:cBhvr>
                                    </p:animEffect>
                                    <p:set>
                                      <p:cBhvr>
                                        <p:cTn id="61" dur="1" fill="hold">
                                          <p:stCondLst>
                                            <p:cond delay="499"/>
                                          </p:stCondLst>
                                        </p:cTn>
                                        <p:tgtEl>
                                          <p:spTgt spid="14"/>
                                        </p:tgtEl>
                                        <p:attrNameLst>
                                          <p:attrName>style.visibility</p:attrName>
                                        </p:attrNameLst>
                                      </p:cBhvr>
                                      <p:to>
                                        <p:strVal val="hidden"/>
                                      </p:to>
                                    </p:set>
                                  </p:childTnLst>
                                </p:cTn>
                              </p:par>
                            </p:childTnLst>
                          </p:cTn>
                        </p:par>
                        <p:par>
                          <p:cTn id="62" fill="hold">
                            <p:stCondLst>
                              <p:cond delay="500"/>
                            </p:stCondLst>
                            <p:childTnLst>
                              <p:par>
                                <p:cTn id="63" presetID="22" presetClass="entr" presetSubtype="4" fill="hold" grpId="0" nodeType="afterEffect">
                                  <p:stCondLst>
                                    <p:cond delay="0"/>
                                  </p:stCondLst>
                                  <p:childTnLst>
                                    <p:set>
                                      <p:cBhvr>
                                        <p:cTn id="64" dur="1" fill="hold">
                                          <p:stCondLst>
                                            <p:cond delay="0"/>
                                          </p:stCondLst>
                                        </p:cTn>
                                        <p:tgtEl>
                                          <p:spTgt spid="20"/>
                                        </p:tgtEl>
                                        <p:attrNameLst>
                                          <p:attrName>style.visibility</p:attrName>
                                        </p:attrNameLst>
                                      </p:cBhvr>
                                      <p:to>
                                        <p:strVal val="visible"/>
                                      </p:to>
                                    </p:set>
                                    <p:animEffect transition="in" filter="wipe(down)">
                                      <p:cBhvr>
                                        <p:cTn id="65" dur="500"/>
                                        <p:tgtEl>
                                          <p:spTgt spid="20"/>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xit" presetSubtype="4" fill="hold" grpId="0" nodeType="clickEffect">
                                  <p:stCondLst>
                                    <p:cond delay="0"/>
                                  </p:stCondLst>
                                  <p:childTnLst>
                                    <p:animEffect transition="out" filter="wipe(down)">
                                      <p:cBhvr>
                                        <p:cTn id="69" dur="500"/>
                                        <p:tgtEl>
                                          <p:spTgt spid="21"/>
                                        </p:tgtEl>
                                      </p:cBhvr>
                                    </p:animEffect>
                                    <p:set>
                                      <p:cBhvr>
                                        <p:cTn id="70" dur="1" fill="hold">
                                          <p:stCondLst>
                                            <p:cond delay="499"/>
                                          </p:stCondLst>
                                        </p:cTn>
                                        <p:tgtEl>
                                          <p:spTgt spid="21"/>
                                        </p:tgtEl>
                                        <p:attrNameLst>
                                          <p:attrName>style.visibility</p:attrName>
                                        </p:attrNameLst>
                                      </p:cBhvr>
                                      <p:to>
                                        <p:strVal val="hidden"/>
                                      </p:to>
                                    </p:set>
                                  </p:childTnLst>
                                </p:cTn>
                              </p:par>
                            </p:childTnLst>
                          </p:cTn>
                        </p:par>
                        <p:par>
                          <p:cTn id="71" fill="hold">
                            <p:stCondLst>
                              <p:cond delay="500"/>
                            </p:stCondLst>
                            <p:childTnLst>
                              <p:par>
                                <p:cTn id="72" presetID="22" presetClass="entr" presetSubtype="4" fill="hold" grpId="0" nodeType="afterEffect">
                                  <p:stCondLst>
                                    <p:cond delay="0"/>
                                  </p:stCondLst>
                                  <p:childTnLst>
                                    <p:set>
                                      <p:cBhvr>
                                        <p:cTn id="73" dur="1" fill="hold">
                                          <p:stCondLst>
                                            <p:cond delay="0"/>
                                          </p:stCondLst>
                                        </p:cTn>
                                        <p:tgtEl>
                                          <p:spTgt spid="24"/>
                                        </p:tgtEl>
                                        <p:attrNameLst>
                                          <p:attrName>style.visibility</p:attrName>
                                        </p:attrNameLst>
                                      </p:cBhvr>
                                      <p:to>
                                        <p:strVal val="visible"/>
                                      </p:to>
                                    </p:set>
                                    <p:animEffect transition="in" filter="wipe(down)">
                                      <p:cBhvr>
                                        <p:cTn id="74" dur="500"/>
                                        <p:tgtEl>
                                          <p:spTgt spid="24"/>
                                        </p:tgtEl>
                                      </p:cBhvr>
                                    </p:animEffect>
                                  </p:childTnLst>
                                </p:cTn>
                              </p:par>
                            </p:childTnLst>
                          </p:cTn>
                        </p:par>
                      </p:childTnLst>
                    </p:cTn>
                  </p:par>
                  <p:par>
                    <p:cTn id="75" fill="hold">
                      <p:stCondLst>
                        <p:cond delay="indefinite"/>
                      </p:stCondLst>
                      <p:childTnLst>
                        <p:par>
                          <p:cTn id="76" fill="hold">
                            <p:stCondLst>
                              <p:cond delay="0"/>
                            </p:stCondLst>
                            <p:childTnLst>
                              <p:par>
                                <p:cTn id="77" presetID="22" presetClass="exit" presetSubtype="4" fill="hold" grpId="0" nodeType="clickEffect">
                                  <p:stCondLst>
                                    <p:cond delay="0"/>
                                  </p:stCondLst>
                                  <p:childTnLst>
                                    <p:animEffect transition="out" filter="wipe(down)">
                                      <p:cBhvr>
                                        <p:cTn id="78" dur="500"/>
                                        <p:tgtEl>
                                          <p:spTgt spid="22"/>
                                        </p:tgtEl>
                                      </p:cBhvr>
                                    </p:animEffect>
                                    <p:set>
                                      <p:cBhvr>
                                        <p:cTn id="79" dur="1" fill="hold">
                                          <p:stCondLst>
                                            <p:cond delay="499"/>
                                          </p:stCondLst>
                                        </p:cTn>
                                        <p:tgtEl>
                                          <p:spTgt spid="22"/>
                                        </p:tgtEl>
                                        <p:attrNameLst>
                                          <p:attrName>style.visibility</p:attrName>
                                        </p:attrNameLst>
                                      </p:cBhvr>
                                      <p:to>
                                        <p:strVal val="hidden"/>
                                      </p:to>
                                    </p:set>
                                  </p:childTnLst>
                                </p:cTn>
                              </p:par>
                            </p:childTnLst>
                          </p:cTn>
                        </p:par>
                        <p:par>
                          <p:cTn id="80" fill="hold">
                            <p:stCondLst>
                              <p:cond delay="500"/>
                            </p:stCondLst>
                            <p:childTnLst>
                              <p:par>
                                <p:cTn id="81" presetID="22" presetClass="entr" presetSubtype="4" fill="hold" grpId="0" nodeType="afterEffect">
                                  <p:stCondLst>
                                    <p:cond delay="0"/>
                                  </p:stCondLst>
                                  <p:childTnLst>
                                    <p:set>
                                      <p:cBhvr>
                                        <p:cTn id="82" dur="1" fill="hold">
                                          <p:stCondLst>
                                            <p:cond delay="0"/>
                                          </p:stCondLst>
                                        </p:cTn>
                                        <p:tgtEl>
                                          <p:spTgt spid="25"/>
                                        </p:tgtEl>
                                        <p:attrNameLst>
                                          <p:attrName>style.visibility</p:attrName>
                                        </p:attrNameLst>
                                      </p:cBhvr>
                                      <p:to>
                                        <p:strVal val="visible"/>
                                      </p:to>
                                    </p:set>
                                    <p:animEffect transition="in" filter="wipe(down)">
                                      <p:cBhvr>
                                        <p:cTn id="83" dur="500"/>
                                        <p:tgtEl>
                                          <p:spTgt spid="25"/>
                                        </p:tgtEl>
                                      </p:cBhvr>
                                    </p:animEffect>
                                  </p:childTnLst>
                                </p:cTn>
                              </p:par>
                            </p:childTnLst>
                          </p:cTn>
                        </p:par>
                      </p:childTnLst>
                    </p:cTn>
                  </p:par>
                  <p:par>
                    <p:cTn id="84" fill="hold">
                      <p:stCondLst>
                        <p:cond delay="indefinite"/>
                      </p:stCondLst>
                      <p:childTnLst>
                        <p:par>
                          <p:cTn id="85" fill="hold">
                            <p:stCondLst>
                              <p:cond delay="0"/>
                            </p:stCondLst>
                            <p:childTnLst>
                              <p:par>
                                <p:cTn id="86" presetID="22" presetClass="exit" presetSubtype="4" fill="hold" grpId="0" nodeType="clickEffect">
                                  <p:stCondLst>
                                    <p:cond delay="0"/>
                                  </p:stCondLst>
                                  <p:childTnLst>
                                    <p:animEffect transition="out" filter="wipe(down)">
                                      <p:cBhvr>
                                        <p:cTn id="87" dur="500"/>
                                        <p:tgtEl>
                                          <p:spTgt spid="23"/>
                                        </p:tgtEl>
                                      </p:cBhvr>
                                    </p:animEffect>
                                    <p:set>
                                      <p:cBhvr>
                                        <p:cTn id="88" dur="1" fill="hold">
                                          <p:stCondLst>
                                            <p:cond delay="499"/>
                                          </p:stCondLst>
                                        </p:cTn>
                                        <p:tgtEl>
                                          <p:spTgt spid="23"/>
                                        </p:tgtEl>
                                        <p:attrNameLst>
                                          <p:attrName>style.visibility</p:attrName>
                                        </p:attrNameLst>
                                      </p:cBhvr>
                                      <p:to>
                                        <p:strVal val="hidden"/>
                                      </p:to>
                                    </p:set>
                                  </p:childTnLst>
                                </p:cTn>
                              </p:par>
                            </p:childTnLst>
                          </p:cTn>
                        </p:par>
                        <p:par>
                          <p:cTn id="89" fill="hold">
                            <p:stCondLst>
                              <p:cond delay="500"/>
                            </p:stCondLst>
                            <p:childTnLst>
                              <p:par>
                                <p:cTn id="90" presetID="22" presetClass="entr" presetSubtype="4" fill="hold" grpId="0" nodeType="afterEffect">
                                  <p:stCondLst>
                                    <p:cond delay="0"/>
                                  </p:stCondLst>
                                  <p:childTnLst>
                                    <p:set>
                                      <p:cBhvr>
                                        <p:cTn id="91" dur="1" fill="hold">
                                          <p:stCondLst>
                                            <p:cond delay="0"/>
                                          </p:stCondLst>
                                        </p:cTn>
                                        <p:tgtEl>
                                          <p:spTgt spid="26"/>
                                        </p:tgtEl>
                                        <p:attrNameLst>
                                          <p:attrName>style.visibility</p:attrName>
                                        </p:attrNameLst>
                                      </p:cBhvr>
                                      <p:to>
                                        <p:strVal val="visible"/>
                                      </p:to>
                                    </p:set>
                                    <p:animEffect transition="in" filter="wipe(down)">
                                      <p:cBhvr>
                                        <p:cTn id="92"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P spid="12" grpId="0"/>
      <p:bldP spid="13" grpId="0"/>
      <p:bldP spid="14" grpId="0"/>
      <p:bldP spid="15" grpId="0"/>
      <p:bldP spid="16" grpId="0"/>
      <p:bldP spid="17" grpId="0"/>
      <p:bldP spid="18" grpId="0"/>
      <p:bldP spid="19" grpId="0"/>
      <p:bldP spid="20" grpId="0"/>
      <p:bldP spid="21" grpId="0"/>
      <p:bldP spid="22" grpId="0"/>
      <p:bldP spid="23" grpId="0"/>
      <p:bldP spid="24" grpId="0"/>
      <p:bldP spid="25" grpId="0"/>
      <p:bldP spid="2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ình chữ nhật: Góc Chéo Tròn 1">
            <a:extLst>
              <a:ext uri="{FF2B5EF4-FFF2-40B4-BE49-F238E27FC236}">
                <a16:creationId xmlns:a16="http://schemas.microsoft.com/office/drawing/2014/main" xmlns="" id="{F069A63D-101A-4966-8963-E47E034C0ED9}"/>
              </a:ext>
            </a:extLst>
          </p:cNvPr>
          <p:cNvSpPr/>
          <p:nvPr/>
        </p:nvSpPr>
        <p:spPr>
          <a:xfrm>
            <a:off x="407420" y="1577203"/>
            <a:ext cx="11375572" cy="3527016"/>
          </a:xfrm>
          <a:prstGeom prst="round2DiagRect">
            <a:avLst/>
          </a:prstGeom>
          <a:ln w="38100">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5" name="组合 34">
            <a:extLst>
              <a:ext uri="{FF2B5EF4-FFF2-40B4-BE49-F238E27FC236}">
                <a16:creationId xmlns:a16="http://schemas.microsoft.com/office/drawing/2014/main" xmlns="" id="{BBE5267C-C8A0-4458-BCF3-8B70D154AE74}"/>
              </a:ext>
            </a:extLst>
          </p:cNvPr>
          <p:cNvGrpSpPr/>
          <p:nvPr/>
        </p:nvGrpSpPr>
        <p:grpSpPr>
          <a:xfrm>
            <a:off x="794656" y="1763441"/>
            <a:ext cx="10988336" cy="3340778"/>
            <a:chOff x="5535819" y="2024240"/>
            <a:chExt cx="7186390" cy="2923329"/>
          </a:xfrm>
        </p:grpSpPr>
        <p:sp>
          <p:nvSpPr>
            <p:cNvPr id="36" name="TextBox 105">
              <a:extLst>
                <a:ext uri="{FF2B5EF4-FFF2-40B4-BE49-F238E27FC236}">
                  <a16:creationId xmlns:a16="http://schemas.microsoft.com/office/drawing/2014/main" xmlns="" id="{C4648C59-C06D-49E0-8F3B-38635B576364}"/>
                </a:ext>
              </a:extLst>
            </p:cNvPr>
            <p:cNvSpPr txBox="1">
              <a:spLocks noChangeArrowheads="1"/>
            </p:cNvSpPr>
            <p:nvPr/>
          </p:nvSpPr>
          <p:spPr bwMode="auto">
            <a:xfrm>
              <a:off x="6339547" y="2037908"/>
              <a:ext cx="6154062" cy="814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62" tIns="34281" rIns="68562" bIns="34281">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buClrTx/>
                <a:defRPr/>
              </a:pPr>
              <a:r>
                <a:rPr lang="vi-VN" altLang="zh-CN" sz="2800" kern="1200">
                  <a:solidFill>
                    <a:schemeClr val="bg1"/>
                  </a:solidFill>
                  <a:latin typeface="+mn-lt"/>
                  <a:ea typeface="黑体" panose="02010609060101010101" pitchFamily="49" charset="-122"/>
                  <a:cs typeface="Arial" panose="020B0604020202020204" pitchFamily="34" charset="0"/>
                </a:rPr>
                <a:t>Nghe – viết đúng chính tả, trình bày đúng hình thức đoạn văn </a:t>
              </a:r>
              <a:r>
                <a:rPr lang="en-US" altLang="zh-CN" sz="2800" kern="1200">
                  <a:ea typeface="黑体" panose="02010609060101010101" pitchFamily="49" charset="-122"/>
                  <a:cs typeface="Arial" panose="020B0604020202020204" pitchFamily="34" charset="0"/>
                </a:rPr>
                <a:t>Tà áo dài Việt Nam</a:t>
              </a:r>
              <a:r>
                <a:rPr lang="vi-VN" altLang="zh-CN" sz="2800" kern="1200">
                  <a:solidFill>
                    <a:schemeClr val="bg1"/>
                  </a:solidFill>
                  <a:latin typeface="+mn-lt"/>
                  <a:ea typeface="黑体" panose="02010609060101010101" pitchFamily="49" charset="-122"/>
                  <a:cs typeface="Arial" panose="020B0604020202020204" pitchFamily="34" charset="0"/>
                </a:rPr>
                <a:t>.</a:t>
              </a:r>
              <a:endParaRPr lang="zh-CN" altLang="en-US" sz="2800" kern="1200" dirty="0">
                <a:solidFill>
                  <a:schemeClr val="bg1"/>
                </a:solidFill>
                <a:latin typeface="+mn-lt"/>
                <a:ea typeface="黑体" panose="02010609060101010101" pitchFamily="49" charset="-122"/>
                <a:cs typeface="Arial" panose="020B0604020202020204" pitchFamily="34" charset="0"/>
              </a:endParaRPr>
            </a:p>
          </p:txBody>
        </p:sp>
        <p:sp>
          <p:nvSpPr>
            <p:cNvPr id="37" name="TextBox 106">
              <a:extLst>
                <a:ext uri="{FF2B5EF4-FFF2-40B4-BE49-F238E27FC236}">
                  <a16:creationId xmlns:a16="http://schemas.microsoft.com/office/drawing/2014/main" xmlns="" id="{1C705474-8722-4EAF-B8D7-F68D4CB0F493}"/>
                </a:ext>
              </a:extLst>
            </p:cNvPr>
            <p:cNvSpPr txBox="1">
              <a:spLocks noChangeArrowheads="1"/>
            </p:cNvSpPr>
            <p:nvPr/>
          </p:nvSpPr>
          <p:spPr bwMode="auto">
            <a:xfrm>
              <a:off x="5561220" y="2024240"/>
              <a:ext cx="619090" cy="500119"/>
            </a:xfrm>
            <a:prstGeom prst="rect">
              <a:avLst/>
            </a:prstGeom>
            <a:noFill/>
            <a:ln w="9525">
              <a:noFill/>
              <a:miter lim="800000"/>
              <a:headEnd/>
              <a:tailEnd/>
            </a:ln>
          </p:spPr>
          <p:txBody>
            <a:bodyPr wrap="square" lIns="68562" tIns="34281" rIns="68562" bIns="34281">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eaLnBrk="1" hangingPunct="1"/>
              <a:r>
                <a:rPr lang="en-US" altLang="zh-CN" sz="2800" b="1" dirty="0">
                  <a:solidFill>
                    <a:schemeClr val="bg1"/>
                  </a:solidFill>
                  <a:latin typeface="+mn-lt"/>
                  <a:ea typeface="字魂35号-经典雅黑" panose="00000500000000000000" pitchFamily="2" charset="-122"/>
                  <a:sym typeface=""/>
                </a:rPr>
                <a:t>01</a:t>
              </a:r>
              <a:endParaRPr lang="zh-CN" altLang="en-US" sz="2800" b="1" dirty="0">
                <a:solidFill>
                  <a:schemeClr val="bg1"/>
                </a:solidFill>
                <a:latin typeface="+mn-lt"/>
                <a:ea typeface="字魂35号-经典雅黑" panose="00000500000000000000" pitchFamily="2" charset="-122"/>
                <a:sym typeface=""/>
              </a:endParaRPr>
            </a:p>
          </p:txBody>
        </p:sp>
        <p:sp>
          <p:nvSpPr>
            <p:cNvPr id="38" name="TextBox 108">
              <a:extLst>
                <a:ext uri="{FF2B5EF4-FFF2-40B4-BE49-F238E27FC236}">
                  <a16:creationId xmlns:a16="http://schemas.microsoft.com/office/drawing/2014/main" xmlns="" id="{EA856925-1782-4737-A837-3925A118A116}"/>
                </a:ext>
              </a:extLst>
            </p:cNvPr>
            <p:cNvSpPr txBox="1">
              <a:spLocks noChangeArrowheads="1"/>
            </p:cNvSpPr>
            <p:nvPr/>
          </p:nvSpPr>
          <p:spPr bwMode="auto">
            <a:xfrm>
              <a:off x="6313611" y="2841682"/>
              <a:ext cx="6408598" cy="814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62" tIns="34281" rIns="68562" bIns="34281">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buClrTx/>
                <a:defRPr/>
              </a:pPr>
              <a:r>
                <a:rPr lang="en-US" altLang="zh-CN" sz="2800" kern="1200">
                  <a:solidFill>
                    <a:schemeClr val="bg1"/>
                  </a:solidFill>
                  <a:ea typeface="黑体" panose="02010609060101010101" pitchFamily="49" charset="-122"/>
                  <a:cs typeface="Arial" panose="020B0604020202020204" pitchFamily="34" charset="0"/>
                </a:rPr>
                <a:t>Sắp xếp </a:t>
              </a:r>
              <a:r>
                <a:rPr lang="en-US" altLang="zh-CN" sz="2800" kern="1200">
                  <a:ea typeface="黑体" panose="02010609060101010101" pitchFamily="49" charset="-122"/>
                  <a:cs typeface="Arial" panose="020B0604020202020204" pitchFamily="34" charset="0"/>
                </a:rPr>
                <a:t>tên gọi các huy chương, danh hiệu, giải thưởng </a:t>
              </a:r>
              <a:r>
                <a:rPr lang="vi-VN" altLang="zh-CN" sz="2800" kern="1200">
                  <a:solidFill>
                    <a:schemeClr val="bg1"/>
                  </a:solidFill>
                  <a:ea typeface="黑体" panose="02010609060101010101" pitchFamily="49" charset="-122"/>
                  <a:cs typeface="Arial" panose="020B0604020202020204" pitchFamily="34" charset="0"/>
                </a:rPr>
                <a:t>theo</a:t>
              </a:r>
              <a:r>
                <a:rPr lang="en-US" altLang="zh-CN" sz="2800" kern="1200">
                  <a:solidFill>
                    <a:schemeClr val="bg1"/>
                  </a:solidFill>
                  <a:ea typeface="黑体" panose="02010609060101010101" pitchFamily="49" charset="-122"/>
                  <a:cs typeface="Arial" panose="020B0604020202020204" pitchFamily="34" charset="0"/>
                </a:rPr>
                <a:t> đúng</a:t>
              </a:r>
              <a:r>
                <a:rPr lang="vi-VN" altLang="zh-CN" sz="2800" kern="1200">
                  <a:solidFill>
                    <a:schemeClr val="bg1"/>
                  </a:solidFill>
                  <a:ea typeface="黑体" panose="02010609060101010101" pitchFamily="49" charset="-122"/>
                  <a:cs typeface="Arial" panose="020B0604020202020204" pitchFamily="34" charset="0"/>
                </a:rPr>
                <a:t> yêu cầu bài tập 2</a:t>
              </a:r>
              <a:r>
                <a:rPr lang="en-US" altLang="zh-CN" sz="2800" kern="1200">
                  <a:solidFill>
                    <a:schemeClr val="bg1"/>
                  </a:solidFill>
                  <a:ea typeface="黑体" panose="02010609060101010101" pitchFamily="49" charset="-122"/>
                  <a:cs typeface="Arial" panose="020B0604020202020204" pitchFamily="34" charset="0"/>
                </a:rPr>
                <a:t>.</a:t>
              </a:r>
              <a:endParaRPr lang="zh-CN" altLang="en-US" sz="2800" kern="1200" dirty="0">
                <a:solidFill>
                  <a:schemeClr val="bg1"/>
                </a:solidFill>
                <a:ea typeface="黑体" panose="02010609060101010101" pitchFamily="49" charset="-122"/>
                <a:cs typeface="Arial" panose="020B0604020202020204" pitchFamily="34" charset="0"/>
              </a:endParaRPr>
            </a:p>
          </p:txBody>
        </p:sp>
        <p:sp>
          <p:nvSpPr>
            <p:cNvPr id="39" name="TextBox 109">
              <a:extLst>
                <a:ext uri="{FF2B5EF4-FFF2-40B4-BE49-F238E27FC236}">
                  <a16:creationId xmlns:a16="http://schemas.microsoft.com/office/drawing/2014/main" xmlns="" id="{A0B7569B-1284-4129-B482-6694883F2919}"/>
                </a:ext>
              </a:extLst>
            </p:cNvPr>
            <p:cNvSpPr txBox="1">
              <a:spLocks noChangeArrowheads="1"/>
            </p:cNvSpPr>
            <p:nvPr/>
          </p:nvSpPr>
          <p:spPr bwMode="auto">
            <a:xfrm>
              <a:off x="5535819" y="2823871"/>
              <a:ext cx="644492" cy="500119"/>
            </a:xfrm>
            <a:prstGeom prst="rect">
              <a:avLst/>
            </a:prstGeom>
            <a:noFill/>
            <a:ln w="9525">
              <a:noFill/>
              <a:miter lim="800000"/>
              <a:headEnd/>
              <a:tailEnd/>
            </a:ln>
          </p:spPr>
          <p:txBody>
            <a:bodyPr wrap="square" lIns="68562" tIns="34281" rIns="68562" bIns="34281">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eaLnBrk="1" hangingPunct="1"/>
              <a:r>
                <a:rPr lang="en-US" altLang="zh-CN" sz="2800" b="1" dirty="0">
                  <a:solidFill>
                    <a:schemeClr val="bg1"/>
                  </a:solidFill>
                  <a:latin typeface="+mn-lt"/>
                  <a:ea typeface="字魂35号-经典雅黑" panose="00000500000000000000" pitchFamily="2" charset="-122"/>
                  <a:sym typeface=""/>
                </a:rPr>
                <a:t>02</a:t>
              </a:r>
              <a:endParaRPr lang="zh-CN" altLang="en-US" sz="2800" b="1" dirty="0">
                <a:solidFill>
                  <a:schemeClr val="bg1"/>
                </a:solidFill>
                <a:latin typeface="+mn-lt"/>
                <a:ea typeface="字魂35号-经典雅黑" panose="00000500000000000000" pitchFamily="2" charset="-122"/>
                <a:sym typeface=""/>
              </a:endParaRPr>
            </a:p>
          </p:txBody>
        </p:sp>
        <p:sp>
          <p:nvSpPr>
            <p:cNvPr id="40" name="TextBox 115">
              <a:extLst>
                <a:ext uri="{FF2B5EF4-FFF2-40B4-BE49-F238E27FC236}">
                  <a16:creationId xmlns:a16="http://schemas.microsoft.com/office/drawing/2014/main" xmlns="" id="{0F9B7BBA-B35B-41A7-8750-B6A686348C1B}"/>
                </a:ext>
              </a:extLst>
            </p:cNvPr>
            <p:cNvSpPr txBox="1">
              <a:spLocks noChangeArrowheads="1"/>
            </p:cNvSpPr>
            <p:nvPr/>
          </p:nvSpPr>
          <p:spPr bwMode="auto">
            <a:xfrm>
              <a:off x="6339547" y="3645504"/>
              <a:ext cx="2099369" cy="500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62" tIns="34281" rIns="68562" bIns="34281">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eaLnBrk="1" hangingPunct="1"/>
              <a:endParaRPr lang="zh-CN" altLang="en-US" sz="2800" b="1" dirty="0">
                <a:solidFill>
                  <a:schemeClr val="bg1"/>
                </a:solidFill>
                <a:latin typeface="+mn-lt"/>
                <a:ea typeface="字魂35号-经典雅黑" panose="00000500000000000000" pitchFamily="2" charset="-122"/>
                <a:sym typeface=""/>
              </a:endParaRPr>
            </a:p>
          </p:txBody>
        </p:sp>
        <p:sp>
          <p:nvSpPr>
            <p:cNvPr id="41" name="TextBox 116">
              <a:extLst>
                <a:ext uri="{FF2B5EF4-FFF2-40B4-BE49-F238E27FC236}">
                  <a16:creationId xmlns:a16="http://schemas.microsoft.com/office/drawing/2014/main" xmlns="" id="{8D46DC1E-1CE9-438D-9F9E-7D6FF3B26964}"/>
                </a:ext>
              </a:extLst>
            </p:cNvPr>
            <p:cNvSpPr txBox="1">
              <a:spLocks noChangeArrowheads="1"/>
            </p:cNvSpPr>
            <p:nvPr/>
          </p:nvSpPr>
          <p:spPr bwMode="auto">
            <a:xfrm>
              <a:off x="5561225" y="3634085"/>
              <a:ext cx="619086" cy="500119"/>
            </a:xfrm>
            <a:prstGeom prst="rect">
              <a:avLst/>
            </a:prstGeom>
            <a:noFill/>
            <a:ln w="9525">
              <a:noFill/>
              <a:miter lim="800000"/>
              <a:headEnd/>
              <a:tailEnd/>
            </a:ln>
          </p:spPr>
          <p:txBody>
            <a:bodyPr wrap="square" lIns="68562" tIns="34281" rIns="68562" bIns="34281">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eaLnBrk="1" hangingPunct="1"/>
              <a:r>
                <a:rPr lang="en-US" altLang="zh-CN" sz="2800" b="1" dirty="0">
                  <a:solidFill>
                    <a:schemeClr val="bg1"/>
                  </a:solidFill>
                  <a:latin typeface="+mn-lt"/>
                  <a:ea typeface="字魂35号-经典雅黑" panose="00000500000000000000" pitchFamily="2" charset="-122"/>
                  <a:sym typeface=""/>
                </a:rPr>
                <a:t>03</a:t>
              </a:r>
              <a:endParaRPr lang="zh-CN" altLang="en-US" sz="2800" b="1" dirty="0">
                <a:solidFill>
                  <a:schemeClr val="bg1"/>
                </a:solidFill>
                <a:latin typeface="+mn-lt"/>
                <a:ea typeface="字魂35号-经典雅黑" panose="00000500000000000000" pitchFamily="2" charset="-122"/>
                <a:sym typeface=""/>
              </a:endParaRPr>
            </a:p>
          </p:txBody>
        </p:sp>
        <p:sp>
          <p:nvSpPr>
            <p:cNvPr id="42" name="TextBox 117">
              <a:extLst>
                <a:ext uri="{FF2B5EF4-FFF2-40B4-BE49-F238E27FC236}">
                  <a16:creationId xmlns:a16="http://schemas.microsoft.com/office/drawing/2014/main" xmlns="" id="{30A9EB00-84B3-4DFC-9592-8203B22A0BAD}"/>
                </a:ext>
              </a:extLst>
            </p:cNvPr>
            <p:cNvSpPr txBox="1">
              <a:spLocks noChangeArrowheads="1"/>
            </p:cNvSpPr>
            <p:nvPr/>
          </p:nvSpPr>
          <p:spPr bwMode="auto">
            <a:xfrm>
              <a:off x="6339547" y="4445879"/>
              <a:ext cx="5740405" cy="500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62" tIns="34281" rIns="68562" bIns="34281">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eaLnBrk="1" hangingPunct="1"/>
              <a:r>
                <a:rPr lang="en-US" altLang="zh-CN" sz="2800">
                  <a:solidFill>
                    <a:schemeClr val="bg1"/>
                  </a:solidFill>
                  <a:ea typeface="字魂35号-经典雅黑" panose="00000500000000000000" pitchFamily="2" charset="-122"/>
                  <a:cs typeface="Arial" panose="020B0604020202020204" pitchFamily="34" charset="0"/>
                  <a:sym typeface=""/>
                </a:rPr>
                <a:t>Trình bày bài sạch đẹp</a:t>
              </a:r>
              <a:endParaRPr lang="zh-CN" altLang="en-US" sz="2800" dirty="0">
                <a:solidFill>
                  <a:schemeClr val="bg1"/>
                </a:solidFill>
                <a:ea typeface="字魂35号-经典雅黑" panose="00000500000000000000" pitchFamily="2" charset="-122"/>
                <a:cs typeface="Arial" panose="020B0604020202020204" pitchFamily="34" charset="0"/>
                <a:sym typeface=""/>
              </a:endParaRPr>
            </a:p>
          </p:txBody>
        </p:sp>
        <p:sp>
          <p:nvSpPr>
            <p:cNvPr id="43" name="TextBox 118">
              <a:extLst>
                <a:ext uri="{FF2B5EF4-FFF2-40B4-BE49-F238E27FC236}">
                  <a16:creationId xmlns:a16="http://schemas.microsoft.com/office/drawing/2014/main" xmlns="" id="{2EF3AD38-B7D4-4E12-ADDC-7BEBAF70C46F}"/>
                </a:ext>
              </a:extLst>
            </p:cNvPr>
            <p:cNvSpPr txBox="1">
              <a:spLocks noChangeArrowheads="1"/>
            </p:cNvSpPr>
            <p:nvPr/>
          </p:nvSpPr>
          <p:spPr bwMode="auto">
            <a:xfrm>
              <a:off x="5535819" y="4447450"/>
              <a:ext cx="644492" cy="500119"/>
            </a:xfrm>
            <a:prstGeom prst="rect">
              <a:avLst/>
            </a:prstGeom>
            <a:noFill/>
            <a:ln w="9525">
              <a:noFill/>
              <a:miter lim="800000"/>
              <a:headEnd/>
              <a:tailEnd/>
            </a:ln>
          </p:spPr>
          <p:txBody>
            <a:bodyPr wrap="square" lIns="68562" tIns="34281" rIns="68562" bIns="34281">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eaLnBrk="1" hangingPunct="1"/>
              <a:r>
                <a:rPr lang="en-US" altLang="zh-CN" sz="2800" b="1" dirty="0">
                  <a:solidFill>
                    <a:schemeClr val="bg1"/>
                  </a:solidFill>
                  <a:latin typeface="+mn-lt"/>
                  <a:ea typeface="字魂35号-经典雅黑" panose="00000500000000000000" pitchFamily="2" charset="-122"/>
                  <a:sym typeface=""/>
                </a:rPr>
                <a:t>04</a:t>
              </a:r>
              <a:endParaRPr lang="zh-CN" altLang="en-US" sz="2800" b="1" dirty="0">
                <a:solidFill>
                  <a:schemeClr val="bg1"/>
                </a:solidFill>
                <a:latin typeface="+mn-lt"/>
                <a:ea typeface="字魂35号-经典雅黑" panose="00000500000000000000" pitchFamily="2" charset="-122"/>
                <a:sym typeface=""/>
              </a:endParaRPr>
            </a:p>
          </p:txBody>
        </p:sp>
        <p:sp>
          <p:nvSpPr>
            <p:cNvPr id="19" name="TextBox 108">
              <a:extLst>
                <a:ext uri="{FF2B5EF4-FFF2-40B4-BE49-F238E27FC236}">
                  <a16:creationId xmlns:a16="http://schemas.microsoft.com/office/drawing/2014/main" xmlns="" id="{7FF7422E-8046-4DCF-9F7E-9752D45051BC}"/>
                </a:ext>
              </a:extLst>
            </p:cNvPr>
            <p:cNvSpPr txBox="1">
              <a:spLocks noChangeArrowheads="1"/>
            </p:cNvSpPr>
            <p:nvPr/>
          </p:nvSpPr>
          <p:spPr bwMode="auto">
            <a:xfrm>
              <a:off x="6302179" y="3668701"/>
              <a:ext cx="6408598" cy="9310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62" tIns="34281" rIns="68562" bIns="34281">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buClrTx/>
                <a:defRPr/>
              </a:pPr>
              <a:r>
                <a:rPr lang="en-US" altLang="zh-CN" sz="2800" kern="1200">
                  <a:solidFill>
                    <a:schemeClr val="bg1"/>
                  </a:solidFill>
                  <a:ea typeface="黑体" panose="02010609060101010101" pitchFamily="49" charset="-122"/>
                  <a:cs typeface="Arial" panose="020B0604020202020204" pitchFamily="34" charset="0"/>
                </a:rPr>
                <a:t>Nắm được cách viết tên các huy chương, danh hiệu, giải thưởng.</a:t>
              </a:r>
              <a:endParaRPr lang="zh-CN" altLang="en-US" sz="2800" kern="1200" dirty="0">
                <a:solidFill>
                  <a:schemeClr val="bg1"/>
                </a:solidFill>
                <a:ea typeface="黑体" panose="02010609060101010101" pitchFamily="49" charset="-122"/>
                <a:cs typeface="Arial" panose="020B0604020202020204" pitchFamily="34" charset="0"/>
              </a:endParaRPr>
            </a:p>
          </p:txBody>
        </p:sp>
      </p:grpSp>
      <p:grpSp>
        <p:nvGrpSpPr>
          <p:cNvPr id="48" name="组合 47">
            <a:extLst>
              <a:ext uri="{FF2B5EF4-FFF2-40B4-BE49-F238E27FC236}">
                <a16:creationId xmlns:a16="http://schemas.microsoft.com/office/drawing/2014/main" xmlns="" id="{CA720B34-AB1A-4EB6-992D-A4EEA3BFB986}"/>
              </a:ext>
            </a:extLst>
          </p:cNvPr>
          <p:cNvGrpSpPr/>
          <p:nvPr/>
        </p:nvGrpSpPr>
        <p:grpSpPr>
          <a:xfrm rot="16200000">
            <a:off x="5445725" y="-2495350"/>
            <a:ext cx="1298961" cy="6651942"/>
            <a:chOff x="3692144" y="1760828"/>
            <a:chExt cx="1298961" cy="3915197"/>
          </a:xfrm>
        </p:grpSpPr>
        <p:sp>
          <p:nvSpPr>
            <p:cNvPr id="49" name="矩形 48">
              <a:extLst>
                <a:ext uri="{FF2B5EF4-FFF2-40B4-BE49-F238E27FC236}">
                  <a16:creationId xmlns:a16="http://schemas.microsoft.com/office/drawing/2014/main" xmlns="" id="{EAA8FF15-D837-479A-AD1E-C9F24AED7857}"/>
                </a:ext>
              </a:extLst>
            </p:cNvPr>
            <p:cNvSpPr/>
            <p:nvPr/>
          </p:nvSpPr>
          <p:spPr>
            <a:xfrm rot="5400000">
              <a:off x="2384027" y="3068946"/>
              <a:ext cx="3915196" cy="1298961"/>
            </a:xfrm>
            <a:prstGeom prst="rect">
              <a:avLst/>
            </a:prstGeom>
            <a:solidFill>
              <a:srgbClr val="8AC4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FB6BA"/>
                </a:solidFill>
                <a:latin typeface=""/>
                <a:ea typeface="字魂35号-经典雅黑" panose="00000500000000000000" pitchFamily="2" charset="-122"/>
                <a:sym typeface=""/>
              </a:endParaRPr>
            </a:p>
          </p:txBody>
        </p:sp>
        <p:sp>
          <p:nvSpPr>
            <p:cNvPr id="50" name="文本框 283">
              <a:extLst>
                <a:ext uri="{FF2B5EF4-FFF2-40B4-BE49-F238E27FC236}">
                  <a16:creationId xmlns:a16="http://schemas.microsoft.com/office/drawing/2014/main" xmlns="" id="{C885CAEC-6A75-4A2F-8A39-23D72C70ED37}"/>
                </a:ext>
              </a:extLst>
            </p:cNvPr>
            <p:cNvSpPr txBox="1"/>
            <p:nvPr/>
          </p:nvSpPr>
          <p:spPr>
            <a:xfrm>
              <a:off x="3821155" y="1760828"/>
              <a:ext cx="1015663" cy="3906031"/>
            </a:xfrm>
            <a:prstGeom prst="rect">
              <a:avLst/>
            </a:prstGeom>
            <a:noFill/>
          </p:spPr>
          <p:txBody>
            <a:bodyPr vert="eaVert" wrap="square" rtlCol="0">
              <a:spAutoFit/>
            </a:bodyPr>
            <a:lstStyle/>
            <a:p>
              <a:pPr algn="ctr"/>
              <a:r>
                <a:rPr lang="en-US" altLang="zh-CN" sz="5400" b="1" spc="600" dirty="0" err="1">
                  <a:solidFill>
                    <a:schemeClr val="bg1"/>
                  </a:solidFill>
                  <a:latin typeface="+mj-lt"/>
                  <a:ea typeface="字魂35号-经典雅黑" panose="00000500000000000000" pitchFamily="2" charset="-122"/>
                  <a:sym typeface=""/>
                </a:rPr>
                <a:t>Đánh</a:t>
              </a:r>
              <a:r>
                <a:rPr lang="en-US" altLang="zh-CN" sz="5400" b="1" spc="600" dirty="0">
                  <a:solidFill>
                    <a:schemeClr val="bg1"/>
                  </a:solidFill>
                  <a:latin typeface="+mj-lt"/>
                  <a:ea typeface="字魂35号-经典雅黑" panose="00000500000000000000" pitchFamily="2" charset="-122"/>
                  <a:sym typeface=""/>
                </a:rPr>
                <a:t> </a:t>
              </a:r>
              <a:r>
                <a:rPr lang="en-US" altLang="zh-CN" sz="5400" b="1" spc="600" dirty="0" err="1">
                  <a:solidFill>
                    <a:schemeClr val="bg1"/>
                  </a:solidFill>
                  <a:latin typeface="+mj-lt"/>
                  <a:ea typeface="字魂35号-经典雅黑" panose="00000500000000000000" pitchFamily="2" charset="-122"/>
                  <a:sym typeface=""/>
                </a:rPr>
                <a:t>giá</a:t>
              </a:r>
              <a:r>
                <a:rPr lang="en-US" altLang="zh-CN" sz="5400" b="1" spc="600" dirty="0">
                  <a:solidFill>
                    <a:schemeClr val="bg1"/>
                  </a:solidFill>
                  <a:latin typeface="+mj-lt"/>
                  <a:ea typeface="字魂35号-经典雅黑" panose="00000500000000000000" pitchFamily="2" charset="-122"/>
                  <a:sym typeface=""/>
                </a:rPr>
                <a:t> </a:t>
              </a:r>
              <a:r>
                <a:rPr lang="en-US" altLang="zh-CN" sz="5400" b="1" spc="600" dirty="0" err="1">
                  <a:solidFill>
                    <a:schemeClr val="bg1"/>
                  </a:solidFill>
                  <a:latin typeface="+mj-lt"/>
                  <a:ea typeface="字魂35号-经典雅黑" panose="00000500000000000000" pitchFamily="2" charset="-122"/>
                  <a:sym typeface=""/>
                </a:rPr>
                <a:t>mục</a:t>
              </a:r>
              <a:r>
                <a:rPr lang="en-US" altLang="zh-CN" sz="5400" b="1" spc="600" dirty="0">
                  <a:solidFill>
                    <a:schemeClr val="bg1"/>
                  </a:solidFill>
                  <a:latin typeface="+mj-lt"/>
                  <a:ea typeface="字魂35号-经典雅黑" panose="00000500000000000000" pitchFamily="2" charset="-122"/>
                  <a:sym typeface=""/>
                </a:rPr>
                <a:t> </a:t>
              </a:r>
              <a:r>
                <a:rPr lang="en-US" altLang="zh-CN" sz="5400" b="1" spc="600" dirty="0" err="1">
                  <a:solidFill>
                    <a:schemeClr val="bg1"/>
                  </a:solidFill>
                  <a:latin typeface="+mj-lt"/>
                  <a:ea typeface="字魂35号-经典雅黑" panose="00000500000000000000" pitchFamily="2" charset="-122"/>
                  <a:sym typeface=""/>
                </a:rPr>
                <a:t>tiêu</a:t>
              </a:r>
              <a:endParaRPr lang="en-US" altLang="zh-CN" sz="5400" spc="600" dirty="0">
                <a:solidFill>
                  <a:schemeClr val="bg1"/>
                </a:solidFill>
                <a:latin typeface="+mj-lt"/>
                <a:ea typeface="字魂35号-经典雅黑" panose="00000500000000000000" pitchFamily="2" charset="-122"/>
                <a:sym typeface=""/>
              </a:endParaRPr>
            </a:p>
          </p:txBody>
        </p:sp>
      </p:grpSp>
      <p:pic>
        <p:nvPicPr>
          <p:cNvPr id="4" name="Đồ họa 3" descr="Apple outline">
            <a:extLst>
              <a:ext uri="{FF2B5EF4-FFF2-40B4-BE49-F238E27FC236}">
                <a16:creationId xmlns:a16="http://schemas.microsoft.com/office/drawing/2014/main" xmlns="" id="{9B3E0E0E-29C3-44C2-82B6-F8F3A8C7C001}"/>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590013" y="1543316"/>
            <a:ext cx="914400" cy="914400"/>
          </a:xfrm>
          <a:prstGeom prst="rect">
            <a:avLst/>
          </a:prstGeom>
        </p:spPr>
      </p:pic>
      <p:pic>
        <p:nvPicPr>
          <p:cNvPr id="23" name="Đồ họa 22" descr="Apple outline">
            <a:extLst>
              <a:ext uri="{FF2B5EF4-FFF2-40B4-BE49-F238E27FC236}">
                <a16:creationId xmlns:a16="http://schemas.microsoft.com/office/drawing/2014/main" xmlns="" id="{137FBD1E-AF3A-4927-855B-803A70EA9D14}"/>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590013" y="2392671"/>
            <a:ext cx="914400" cy="914400"/>
          </a:xfrm>
          <a:prstGeom prst="rect">
            <a:avLst/>
          </a:prstGeom>
        </p:spPr>
      </p:pic>
      <p:pic>
        <p:nvPicPr>
          <p:cNvPr id="24" name="Đồ họa 23" descr="Apple outline">
            <a:extLst>
              <a:ext uri="{FF2B5EF4-FFF2-40B4-BE49-F238E27FC236}">
                <a16:creationId xmlns:a16="http://schemas.microsoft.com/office/drawing/2014/main" xmlns="" id="{C55C1A8D-8897-49F4-A604-98E60B1F80D4}"/>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590013" y="3339446"/>
            <a:ext cx="914400" cy="914400"/>
          </a:xfrm>
          <a:prstGeom prst="rect">
            <a:avLst/>
          </a:prstGeom>
        </p:spPr>
      </p:pic>
      <p:pic>
        <p:nvPicPr>
          <p:cNvPr id="25" name="Đồ họa 24" descr="Apple outline">
            <a:extLst>
              <a:ext uri="{FF2B5EF4-FFF2-40B4-BE49-F238E27FC236}">
                <a16:creationId xmlns:a16="http://schemas.microsoft.com/office/drawing/2014/main" xmlns="" id="{B67D434E-7F8F-458A-A912-FC4587ED2E0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623426" y="4253846"/>
            <a:ext cx="914400" cy="914400"/>
          </a:xfrm>
          <a:prstGeom prst="rect">
            <a:avLst/>
          </a:prstGeom>
        </p:spPr>
      </p:pic>
      <p:pic>
        <p:nvPicPr>
          <p:cNvPr id="20" name="Picture 2" descr="Green Tick Icon Png, Cliparts &amp;amp; Cartoons - Jing.fm">
            <a:extLst>
              <a:ext uri="{FF2B5EF4-FFF2-40B4-BE49-F238E27FC236}">
                <a16:creationId xmlns:a16="http://schemas.microsoft.com/office/drawing/2014/main" xmlns="" id="{5DBD54D4-392B-4C9F-96A3-19ABC4A19B44}"/>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10000" b="90000" l="10000" r="90000">
                        <a14:foregroundMark x1="35814" y1="50258" x2="44186" y2="61211"/>
                        <a14:foregroundMark x1="44186" y1="61211" x2="70465" y2="32861"/>
                      </a14:backgroundRemoval>
                    </a14:imgEffect>
                  </a14:imgLayer>
                </a14:imgProps>
              </a:ext>
              <a:ext uri="{28A0092B-C50C-407E-A947-70E740481C1C}">
                <a14:useLocalDpi xmlns:a14="http://schemas.microsoft.com/office/drawing/2010/main" val="0"/>
              </a:ext>
            </a:extLst>
          </a:blip>
          <a:srcRect/>
          <a:stretch>
            <a:fillRect/>
          </a:stretch>
        </p:blipFill>
        <p:spPr bwMode="auto">
          <a:xfrm>
            <a:off x="712865" y="1763441"/>
            <a:ext cx="693109" cy="625361"/>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Green Tick Icon Png, Cliparts &amp;amp; Cartoons - Jing.fm">
            <a:extLst>
              <a:ext uri="{FF2B5EF4-FFF2-40B4-BE49-F238E27FC236}">
                <a16:creationId xmlns:a16="http://schemas.microsoft.com/office/drawing/2014/main" xmlns="" id="{06469992-6289-4450-9D9E-2A355421A95A}"/>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10000" b="90000" l="10000" r="90000">
                        <a14:foregroundMark x1="35814" y1="50258" x2="44186" y2="61211"/>
                        <a14:foregroundMark x1="44186" y1="61211" x2="70465" y2="32861"/>
                      </a14:backgroundRemoval>
                    </a14:imgEffect>
                  </a14:imgLayer>
                </a14:imgProps>
              </a:ext>
              <a:ext uri="{28A0092B-C50C-407E-A947-70E740481C1C}">
                <a14:useLocalDpi xmlns:a14="http://schemas.microsoft.com/office/drawing/2010/main" val="0"/>
              </a:ext>
            </a:extLst>
          </a:blip>
          <a:srcRect/>
          <a:stretch>
            <a:fillRect/>
          </a:stretch>
        </p:blipFill>
        <p:spPr bwMode="auto">
          <a:xfrm>
            <a:off x="712865" y="2686088"/>
            <a:ext cx="693109" cy="625361"/>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Green Tick Icon Png, Cliparts &amp;amp; Cartoons - Jing.fm">
            <a:extLst>
              <a:ext uri="{FF2B5EF4-FFF2-40B4-BE49-F238E27FC236}">
                <a16:creationId xmlns:a16="http://schemas.microsoft.com/office/drawing/2014/main" xmlns="" id="{F2666539-6229-4397-9DA1-8345D25283C9}"/>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10000" b="90000" l="10000" r="90000">
                        <a14:foregroundMark x1="35814" y1="50258" x2="44186" y2="61211"/>
                        <a14:foregroundMark x1="44186" y1="61211" x2="70465" y2="32861"/>
                      </a14:backgroundRemoval>
                    </a14:imgEffect>
                  </a14:imgLayer>
                </a14:imgProps>
              </a:ext>
              <a:ext uri="{28A0092B-C50C-407E-A947-70E740481C1C}">
                <a14:useLocalDpi xmlns:a14="http://schemas.microsoft.com/office/drawing/2010/main" val="0"/>
              </a:ext>
            </a:extLst>
          </a:blip>
          <a:srcRect/>
          <a:stretch>
            <a:fillRect/>
          </a:stretch>
        </p:blipFill>
        <p:spPr bwMode="auto">
          <a:xfrm>
            <a:off x="712865" y="3570466"/>
            <a:ext cx="693109" cy="625361"/>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 descr="Green Tick Icon Png, Cliparts &amp;amp; Cartoons - Jing.fm">
            <a:extLst>
              <a:ext uri="{FF2B5EF4-FFF2-40B4-BE49-F238E27FC236}">
                <a16:creationId xmlns:a16="http://schemas.microsoft.com/office/drawing/2014/main" xmlns="" id="{C779C16D-399C-4C79-BA88-BEDA25841BDD}"/>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10000" b="90000" l="10000" r="90000">
                        <a14:foregroundMark x1="35814" y1="50258" x2="44186" y2="61211"/>
                        <a14:foregroundMark x1="44186" y1="61211" x2="70465" y2="32861"/>
                      </a14:backgroundRemoval>
                    </a14:imgEffect>
                  </a14:imgLayer>
                </a14:imgProps>
              </a:ext>
              <a:ext uri="{28A0092B-C50C-407E-A947-70E740481C1C}">
                <a14:useLocalDpi xmlns:a14="http://schemas.microsoft.com/office/drawing/2010/main" val="0"/>
              </a:ext>
            </a:extLst>
          </a:blip>
          <a:srcRect/>
          <a:stretch>
            <a:fillRect/>
          </a:stretch>
        </p:blipFill>
        <p:spPr bwMode="auto">
          <a:xfrm>
            <a:off x="712865" y="4491927"/>
            <a:ext cx="693109" cy="6253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02754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1"/>
                                        </p:tgtEl>
                                        <p:attrNameLst>
                                          <p:attrName>style.visibility</p:attrName>
                                        </p:attrNameLst>
                                      </p:cBhvr>
                                      <p:to>
                                        <p:strVal val="visible"/>
                                      </p:to>
                                    </p:set>
                                    <p:animEffect transition="in" filter="fade">
                                      <p:cBhvr>
                                        <p:cTn id="14" dur="1000"/>
                                        <p:tgtEl>
                                          <p:spTgt spid="21"/>
                                        </p:tgtEl>
                                      </p:cBhvr>
                                    </p:animEffect>
                                    <p:anim calcmode="lin" valueType="num">
                                      <p:cBhvr>
                                        <p:cTn id="15" dur="1000" fill="hold"/>
                                        <p:tgtEl>
                                          <p:spTgt spid="21"/>
                                        </p:tgtEl>
                                        <p:attrNameLst>
                                          <p:attrName>ppt_x</p:attrName>
                                        </p:attrNameLst>
                                      </p:cBhvr>
                                      <p:tavLst>
                                        <p:tav tm="0">
                                          <p:val>
                                            <p:strVal val="#ppt_x"/>
                                          </p:val>
                                        </p:tav>
                                        <p:tav tm="100000">
                                          <p:val>
                                            <p:strVal val="#ppt_x"/>
                                          </p:val>
                                        </p:tav>
                                      </p:tavLst>
                                    </p:anim>
                                    <p:anim calcmode="lin" valueType="num">
                                      <p:cBhvr>
                                        <p:cTn id="16"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fade">
                                      <p:cBhvr>
                                        <p:cTn id="21" dur="1000"/>
                                        <p:tgtEl>
                                          <p:spTgt spid="22"/>
                                        </p:tgtEl>
                                      </p:cBhvr>
                                    </p:animEffect>
                                    <p:anim calcmode="lin" valueType="num">
                                      <p:cBhvr>
                                        <p:cTn id="22" dur="1000" fill="hold"/>
                                        <p:tgtEl>
                                          <p:spTgt spid="22"/>
                                        </p:tgtEl>
                                        <p:attrNameLst>
                                          <p:attrName>ppt_x</p:attrName>
                                        </p:attrNameLst>
                                      </p:cBhvr>
                                      <p:tavLst>
                                        <p:tav tm="0">
                                          <p:val>
                                            <p:strVal val="#ppt_x"/>
                                          </p:val>
                                        </p:tav>
                                        <p:tav tm="100000">
                                          <p:val>
                                            <p:strVal val="#ppt_x"/>
                                          </p:val>
                                        </p:tav>
                                      </p:tavLst>
                                    </p:anim>
                                    <p:anim calcmode="lin" valueType="num">
                                      <p:cBhvr>
                                        <p:cTn id="23"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6"/>
                                        </p:tgtEl>
                                        <p:attrNameLst>
                                          <p:attrName>style.visibility</p:attrName>
                                        </p:attrNameLst>
                                      </p:cBhvr>
                                      <p:to>
                                        <p:strVal val="visible"/>
                                      </p:to>
                                    </p:set>
                                    <p:animEffect transition="in" filter="fade">
                                      <p:cBhvr>
                                        <p:cTn id="28" dur="1000"/>
                                        <p:tgtEl>
                                          <p:spTgt spid="26"/>
                                        </p:tgtEl>
                                      </p:cBhvr>
                                    </p:animEffect>
                                    <p:anim calcmode="lin" valueType="num">
                                      <p:cBhvr>
                                        <p:cTn id="29" dur="1000" fill="hold"/>
                                        <p:tgtEl>
                                          <p:spTgt spid="26"/>
                                        </p:tgtEl>
                                        <p:attrNameLst>
                                          <p:attrName>ppt_x</p:attrName>
                                        </p:attrNameLst>
                                      </p:cBhvr>
                                      <p:tavLst>
                                        <p:tav tm="0">
                                          <p:val>
                                            <p:strVal val="#ppt_x"/>
                                          </p:val>
                                        </p:tav>
                                        <p:tav tm="100000">
                                          <p:val>
                                            <p:strVal val="#ppt_x"/>
                                          </p:val>
                                        </p:tav>
                                      </p:tavLst>
                                    </p:anim>
                                    <p:anim calcmode="lin" valueType="num">
                                      <p:cBhvr>
                                        <p:cTn id="30"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箭头2">
            <a:extLst>
              <a:ext uri="{FF2B5EF4-FFF2-40B4-BE49-F238E27FC236}">
                <a16:creationId xmlns:a16="http://schemas.microsoft.com/office/drawing/2014/main" xmlns="" id="{A06B3043-16EB-43CB-9463-D7AF9EB0C8D9}"/>
              </a:ext>
            </a:extLst>
          </p:cNvPr>
          <p:cNvSpPr>
            <a:spLocks noChangeArrowheads="1"/>
          </p:cNvSpPr>
          <p:nvPr/>
        </p:nvSpPr>
        <p:spPr bwMode="ltGray">
          <a:xfrm>
            <a:off x="175710" y="2163869"/>
            <a:ext cx="5187045" cy="3284537"/>
          </a:xfrm>
          <a:prstGeom prst="flowChartOffpageConnector">
            <a:avLst/>
          </a:prstGeom>
          <a:solidFill>
            <a:srgbClr val="8AC4AC"/>
          </a:solidFill>
          <a:ln w="3175" cap="flat" cmpd="sng" algn="ctr">
            <a:noFill/>
            <a:prstDash val="solid"/>
          </a:ln>
          <a:effectLst/>
        </p:spPr>
        <p:txBody>
          <a:bodyPr anchor="ctr"/>
          <a:lstStyle/>
          <a:p>
            <a:pPr lvl="0" algn="ctr" fontAlgn="base">
              <a:lnSpc>
                <a:spcPct val="150000"/>
              </a:lnSpc>
              <a:spcBef>
                <a:spcPct val="0"/>
              </a:spcBef>
              <a:spcAft>
                <a:spcPct val="0"/>
              </a:spcAft>
              <a:defRPr/>
            </a:pPr>
            <a:r>
              <a:rPr lang="en-US" altLang="zh-CN" sz="4000" b="1" kern="0" dirty="0" err="1">
                <a:solidFill>
                  <a:schemeClr val="bg1"/>
                </a:solidFill>
                <a:latin typeface="+mj-lt"/>
                <a:ea typeface="字魂35号-经典雅黑" panose="00000500000000000000" pitchFamily="2" charset="-122"/>
                <a:sym typeface=""/>
              </a:rPr>
              <a:t>Chuẩn</a:t>
            </a:r>
            <a:r>
              <a:rPr lang="en-US" altLang="zh-CN" sz="4000" b="1" kern="0" dirty="0">
                <a:solidFill>
                  <a:schemeClr val="bg1"/>
                </a:solidFill>
                <a:latin typeface="+mj-lt"/>
                <a:ea typeface="字魂35号-经典雅黑" panose="00000500000000000000" pitchFamily="2" charset="-122"/>
                <a:sym typeface=""/>
              </a:rPr>
              <a:t> </a:t>
            </a:r>
            <a:r>
              <a:rPr lang="en-US" altLang="zh-CN" sz="4000" b="1" kern="0" dirty="0" err="1">
                <a:solidFill>
                  <a:schemeClr val="bg1"/>
                </a:solidFill>
                <a:latin typeface="+mj-lt"/>
                <a:ea typeface="字魂35号-经典雅黑" panose="00000500000000000000" pitchFamily="2" charset="-122"/>
                <a:sym typeface=""/>
              </a:rPr>
              <a:t>bị</a:t>
            </a:r>
            <a:r>
              <a:rPr lang="en-US" altLang="zh-CN" sz="4000" b="1" kern="0" dirty="0">
                <a:solidFill>
                  <a:schemeClr val="bg1"/>
                </a:solidFill>
                <a:latin typeface="+mj-lt"/>
                <a:ea typeface="字魂35号-经典雅黑" panose="00000500000000000000" pitchFamily="2" charset="-122"/>
                <a:sym typeface=""/>
              </a:rPr>
              <a:t> </a:t>
            </a:r>
            <a:r>
              <a:rPr lang="en-US" altLang="zh-CN" sz="4000" b="1" kern="0" dirty="0" err="1">
                <a:solidFill>
                  <a:schemeClr val="bg1"/>
                </a:solidFill>
                <a:latin typeface="+mj-lt"/>
                <a:ea typeface="字魂35号-经典雅黑" panose="00000500000000000000" pitchFamily="2" charset="-122"/>
                <a:sym typeface=""/>
              </a:rPr>
              <a:t>bài</a:t>
            </a:r>
            <a:r>
              <a:rPr lang="en-US" altLang="zh-CN" sz="4000" b="1" kern="0" dirty="0">
                <a:solidFill>
                  <a:schemeClr val="bg1"/>
                </a:solidFill>
                <a:latin typeface="+mj-lt"/>
                <a:ea typeface="字魂35号-经典雅黑" panose="00000500000000000000" pitchFamily="2" charset="-122"/>
                <a:sym typeface=""/>
              </a:rPr>
              <a:t>:</a:t>
            </a:r>
          </a:p>
          <a:p>
            <a:pPr lvl="0" algn="ctr" fontAlgn="base">
              <a:lnSpc>
                <a:spcPct val="150000"/>
              </a:lnSpc>
              <a:spcBef>
                <a:spcPct val="0"/>
              </a:spcBef>
              <a:spcAft>
                <a:spcPct val="0"/>
              </a:spcAft>
              <a:defRPr/>
            </a:pPr>
            <a:r>
              <a:rPr lang="en-US" altLang="zh-CN" sz="4000" b="1" kern="0" dirty="0" err="1">
                <a:solidFill>
                  <a:schemeClr val="bg1"/>
                </a:solidFill>
                <a:latin typeface="+mj-lt"/>
                <a:ea typeface="字魂35号-经典雅黑" panose="00000500000000000000" pitchFamily="2" charset="-122"/>
                <a:sym typeface=""/>
              </a:rPr>
              <a:t>Chính</a:t>
            </a:r>
            <a:r>
              <a:rPr lang="en-US" altLang="zh-CN" sz="4000" b="1" kern="0" dirty="0">
                <a:solidFill>
                  <a:schemeClr val="bg1"/>
                </a:solidFill>
                <a:latin typeface="+mj-lt"/>
                <a:ea typeface="字魂35号-经典雅黑" panose="00000500000000000000" pitchFamily="2" charset="-122"/>
                <a:sym typeface=""/>
              </a:rPr>
              <a:t> </a:t>
            </a:r>
            <a:r>
              <a:rPr lang="en-US" altLang="zh-CN" sz="4000" b="1" kern="0" dirty="0" err="1">
                <a:solidFill>
                  <a:schemeClr val="bg1"/>
                </a:solidFill>
                <a:latin typeface="+mj-lt"/>
                <a:ea typeface="字魂35号-经典雅黑" panose="00000500000000000000" pitchFamily="2" charset="-122"/>
                <a:sym typeface=""/>
              </a:rPr>
              <a:t>tả</a:t>
            </a:r>
            <a:r>
              <a:rPr lang="en-US" altLang="zh-CN" sz="4000" b="1" kern="0" dirty="0">
                <a:solidFill>
                  <a:schemeClr val="bg1"/>
                </a:solidFill>
                <a:latin typeface="+mj-lt"/>
                <a:ea typeface="字魂35号-经典雅黑" panose="00000500000000000000" pitchFamily="2" charset="-122"/>
                <a:sym typeface=""/>
              </a:rPr>
              <a:t> </a:t>
            </a:r>
            <a:r>
              <a:rPr lang="en-US" altLang="zh-CN" sz="4000" b="1" kern="0" dirty="0" err="1">
                <a:solidFill>
                  <a:schemeClr val="bg1"/>
                </a:solidFill>
                <a:latin typeface="+mj-lt"/>
                <a:ea typeface="字魂35号-经典雅黑" panose="00000500000000000000" pitchFamily="2" charset="-122"/>
                <a:sym typeface=""/>
              </a:rPr>
              <a:t>Bầm</a:t>
            </a:r>
            <a:r>
              <a:rPr lang="en-US" altLang="zh-CN" sz="4000" b="1" kern="0" dirty="0">
                <a:solidFill>
                  <a:schemeClr val="bg1"/>
                </a:solidFill>
                <a:latin typeface="+mj-lt"/>
                <a:ea typeface="字魂35号-经典雅黑" panose="00000500000000000000" pitchFamily="2" charset="-122"/>
                <a:sym typeface=""/>
              </a:rPr>
              <a:t> </a:t>
            </a:r>
            <a:r>
              <a:rPr lang="en-US" altLang="zh-CN" sz="4000" b="1" kern="0" dirty="0" err="1">
                <a:solidFill>
                  <a:schemeClr val="bg1"/>
                </a:solidFill>
                <a:latin typeface="+mj-lt"/>
                <a:ea typeface="字魂35号-经典雅黑" panose="00000500000000000000" pitchFamily="2" charset="-122"/>
                <a:sym typeface=""/>
              </a:rPr>
              <a:t>ơ</a:t>
            </a:r>
            <a:r>
              <a:rPr lang="en-US" altLang="zh-CN" sz="4000" b="1" kern="0" dirty="0" err="1" smtClean="0">
                <a:solidFill>
                  <a:schemeClr val="bg1"/>
                </a:solidFill>
                <a:latin typeface="+mj-lt"/>
                <a:ea typeface="字魂35号-经典雅黑" panose="00000500000000000000" pitchFamily="2" charset="-122"/>
                <a:sym typeface=""/>
              </a:rPr>
              <a:t>i</a:t>
            </a:r>
            <a:endParaRPr lang="en-US" altLang="zh-CN" sz="4000" b="1" kern="0" dirty="0">
              <a:solidFill>
                <a:schemeClr val="bg1"/>
              </a:solidFill>
              <a:latin typeface="+mj-lt"/>
              <a:ea typeface="字魂35号-经典雅黑" panose="00000500000000000000" pitchFamily="2" charset="-122"/>
              <a:sym typeface=""/>
            </a:endParaRPr>
          </a:p>
        </p:txBody>
      </p:sp>
      <p:sp>
        <p:nvSpPr>
          <p:cNvPr id="9" name="箭头3">
            <a:extLst>
              <a:ext uri="{FF2B5EF4-FFF2-40B4-BE49-F238E27FC236}">
                <a16:creationId xmlns:a16="http://schemas.microsoft.com/office/drawing/2014/main" xmlns="" id="{D87BDE9A-14AF-4CB9-B7D3-D53EA7C153F9}"/>
              </a:ext>
            </a:extLst>
          </p:cNvPr>
          <p:cNvSpPr>
            <a:spLocks noChangeArrowheads="1"/>
          </p:cNvSpPr>
          <p:nvPr/>
        </p:nvSpPr>
        <p:spPr bwMode="ltGray">
          <a:xfrm>
            <a:off x="6977110" y="2163869"/>
            <a:ext cx="5037593" cy="3303587"/>
          </a:xfrm>
          <a:prstGeom prst="flowChartOffpageConnector">
            <a:avLst/>
          </a:prstGeom>
          <a:solidFill>
            <a:srgbClr val="8AC4AC"/>
          </a:solidFill>
          <a:ln w="3175" cap="flat" cmpd="sng" algn="ctr">
            <a:noFill/>
            <a:prstDash val="solid"/>
          </a:ln>
          <a:effectLst/>
        </p:spPr>
        <p:txBody>
          <a:bodyPr anchor="ctr"/>
          <a:lstStyle/>
          <a:p>
            <a:pPr lvl="0" algn="ctr" fontAlgn="base">
              <a:lnSpc>
                <a:spcPct val="150000"/>
              </a:lnSpc>
              <a:spcBef>
                <a:spcPct val="0"/>
              </a:spcBef>
              <a:spcAft>
                <a:spcPct val="0"/>
              </a:spcAft>
              <a:defRPr/>
            </a:pPr>
            <a:r>
              <a:rPr lang="en-US" altLang="zh-CN" sz="4000" b="1" kern="0">
                <a:solidFill>
                  <a:schemeClr val="bg1"/>
                </a:solidFill>
                <a:latin typeface="+mj-lt"/>
                <a:ea typeface="字魂35号-经典雅黑" panose="00000500000000000000" pitchFamily="2" charset="-122"/>
                <a:sym typeface=""/>
              </a:rPr>
              <a:t>Ôn lại cách viết tên huy chương, danh hiệu, giải thưởng</a:t>
            </a:r>
          </a:p>
        </p:txBody>
      </p:sp>
      <p:sp>
        <p:nvSpPr>
          <p:cNvPr id="16" name="矩形 48">
            <a:extLst>
              <a:ext uri="{FF2B5EF4-FFF2-40B4-BE49-F238E27FC236}">
                <a16:creationId xmlns:a16="http://schemas.microsoft.com/office/drawing/2014/main" xmlns="" id="{2934CC19-61FE-40B1-A0CB-FDDA9C705463}"/>
              </a:ext>
            </a:extLst>
          </p:cNvPr>
          <p:cNvSpPr/>
          <p:nvPr/>
        </p:nvSpPr>
        <p:spPr>
          <a:xfrm>
            <a:off x="2769235" y="181140"/>
            <a:ext cx="6651940" cy="1298961"/>
          </a:xfrm>
          <a:prstGeom prst="rect">
            <a:avLst/>
          </a:prstGeom>
          <a:solidFill>
            <a:srgbClr val="FFC000"/>
          </a:solidFill>
          <a:ln w="38100">
            <a:solidFill>
              <a:schemeClr val="accent1">
                <a:lumMod val="75000"/>
              </a:schemeClr>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FB6BA"/>
              </a:solidFill>
              <a:latin typeface=""/>
              <a:ea typeface="字魂35号-经典雅黑" panose="00000500000000000000" pitchFamily="2" charset="-122"/>
              <a:sym typeface=""/>
            </a:endParaRPr>
          </a:p>
        </p:txBody>
      </p:sp>
      <p:sp>
        <p:nvSpPr>
          <p:cNvPr id="17" name="文本框 283">
            <a:extLst>
              <a:ext uri="{FF2B5EF4-FFF2-40B4-BE49-F238E27FC236}">
                <a16:creationId xmlns:a16="http://schemas.microsoft.com/office/drawing/2014/main" xmlns="" id="{C3845BDE-5DAF-496B-B340-BF7EA4C2EBA3}"/>
              </a:ext>
            </a:extLst>
          </p:cNvPr>
          <p:cNvSpPr txBox="1"/>
          <p:nvPr/>
        </p:nvSpPr>
        <p:spPr>
          <a:xfrm rot="16200000">
            <a:off x="5579587" y="-2474925"/>
            <a:ext cx="1015663" cy="6636369"/>
          </a:xfrm>
          <a:prstGeom prst="rect">
            <a:avLst/>
          </a:prstGeom>
          <a:noFill/>
        </p:spPr>
        <p:txBody>
          <a:bodyPr vert="eaVert" wrap="square" rtlCol="0">
            <a:spAutoFit/>
          </a:bodyPr>
          <a:lstStyle/>
          <a:p>
            <a:pPr algn="ctr"/>
            <a:r>
              <a:rPr lang="en-US" altLang="zh-CN" sz="5400" b="1" spc="600">
                <a:solidFill>
                  <a:schemeClr val="bg1"/>
                </a:solidFill>
                <a:latin typeface="+mj-lt"/>
                <a:ea typeface="字魂35号-经典雅黑" panose="00000500000000000000" pitchFamily="2" charset="-122"/>
                <a:sym typeface=""/>
              </a:rPr>
              <a:t>Dặn dò</a:t>
            </a:r>
            <a:endParaRPr lang="en-US" altLang="zh-CN" sz="5400" spc="600" dirty="0">
              <a:solidFill>
                <a:schemeClr val="bg1"/>
              </a:solidFill>
              <a:latin typeface="+mj-lt"/>
              <a:ea typeface="字魂35号-经典雅黑" panose="00000500000000000000" pitchFamily="2" charset="-122"/>
              <a:sym typeface=""/>
            </a:endParaRPr>
          </a:p>
        </p:txBody>
      </p:sp>
    </p:spTree>
    <p:extLst>
      <p:ext uri="{BB962C8B-B14F-4D97-AF65-F5344CB8AC3E}">
        <p14:creationId xmlns:p14="http://schemas.microsoft.com/office/powerpoint/2010/main" val="314812867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14:presetBounceEnd="50000">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14:bounceEnd="50000">
                                          <p:cBhvr additive="base">
                                            <p:cTn id="7" dur="500" fill="hold"/>
                                            <p:tgtEl>
                                              <p:spTgt spid="6"/>
                                            </p:tgtEl>
                                            <p:attrNameLst>
                                              <p:attrName>ppt_x</p:attrName>
                                            </p:attrNameLst>
                                          </p:cBhvr>
                                          <p:tavLst>
                                            <p:tav tm="0">
                                              <p:val>
                                                <p:strVal val="#ppt_x"/>
                                              </p:val>
                                            </p:tav>
                                            <p:tav tm="100000">
                                              <p:val>
                                                <p:strVal val="#ppt_x"/>
                                              </p:val>
                                            </p:tav>
                                          </p:tavLst>
                                        </p:anim>
                                        <p:anim calcmode="lin" valueType="num" p14:bounceEnd="50000">
                                          <p:cBhvr additive="base">
                                            <p:cTn id="8" dur="500" fill="hold"/>
                                            <p:tgtEl>
                                              <p:spTgt spid="6"/>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1" fill="hold" grpId="0" nodeType="afterEffect" p14:presetBounceEnd="50000">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14:bounceEnd="50000">
                                          <p:cBhvr additive="base">
                                            <p:cTn id="12" dur="500" fill="hold"/>
                                            <p:tgtEl>
                                              <p:spTgt spid="9"/>
                                            </p:tgtEl>
                                            <p:attrNameLst>
                                              <p:attrName>ppt_x</p:attrName>
                                            </p:attrNameLst>
                                          </p:cBhvr>
                                          <p:tavLst>
                                            <p:tav tm="0">
                                              <p:val>
                                                <p:strVal val="#ppt_x"/>
                                              </p:val>
                                            </p:tav>
                                            <p:tav tm="100000">
                                              <p:val>
                                                <p:strVal val="#ppt_x"/>
                                              </p:val>
                                            </p:tav>
                                          </p:tavLst>
                                        </p:anim>
                                        <p:anim calcmode="lin" valueType="num" p14:bounceEnd="50000">
                                          <p:cBhvr additive="base">
                                            <p:cTn id="13" dur="500" fill="hold"/>
                                            <p:tgtEl>
                                              <p:spTgt spid="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1"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Lst>
      </p:timing>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10">
            <a:extLst>
              <a:ext uri="{FF2B5EF4-FFF2-40B4-BE49-F238E27FC236}">
                <a16:creationId xmlns:a16="http://schemas.microsoft.com/office/drawing/2014/main" xmlns="" id="{84C0791A-6676-4043-BBF1-DD2993D19C98}"/>
              </a:ext>
            </a:extLst>
          </p:cNvPr>
          <p:cNvSpPr/>
          <p:nvPr/>
        </p:nvSpPr>
        <p:spPr>
          <a:xfrm flipV="1">
            <a:off x="0" y="941248"/>
            <a:ext cx="12190413" cy="45719"/>
          </a:xfrm>
          <a:prstGeom prst="rect">
            <a:avLst/>
          </a:prstGeom>
          <a:solidFill>
            <a:srgbClr val="8AC4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
              <a:ea typeface="字魂35号-经典雅黑" panose="00000500000000000000" pitchFamily="2" charset="-122"/>
              <a:sym typeface=""/>
            </a:endParaRPr>
          </a:p>
        </p:txBody>
      </p:sp>
      <p:grpSp>
        <p:nvGrpSpPr>
          <p:cNvPr id="5" name="Nhóm 4">
            <a:extLst>
              <a:ext uri="{FF2B5EF4-FFF2-40B4-BE49-F238E27FC236}">
                <a16:creationId xmlns:a16="http://schemas.microsoft.com/office/drawing/2014/main" xmlns="" id="{62372C98-A6B1-446B-8C38-74AB63B516E3}"/>
              </a:ext>
            </a:extLst>
          </p:cNvPr>
          <p:cNvGrpSpPr/>
          <p:nvPr/>
        </p:nvGrpSpPr>
        <p:grpSpPr>
          <a:xfrm>
            <a:off x="3450771" y="111639"/>
            <a:ext cx="6248400" cy="762724"/>
            <a:chOff x="3450771" y="111639"/>
            <a:chExt cx="6248400" cy="762724"/>
          </a:xfrm>
        </p:grpSpPr>
        <p:sp>
          <p:nvSpPr>
            <p:cNvPr id="4" name="Hình chữ nhật: Góc Tròn 3">
              <a:extLst>
                <a:ext uri="{FF2B5EF4-FFF2-40B4-BE49-F238E27FC236}">
                  <a16:creationId xmlns:a16="http://schemas.microsoft.com/office/drawing/2014/main" xmlns="" id="{185B5C10-717A-4FFD-AD64-6A835D7C1211}"/>
                </a:ext>
              </a:extLst>
            </p:cNvPr>
            <p:cNvSpPr/>
            <p:nvPr/>
          </p:nvSpPr>
          <p:spPr>
            <a:xfrm>
              <a:off x="3450771" y="111639"/>
              <a:ext cx="6248400" cy="762724"/>
            </a:xfrm>
            <a:prstGeom prst="roundRect">
              <a:avLst/>
            </a:prstGeom>
            <a:solidFill>
              <a:srgbClr val="8AC4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8">
              <a:extLst>
                <a:ext uri="{FF2B5EF4-FFF2-40B4-BE49-F238E27FC236}">
                  <a16:creationId xmlns:a16="http://schemas.microsoft.com/office/drawing/2014/main" xmlns="" id="{E9BB0E5B-E5F4-4490-B3C7-C915B81DF5B6}"/>
                </a:ext>
              </a:extLst>
            </p:cNvPr>
            <p:cNvSpPr txBox="1">
              <a:spLocks noChangeArrowheads="1"/>
            </p:cNvSpPr>
            <p:nvPr/>
          </p:nvSpPr>
          <p:spPr bwMode="auto">
            <a:xfrm>
              <a:off x="3565774" y="123669"/>
              <a:ext cx="6018394"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p>
              <a:pPr algn="ctr" eaLnBrk="1" hangingPunct="1"/>
              <a:r>
                <a:rPr lang="en-US" altLang="zh-CN" sz="4800" b="1" dirty="0" err="1">
                  <a:solidFill>
                    <a:schemeClr val="bg1"/>
                  </a:solidFill>
                  <a:latin typeface="#9Slide03 Sofia Pro Soft Bold" panose="020B0000000000000000" pitchFamily="34" charset="0"/>
                  <a:ea typeface="字魂35号-经典雅黑" panose="00000500000000000000" pitchFamily="2" charset="-122"/>
                  <a:cs typeface="Arial" panose="020B0604020202020204" pitchFamily="34" charset="0"/>
                  <a:sym typeface=""/>
                </a:rPr>
                <a:t>Tà</a:t>
              </a:r>
              <a:r>
                <a:rPr lang="en-US" altLang="zh-CN" sz="4800" b="1" dirty="0">
                  <a:solidFill>
                    <a:schemeClr val="bg1"/>
                  </a:solidFill>
                  <a:latin typeface="#9Slide03 Sofia Pro Soft Bold" panose="020B0000000000000000" pitchFamily="34" charset="0"/>
                  <a:ea typeface="字魂35号-经典雅黑" panose="00000500000000000000" pitchFamily="2" charset="-122"/>
                  <a:cs typeface="Arial" panose="020B0604020202020204" pitchFamily="34" charset="0"/>
                  <a:sym typeface=""/>
                </a:rPr>
                <a:t> </a:t>
              </a:r>
              <a:r>
                <a:rPr lang="en-US" altLang="zh-CN" sz="4800" b="1" dirty="0" err="1">
                  <a:solidFill>
                    <a:schemeClr val="bg1"/>
                  </a:solidFill>
                  <a:latin typeface="#9Slide03 Sofia Pro Soft Bold" panose="020B0000000000000000" pitchFamily="34" charset="0"/>
                  <a:ea typeface="字魂35号-经典雅黑" panose="00000500000000000000" pitchFamily="2" charset="-122"/>
                  <a:cs typeface="Arial" panose="020B0604020202020204" pitchFamily="34" charset="0"/>
                  <a:sym typeface=""/>
                </a:rPr>
                <a:t>áo</a:t>
              </a:r>
              <a:r>
                <a:rPr lang="en-US" altLang="zh-CN" sz="4800" b="1" dirty="0">
                  <a:solidFill>
                    <a:schemeClr val="bg1"/>
                  </a:solidFill>
                  <a:latin typeface="#9Slide03 Sofia Pro Soft Bold" panose="020B0000000000000000" pitchFamily="34" charset="0"/>
                  <a:ea typeface="字魂35号-经典雅黑" panose="00000500000000000000" pitchFamily="2" charset="-122"/>
                  <a:cs typeface="Arial" panose="020B0604020202020204" pitchFamily="34" charset="0"/>
                  <a:sym typeface=""/>
                </a:rPr>
                <a:t> </a:t>
              </a:r>
              <a:r>
                <a:rPr lang="en-US" altLang="zh-CN" sz="4800" b="1" dirty="0" err="1">
                  <a:solidFill>
                    <a:schemeClr val="bg1"/>
                  </a:solidFill>
                  <a:latin typeface="#9Slide03 Sofia Pro Soft Bold" panose="020B0000000000000000" pitchFamily="34" charset="0"/>
                  <a:ea typeface="字魂35号-经典雅黑" panose="00000500000000000000" pitchFamily="2" charset="-122"/>
                  <a:cs typeface="Arial" panose="020B0604020202020204" pitchFamily="34" charset="0"/>
                  <a:sym typeface=""/>
                </a:rPr>
                <a:t>dài</a:t>
              </a:r>
              <a:r>
                <a:rPr lang="en-US" altLang="zh-CN" sz="4800" b="1" dirty="0">
                  <a:solidFill>
                    <a:schemeClr val="bg1"/>
                  </a:solidFill>
                  <a:latin typeface="#9Slide03 Sofia Pro Soft Bold" panose="020B0000000000000000" pitchFamily="34" charset="0"/>
                  <a:ea typeface="字魂35号-经典雅黑" panose="00000500000000000000" pitchFamily="2" charset="-122"/>
                  <a:cs typeface="Arial" panose="020B0604020202020204" pitchFamily="34" charset="0"/>
                  <a:sym typeface=""/>
                </a:rPr>
                <a:t> </a:t>
              </a:r>
              <a:r>
                <a:rPr lang="en-US" altLang="zh-CN" sz="4800" b="1" dirty="0" err="1">
                  <a:solidFill>
                    <a:schemeClr val="bg1"/>
                  </a:solidFill>
                  <a:latin typeface="#9Slide03 Sofia Pro Soft Bold" panose="020B0000000000000000" pitchFamily="34" charset="0"/>
                  <a:ea typeface="字魂35号-经典雅黑" panose="00000500000000000000" pitchFamily="2" charset="-122"/>
                  <a:cs typeface="Arial" panose="020B0604020202020204" pitchFamily="34" charset="0"/>
                  <a:sym typeface=""/>
                </a:rPr>
                <a:t>Việt</a:t>
              </a:r>
              <a:r>
                <a:rPr lang="en-US" altLang="zh-CN" sz="4800" b="1" dirty="0">
                  <a:solidFill>
                    <a:schemeClr val="bg1"/>
                  </a:solidFill>
                  <a:latin typeface="#9Slide03 Sofia Pro Soft Bold" panose="020B0000000000000000" pitchFamily="34" charset="0"/>
                  <a:ea typeface="字魂35号-经典雅黑" panose="00000500000000000000" pitchFamily="2" charset="-122"/>
                  <a:cs typeface="Arial" panose="020B0604020202020204" pitchFamily="34" charset="0"/>
                  <a:sym typeface=""/>
                </a:rPr>
                <a:t> Nam</a:t>
              </a:r>
              <a:endParaRPr lang="zh-CN" altLang="en-US" sz="4800" b="1" dirty="0">
                <a:solidFill>
                  <a:schemeClr val="bg1"/>
                </a:solidFill>
                <a:latin typeface="#9Slide03 Sofia Pro Soft Bold" panose="020B0000000000000000" pitchFamily="34" charset="0"/>
                <a:ea typeface="字魂35号-经典雅黑" panose="00000500000000000000" pitchFamily="2" charset="-122"/>
                <a:cs typeface="Arial" panose="020B0604020202020204" pitchFamily="34" charset="0"/>
                <a:sym typeface=""/>
              </a:endParaRPr>
            </a:p>
          </p:txBody>
        </p:sp>
      </p:grpSp>
      <p:sp>
        <p:nvSpPr>
          <p:cNvPr id="17" name="Hộp Văn bản 16">
            <a:extLst>
              <a:ext uri="{FF2B5EF4-FFF2-40B4-BE49-F238E27FC236}">
                <a16:creationId xmlns:a16="http://schemas.microsoft.com/office/drawing/2014/main" xmlns="" id="{FDB63ED0-5529-4A91-AED6-B25F762F8623}"/>
              </a:ext>
            </a:extLst>
          </p:cNvPr>
          <p:cNvSpPr txBox="1"/>
          <p:nvPr/>
        </p:nvSpPr>
        <p:spPr>
          <a:xfrm>
            <a:off x="265738" y="1490146"/>
            <a:ext cx="11658936" cy="4016484"/>
          </a:xfrm>
          <a:prstGeom prst="rect">
            <a:avLst/>
          </a:prstGeom>
          <a:noFill/>
        </p:spPr>
        <p:txBody>
          <a:bodyPr wrap="square">
            <a:spAutoFit/>
          </a:bodyPr>
          <a:lstStyle/>
          <a:p>
            <a:pPr algn="just">
              <a:spcBef>
                <a:spcPct val="50000"/>
              </a:spcBef>
              <a:defRPr/>
            </a:pPr>
            <a:r>
              <a:rPr lang="en-US" sz="3000" dirty="0">
                <a:solidFill>
                  <a:schemeClr val="tx1">
                    <a:lumMod val="95000"/>
                    <a:lumOff val="5000"/>
                  </a:schemeClr>
                </a:solidFill>
                <a:latin typeface="+mj-lt"/>
              </a:rPr>
              <a:t>      </a:t>
            </a:r>
            <a:r>
              <a:rPr lang="en-US" sz="3000" b="1" dirty="0" err="1">
                <a:solidFill>
                  <a:schemeClr val="tx1">
                    <a:lumMod val="95000"/>
                    <a:lumOff val="5000"/>
                  </a:schemeClr>
                </a:solidFill>
                <a:latin typeface="+mj-lt"/>
              </a:rPr>
              <a:t>Áo</a:t>
            </a:r>
            <a:r>
              <a:rPr lang="en-US" sz="3000" b="1" dirty="0">
                <a:solidFill>
                  <a:schemeClr val="tx1">
                    <a:lumMod val="95000"/>
                    <a:lumOff val="5000"/>
                  </a:schemeClr>
                </a:solidFill>
                <a:latin typeface="+mj-lt"/>
              </a:rPr>
              <a:t> </a:t>
            </a:r>
            <a:r>
              <a:rPr lang="en-US" sz="3000" b="1" dirty="0" err="1">
                <a:solidFill>
                  <a:schemeClr val="tx1">
                    <a:lumMod val="95000"/>
                    <a:lumOff val="5000"/>
                  </a:schemeClr>
                </a:solidFill>
                <a:latin typeface="+mj-lt"/>
              </a:rPr>
              <a:t>dài</a:t>
            </a:r>
            <a:r>
              <a:rPr lang="en-US" sz="3000" b="1" dirty="0">
                <a:solidFill>
                  <a:schemeClr val="tx1">
                    <a:lumMod val="95000"/>
                    <a:lumOff val="5000"/>
                  </a:schemeClr>
                </a:solidFill>
                <a:latin typeface="+mj-lt"/>
              </a:rPr>
              <a:t> </a:t>
            </a:r>
            <a:r>
              <a:rPr lang="en-US" sz="3000" b="1" dirty="0" err="1">
                <a:solidFill>
                  <a:schemeClr val="tx1">
                    <a:lumMod val="95000"/>
                    <a:lumOff val="5000"/>
                  </a:schemeClr>
                </a:solidFill>
                <a:latin typeface="+mj-lt"/>
              </a:rPr>
              <a:t>phụ</a:t>
            </a:r>
            <a:r>
              <a:rPr lang="en-US" sz="3000" b="1" dirty="0">
                <a:solidFill>
                  <a:schemeClr val="tx1">
                    <a:lumMod val="95000"/>
                    <a:lumOff val="5000"/>
                  </a:schemeClr>
                </a:solidFill>
                <a:latin typeface="+mj-lt"/>
              </a:rPr>
              <a:t> </a:t>
            </a:r>
            <a:r>
              <a:rPr lang="en-US" sz="3000" b="1" dirty="0" err="1">
                <a:solidFill>
                  <a:schemeClr val="tx1">
                    <a:lumMod val="95000"/>
                    <a:lumOff val="5000"/>
                  </a:schemeClr>
                </a:solidFill>
                <a:latin typeface="+mj-lt"/>
              </a:rPr>
              <a:t>nữ</a:t>
            </a:r>
            <a:r>
              <a:rPr lang="en-US" sz="3000" b="1" dirty="0">
                <a:solidFill>
                  <a:schemeClr val="tx1">
                    <a:lumMod val="95000"/>
                    <a:lumOff val="5000"/>
                  </a:schemeClr>
                </a:solidFill>
                <a:latin typeface="+mj-lt"/>
              </a:rPr>
              <a:t> </a:t>
            </a:r>
            <a:r>
              <a:rPr lang="en-US" sz="3000" b="1" dirty="0" err="1">
                <a:solidFill>
                  <a:schemeClr val="tx1">
                    <a:lumMod val="95000"/>
                    <a:lumOff val="5000"/>
                  </a:schemeClr>
                </a:solidFill>
                <a:latin typeface="+mj-lt"/>
              </a:rPr>
              <a:t>có</a:t>
            </a:r>
            <a:r>
              <a:rPr lang="en-US" sz="3000" b="1" dirty="0">
                <a:solidFill>
                  <a:schemeClr val="tx1">
                    <a:lumMod val="95000"/>
                    <a:lumOff val="5000"/>
                  </a:schemeClr>
                </a:solidFill>
                <a:latin typeface="+mj-lt"/>
              </a:rPr>
              <a:t> </a:t>
            </a:r>
            <a:r>
              <a:rPr lang="en-US" sz="3000" b="1" dirty="0" err="1">
                <a:solidFill>
                  <a:schemeClr val="tx1">
                    <a:lumMod val="95000"/>
                    <a:lumOff val="5000"/>
                  </a:schemeClr>
                </a:solidFill>
                <a:latin typeface="+mj-lt"/>
              </a:rPr>
              <a:t>hai</a:t>
            </a:r>
            <a:r>
              <a:rPr lang="en-US" sz="3000" b="1" dirty="0">
                <a:solidFill>
                  <a:schemeClr val="tx1">
                    <a:lumMod val="95000"/>
                    <a:lumOff val="5000"/>
                  </a:schemeClr>
                </a:solidFill>
                <a:latin typeface="+mj-lt"/>
              </a:rPr>
              <a:t> </a:t>
            </a:r>
            <a:r>
              <a:rPr lang="en-US" sz="3000" b="1" dirty="0" err="1">
                <a:solidFill>
                  <a:schemeClr val="tx1">
                    <a:lumMod val="95000"/>
                    <a:lumOff val="5000"/>
                  </a:schemeClr>
                </a:solidFill>
                <a:latin typeface="+mj-lt"/>
              </a:rPr>
              <a:t>loại</a:t>
            </a:r>
            <a:r>
              <a:rPr lang="en-US" sz="3000" b="1" dirty="0">
                <a:solidFill>
                  <a:schemeClr val="tx1">
                    <a:lumMod val="95000"/>
                    <a:lumOff val="5000"/>
                  </a:schemeClr>
                </a:solidFill>
                <a:latin typeface="+mj-lt"/>
              </a:rPr>
              <a:t>: </a:t>
            </a:r>
            <a:r>
              <a:rPr lang="en-US" sz="3000" b="1" dirty="0" err="1">
                <a:solidFill>
                  <a:schemeClr val="tx1">
                    <a:lumMod val="95000"/>
                    <a:lumOff val="5000"/>
                  </a:schemeClr>
                </a:solidFill>
                <a:latin typeface="+mj-lt"/>
              </a:rPr>
              <a:t>áo</a:t>
            </a:r>
            <a:r>
              <a:rPr lang="en-US" sz="3000" b="1" dirty="0">
                <a:solidFill>
                  <a:schemeClr val="tx1">
                    <a:lumMod val="95000"/>
                    <a:lumOff val="5000"/>
                  </a:schemeClr>
                </a:solidFill>
                <a:latin typeface="+mj-lt"/>
              </a:rPr>
              <a:t> </a:t>
            </a:r>
            <a:r>
              <a:rPr lang="en-US" sz="3000" b="1" dirty="0" err="1">
                <a:solidFill>
                  <a:schemeClr val="tx1">
                    <a:lumMod val="95000"/>
                    <a:lumOff val="5000"/>
                  </a:schemeClr>
                </a:solidFill>
                <a:latin typeface="+mj-lt"/>
              </a:rPr>
              <a:t>tứ</a:t>
            </a:r>
            <a:r>
              <a:rPr lang="en-US" sz="3000" b="1" dirty="0">
                <a:solidFill>
                  <a:schemeClr val="tx1">
                    <a:lumMod val="95000"/>
                    <a:lumOff val="5000"/>
                  </a:schemeClr>
                </a:solidFill>
                <a:latin typeface="+mj-lt"/>
              </a:rPr>
              <a:t> </a:t>
            </a:r>
            <a:r>
              <a:rPr lang="en-US" sz="3000" b="1" dirty="0" err="1">
                <a:solidFill>
                  <a:schemeClr val="tx1">
                    <a:lumMod val="95000"/>
                    <a:lumOff val="5000"/>
                  </a:schemeClr>
                </a:solidFill>
                <a:latin typeface="+mj-lt"/>
              </a:rPr>
              <a:t>thân</a:t>
            </a:r>
            <a:r>
              <a:rPr lang="en-US" sz="3000" b="1" dirty="0">
                <a:solidFill>
                  <a:schemeClr val="tx1">
                    <a:lumMod val="95000"/>
                    <a:lumOff val="5000"/>
                  </a:schemeClr>
                </a:solidFill>
                <a:latin typeface="+mj-lt"/>
              </a:rPr>
              <a:t> </a:t>
            </a:r>
            <a:r>
              <a:rPr lang="en-US" sz="3000" b="1" dirty="0" err="1">
                <a:solidFill>
                  <a:schemeClr val="tx1">
                    <a:lumMod val="95000"/>
                    <a:lumOff val="5000"/>
                  </a:schemeClr>
                </a:solidFill>
                <a:latin typeface="+mj-lt"/>
              </a:rPr>
              <a:t>và</a:t>
            </a:r>
            <a:r>
              <a:rPr lang="en-US" sz="3000" b="1" dirty="0">
                <a:solidFill>
                  <a:schemeClr val="tx1">
                    <a:lumMod val="95000"/>
                    <a:lumOff val="5000"/>
                  </a:schemeClr>
                </a:solidFill>
                <a:latin typeface="+mj-lt"/>
              </a:rPr>
              <a:t> </a:t>
            </a:r>
            <a:r>
              <a:rPr lang="en-US" sz="3000" b="1" dirty="0" err="1">
                <a:solidFill>
                  <a:schemeClr val="tx1">
                    <a:lumMod val="95000"/>
                    <a:lumOff val="5000"/>
                  </a:schemeClr>
                </a:solidFill>
                <a:latin typeface="+mj-lt"/>
              </a:rPr>
              <a:t>áo</a:t>
            </a:r>
            <a:r>
              <a:rPr lang="en-US" sz="3000" b="1" dirty="0">
                <a:solidFill>
                  <a:schemeClr val="tx1">
                    <a:lumMod val="95000"/>
                    <a:lumOff val="5000"/>
                  </a:schemeClr>
                </a:solidFill>
                <a:latin typeface="+mj-lt"/>
              </a:rPr>
              <a:t> </a:t>
            </a:r>
            <a:r>
              <a:rPr lang="en-US" sz="3000" b="1" dirty="0" err="1">
                <a:solidFill>
                  <a:schemeClr val="tx1">
                    <a:lumMod val="95000"/>
                    <a:lumOff val="5000"/>
                  </a:schemeClr>
                </a:solidFill>
                <a:latin typeface="+mj-lt"/>
              </a:rPr>
              <a:t>năm</a:t>
            </a:r>
            <a:r>
              <a:rPr lang="en-US" sz="3000" b="1" dirty="0">
                <a:solidFill>
                  <a:schemeClr val="tx1">
                    <a:lumMod val="95000"/>
                    <a:lumOff val="5000"/>
                  </a:schemeClr>
                </a:solidFill>
                <a:latin typeface="+mj-lt"/>
              </a:rPr>
              <a:t> </a:t>
            </a:r>
            <a:r>
              <a:rPr lang="en-US" sz="3000" b="1" dirty="0" err="1">
                <a:solidFill>
                  <a:schemeClr val="tx1">
                    <a:lumMod val="95000"/>
                    <a:lumOff val="5000"/>
                  </a:schemeClr>
                </a:solidFill>
                <a:latin typeface="+mj-lt"/>
              </a:rPr>
              <a:t>thân</a:t>
            </a:r>
            <a:r>
              <a:rPr lang="en-US" sz="3000" b="1" dirty="0">
                <a:solidFill>
                  <a:schemeClr val="tx1">
                    <a:lumMod val="95000"/>
                    <a:lumOff val="5000"/>
                  </a:schemeClr>
                </a:solidFill>
                <a:latin typeface="+mj-lt"/>
              </a:rPr>
              <a:t>. </a:t>
            </a:r>
            <a:r>
              <a:rPr lang="en-US" sz="3000" b="1" dirty="0" err="1">
                <a:solidFill>
                  <a:schemeClr val="tx1">
                    <a:lumMod val="95000"/>
                    <a:lumOff val="5000"/>
                  </a:schemeClr>
                </a:solidFill>
                <a:latin typeface="+mj-lt"/>
              </a:rPr>
              <a:t>Phổ</a:t>
            </a:r>
            <a:r>
              <a:rPr lang="en-US" sz="3000" b="1" dirty="0">
                <a:solidFill>
                  <a:schemeClr val="tx1">
                    <a:lumMod val="95000"/>
                    <a:lumOff val="5000"/>
                  </a:schemeClr>
                </a:solidFill>
                <a:latin typeface="+mj-lt"/>
              </a:rPr>
              <a:t> </a:t>
            </a:r>
            <a:r>
              <a:rPr lang="en-US" sz="3000" b="1" dirty="0" err="1">
                <a:solidFill>
                  <a:schemeClr val="tx1">
                    <a:lumMod val="95000"/>
                    <a:lumOff val="5000"/>
                  </a:schemeClr>
                </a:solidFill>
                <a:latin typeface="+mj-lt"/>
              </a:rPr>
              <a:t>biến</a:t>
            </a:r>
            <a:r>
              <a:rPr lang="en-US" sz="3000" b="1" dirty="0">
                <a:solidFill>
                  <a:schemeClr val="tx1">
                    <a:lumMod val="95000"/>
                    <a:lumOff val="5000"/>
                  </a:schemeClr>
                </a:solidFill>
                <a:latin typeface="+mj-lt"/>
              </a:rPr>
              <a:t> </a:t>
            </a:r>
            <a:r>
              <a:rPr lang="en-US" sz="3000" b="1" dirty="0" err="1">
                <a:solidFill>
                  <a:schemeClr val="tx1">
                    <a:lumMod val="95000"/>
                    <a:lumOff val="5000"/>
                  </a:schemeClr>
                </a:solidFill>
                <a:latin typeface="+mj-lt"/>
              </a:rPr>
              <a:t>hơn</a:t>
            </a:r>
            <a:r>
              <a:rPr lang="en-US" sz="3000" b="1" dirty="0">
                <a:solidFill>
                  <a:schemeClr val="tx1">
                    <a:lumMod val="95000"/>
                    <a:lumOff val="5000"/>
                  </a:schemeClr>
                </a:solidFill>
                <a:latin typeface="+mj-lt"/>
              </a:rPr>
              <a:t> </a:t>
            </a:r>
            <a:r>
              <a:rPr lang="en-US" sz="3000" b="1" dirty="0" err="1">
                <a:solidFill>
                  <a:schemeClr val="tx1">
                    <a:lumMod val="95000"/>
                    <a:lumOff val="5000"/>
                  </a:schemeClr>
                </a:solidFill>
                <a:latin typeface="+mj-lt"/>
              </a:rPr>
              <a:t>là</a:t>
            </a:r>
            <a:r>
              <a:rPr lang="en-US" sz="3000" b="1" dirty="0">
                <a:solidFill>
                  <a:schemeClr val="tx1">
                    <a:lumMod val="95000"/>
                    <a:lumOff val="5000"/>
                  </a:schemeClr>
                </a:solidFill>
                <a:latin typeface="+mj-lt"/>
              </a:rPr>
              <a:t> </a:t>
            </a:r>
            <a:r>
              <a:rPr lang="en-US" sz="3000" b="1" dirty="0" err="1">
                <a:solidFill>
                  <a:schemeClr val="tx1">
                    <a:lumMod val="95000"/>
                    <a:lumOff val="5000"/>
                  </a:schemeClr>
                </a:solidFill>
                <a:latin typeface="+mj-lt"/>
              </a:rPr>
              <a:t>áo</a:t>
            </a:r>
            <a:r>
              <a:rPr lang="en-US" sz="3000" b="1" dirty="0">
                <a:solidFill>
                  <a:schemeClr val="tx1">
                    <a:lumMod val="95000"/>
                    <a:lumOff val="5000"/>
                  </a:schemeClr>
                </a:solidFill>
                <a:latin typeface="+mj-lt"/>
              </a:rPr>
              <a:t> </a:t>
            </a:r>
            <a:r>
              <a:rPr lang="en-US" sz="3000" b="1" dirty="0" err="1">
                <a:solidFill>
                  <a:schemeClr val="tx1">
                    <a:lumMod val="95000"/>
                    <a:lumOff val="5000"/>
                  </a:schemeClr>
                </a:solidFill>
                <a:latin typeface="+mj-lt"/>
              </a:rPr>
              <a:t>tứ</a:t>
            </a:r>
            <a:r>
              <a:rPr lang="en-US" sz="3000" b="1" dirty="0">
                <a:solidFill>
                  <a:schemeClr val="tx1">
                    <a:lumMod val="95000"/>
                    <a:lumOff val="5000"/>
                  </a:schemeClr>
                </a:solidFill>
                <a:latin typeface="+mj-lt"/>
              </a:rPr>
              <a:t> </a:t>
            </a:r>
            <a:r>
              <a:rPr lang="en-US" sz="3000" b="1" dirty="0" err="1">
                <a:solidFill>
                  <a:schemeClr val="tx1">
                    <a:lumMod val="95000"/>
                    <a:lumOff val="5000"/>
                  </a:schemeClr>
                </a:solidFill>
                <a:latin typeface="+mj-lt"/>
              </a:rPr>
              <a:t>thân</a:t>
            </a:r>
            <a:r>
              <a:rPr lang="en-US" sz="3000" b="1" dirty="0">
                <a:solidFill>
                  <a:schemeClr val="tx1">
                    <a:lumMod val="95000"/>
                    <a:lumOff val="5000"/>
                  </a:schemeClr>
                </a:solidFill>
                <a:latin typeface="+mj-lt"/>
              </a:rPr>
              <a:t>, </a:t>
            </a:r>
            <a:r>
              <a:rPr lang="en-US" sz="3000" b="1" dirty="0" err="1">
                <a:solidFill>
                  <a:schemeClr val="tx1">
                    <a:lumMod val="95000"/>
                    <a:lumOff val="5000"/>
                  </a:schemeClr>
                </a:solidFill>
                <a:latin typeface="+mj-lt"/>
              </a:rPr>
              <a:t>được</a:t>
            </a:r>
            <a:r>
              <a:rPr lang="en-US" sz="3000" b="1" dirty="0">
                <a:solidFill>
                  <a:schemeClr val="tx1">
                    <a:lumMod val="95000"/>
                    <a:lumOff val="5000"/>
                  </a:schemeClr>
                </a:solidFill>
                <a:latin typeface="+mj-lt"/>
              </a:rPr>
              <a:t> may </a:t>
            </a:r>
            <a:r>
              <a:rPr lang="en-US" sz="3000" b="1" dirty="0" err="1">
                <a:solidFill>
                  <a:schemeClr val="tx1">
                    <a:lumMod val="95000"/>
                    <a:lumOff val="5000"/>
                  </a:schemeClr>
                </a:solidFill>
                <a:latin typeface="+mj-lt"/>
              </a:rPr>
              <a:t>từ</a:t>
            </a:r>
            <a:r>
              <a:rPr lang="en-US" sz="3000" b="1" dirty="0">
                <a:solidFill>
                  <a:schemeClr val="tx1">
                    <a:lumMod val="95000"/>
                    <a:lumOff val="5000"/>
                  </a:schemeClr>
                </a:solidFill>
                <a:latin typeface="+mj-lt"/>
              </a:rPr>
              <a:t> </a:t>
            </a:r>
            <a:r>
              <a:rPr lang="en-US" sz="3000" b="1" dirty="0" err="1">
                <a:solidFill>
                  <a:schemeClr val="tx1">
                    <a:lumMod val="95000"/>
                    <a:lumOff val="5000"/>
                  </a:schemeClr>
                </a:solidFill>
                <a:latin typeface="+mj-lt"/>
              </a:rPr>
              <a:t>bốn</a:t>
            </a:r>
            <a:r>
              <a:rPr lang="en-US" sz="3000" b="1" dirty="0">
                <a:solidFill>
                  <a:schemeClr val="tx1">
                    <a:lumMod val="95000"/>
                    <a:lumOff val="5000"/>
                  </a:schemeClr>
                </a:solidFill>
                <a:latin typeface="+mj-lt"/>
              </a:rPr>
              <a:t> </a:t>
            </a:r>
            <a:r>
              <a:rPr lang="en-US" sz="3000" b="1" dirty="0" err="1">
                <a:solidFill>
                  <a:schemeClr val="tx1">
                    <a:lumMod val="95000"/>
                    <a:lumOff val="5000"/>
                  </a:schemeClr>
                </a:solidFill>
                <a:latin typeface="+mj-lt"/>
              </a:rPr>
              <a:t>mảnh</a:t>
            </a:r>
            <a:r>
              <a:rPr lang="en-US" sz="3000" b="1" dirty="0">
                <a:solidFill>
                  <a:schemeClr val="tx1">
                    <a:lumMod val="95000"/>
                    <a:lumOff val="5000"/>
                  </a:schemeClr>
                </a:solidFill>
                <a:latin typeface="+mj-lt"/>
              </a:rPr>
              <a:t> </a:t>
            </a:r>
            <a:r>
              <a:rPr lang="en-US" sz="3000" b="1" dirty="0" err="1">
                <a:solidFill>
                  <a:schemeClr val="tx1">
                    <a:lumMod val="95000"/>
                    <a:lumOff val="5000"/>
                  </a:schemeClr>
                </a:solidFill>
                <a:latin typeface="+mj-lt"/>
              </a:rPr>
              <a:t>vải</a:t>
            </a:r>
            <a:r>
              <a:rPr lang="en-US" sz="3000" b="1" dirty="0">
                <a:solidFill>
                  <a:schemeClr val="tx1">
                    <a:lumMod val="95000"/>
                    <a:lumOff val="5000"/>
                  </a:schemeClr>
                </a:solidFill>
                <a:latin typeface="+mj-lt"/>
              </a:rPr>
              <a:t>, </a:t>
            </a:r>
            <a:r>
              <a:rPr lang="en-US" sz="3000" b="1" dirty="0" err="1">
                <a:solidFill>
                  <a:schemeClr val="tx1">
                    <a:lumMod val="95000"/>
                    <a:lumOff val="5000"/>
                  </a:schemeClr>
                </a:solidFill>
                <a:latin typeface="+mj-lt"/>
              </a:rPr>
              <a:t>hai</a:t>
            </a:r>
            <a:r>
              <a:rPr lang="en-US" sz="3000" b="1" dirty="0">
                <a:solidFill>
                  <a:schemeClr val="tx1">
                    <a:lumMod val="95000"/>
                    <a:lumOff val="5000"/>
                  </a:schemeClr>
                </a:solidFill>
                <a:latin typeface="+mj-lt"/>
              </a:rPr>
              <a:t> </a:t>
            </a:r>
            <a:r>
              <a:rPr lang="en-US" sz="3000" b="1" dirty="0" err="1">
                <a:solidFill>
                  <a:schemeClr val="tx1">
                    <a:lumMod val="95000"/>
                    <a:lumOff val="5000"/>
                  </a:schemeClr>
                </a:solidFill>
                <a:latin typeface="+mj-lt"/>
              </a:rPr>
              <a:t>mảnh</a:t>
            </a:r>
            <a:r>
              <a:rPr lang="en-US" sz="3000" b="1" dirty="0">
                <a:solidFill>
                  <a:schemeClr val="tx1">
                    <a:lumMod val="95000"/>
                    <a:lumOff val="5000"/>
                  </a:schemeClr>
                </a:solidFill>
                <a:latin typeface="+mj-lt"/>
              </a:rPr>
              <a:t> </a:t>
            </a:r>
            <a:r>
              <a:rPr lang="en-US" sz="3000" b="1" dirty="0" err="1">
                <a:solidFill>
                  <a:schemeClr val="tx1">
                    <a:lumMod val="95000"/>
                    <a:lumOff val="5000"/>
                  </a:schemeClr>
                </a:solidFill>
                <a:latin typeface="+mj-lt"/>
              </a:rPr>
              <a:t>sau</a:t>
            </a:r>
            <a:r>
              <a:rPr lang="en-US" sz="3000" b="1" dirty="0">
                <a:solidFill>
                  <a:schemeClr val="tx1">
                    <a:lumMod val="95000"/>
                    <a:lumOff val="5000"/>
                  </a:schemeClr>
                </a:solidFill>
                <a:latin typeface="+mj-lt"/>
              </a:rPr>
              <a:t> </a:t>
            </a:r>
            <a:r>
              <a:rPr lang="en-US" sz="3000" b="1" dirty="0" err="1">
                <a:solidFill>
                  <a:schemeClr val="tx1">
                    <a:lumMod val="95000"/>
                    <a:lumOff val="5000"/>
                  </a:schemeClr>
                </a:solidFill>
                <a:latin typeface="+mj-lt"/>
              </a:rPr>
              <a:t>ghép</a:t>
            </a:r>
            <a:r>
              <a:rPr lang="en-US" sz="3000" b="1" dirty="0">
                <a:solidFill>
                  <a:schemeClr val="tx1">
                    <a:lumMod val="95000"/>
                    <a:lumOff val="5000"/>
                  </a:schemeClr>
                </a:solidFill>
                <a:latin typeface="+mj-lt"/>
              </a:rPr>
              <a:t> </a:t>
            </a:r>
            <a:r>
              <a:rPr lang="en-US" sz="3000" b="1" dirty="0" err="1">
                <a:solidFill>
                  <a:schemeClr val="tx1">
                    <a:lumMod val="95000"/>
                    <a:lumOff val="5000"/>
                  </a:schemeClr>
                </a:solidFill>
                <a:latin typeface="+mj-lt"/>
              </a:rPr>
              <a:t>liền</a:t>
            </a:r>
            <a:r>
              <a:rPr lang="en-US" sz="3000" b="1" dirty="0">
                <a:solidFill>
                  <a:schemeClr val="tx1">
                    <a:lumMod val="95000"/>
                    <a:lumOff val="5000"/>
                  </a:schemeClr>
                </a:solidFill>
                <a:latin typeface="+mj-lt"/>
              </a:rPr>
              <a:t> ở </a:t>
            </a:r>
            <a:r>
              <a:rPr lang="en-US" sz="3000" b="1" dirty="0" err="1">
                <a:solidFill>
                  <a:schemeClr val="tx1">
                    <a:lumMod val="95000"/>
                    <a:lumOff val="5000"/>
                  </a:schemeClr>
                </a:solidFill>
                <a:latin typeface="+mj-lt"/>
              </a:rPr>
              <a:t>giữa</a:t>
            </a:r>
            <a:r>
              <a:rPr lang="en-US" sz="3000" b="1" dirty="0">
                <a:solidFill>
                  <a:schemeClr val="tx1">
                    <a:lumMod val="95000"/>
                    <a:lumOff val="5000"/>
                  </a:schemeClr>
                </a:solidFill>
                <a:latin typeface="+mj-lt"/>
              </a:rPr>
              <a:t> </a:t>
            </a:r>
            <a:r>
              <a:rPr lang="en-US" sz="3000" b="1" dirty="0" err="1">
                <a:solidFill>
                  <a:schemeClr val="tx1">
                    <a:lumMod val="95000"/>
                    <a:lumOff val="5000"/>
                  </a:schemeClr>
                </a:solidFill>
                <a:latin typeface="+mj-lt"/>
              </a:rPr>
              <a:t>sống</a:t>
            </a:r>
            <a:r>
              <a:rPr lang="en-US" sz="3000" b="1" dirty="0">
                <a:solidFill>
                  <a:schemeClr val="tx1">
                    <a:lumMod val="95000"/>
                    <a:lumOff val="5000"/>
                  </a:schemeClr>
                </a:solidFill>
                <a:latin typeface="+mj-lt"/>
              </a:rPr>
              <a:t> </a:t>
            </a:r>
            <a:r>
              <a:rPr lang="en-US" sz="3000" b="1" dirty="0" err="1">
                <a:solidFill>
                  <a:schemeClr val="tx1">
                    <a:lumMod val="95000"/>
                    <a:lumOff val="5000"/>
                  </a:schemeClr>
                </a:solidFill>
                <a:latin typeface="+mj-lt"/>
              </a:rPr>
              <a:t>lưng</a:t>
            </a:r>
            <a:r>
              <a:rPr lang="en-US" sz="3000" b="1" dirty="0">
                <a:solidFill>
                  <a:schemeClr val="tx1">
                    <a:lumMod val="95000"/>
                    <a:lumOff val="5000"/>
                  </a:schemeClr>
                </a:solidFill>
                <a:latin typeface="+mj-lt"/>
              </a:rPr>
              <a:t>. </a:t>
            </a:r>
            <a:r>
              <a:rPr lang="en-US" sz="3000" b="1" dirty="0" err="1">
                <a:solidFill>
                  <a:schemeClr val="tx1">
                    <a:lumMod val="95000"/>
                    <a:lumOff val="5000"/>
                  </a:schemeClr>
                </a:solidFill>
                <a:latin typeface="+mj-lt"/>
              </a:rPr>
              <a:t>Đằng</a:t>
            </a:r>
            <a:r>
              <a:rPr lang="en-US" sz="3000" b="1" dirty="0">
                <a:solidFill>
                  <a:schemeClr val="tx1">
                    <a:lumMod val="95000"/>
                    <a:lumOff val="5000"/>
                  </a:schemeClr>
                </a:solidFill>
                <a:latin typeface="+mj-lt"/>
              </a:rPr>
              <a:t> </a:t>
            </a:r>
            <a:r>
              <a:rPr lang="en-US" sz="3000" b="1" dirty="0" err="1">
                <a:solidFill>
                  <a:schemeClr val="tx1">
                    <a:lumMod val="95000"/>
                    <a:lumOff val="5000"/>
                  </a:schemeClr>
                </a:solidFill>
                <a:latin typeface="+mj-lt"/>
              </a:rPr>
              <a:t>trước</a:t>
            </a:r>
            <a:r>
              <a:rPr lang="en-US" sz="3000" b="1" dirty="0">
                <a:solidFill>
                  <a:schemeClr val="tx1">
                    <a:lumMod val="95000"/>
                    <a:lumOff val="5000"/>
                  </a:schemeClr>
                </a:solidFill>
                <a:latin typeface="+mj-lt"/>
              </a:rPr>
              <a:t> </a:t>
            </a:r>
            <a:r>
              <a:rPr lang="en-US" sz="3000" b="1" dirty="0" err="1">
                <a:solidFill>
                  <a:schemeClr val="tx1">
                    <a:lumMod val="95000"/>
                    <a:lumOff val="5000"/>
                  </a:schemeClr>
                </a:solidFill>
                <a:latin typeface="+mj-lt"/>
              </a:rPr>
              <a:t>là</a:t>
            </a:r>
            <a:r>
              <a:rPr lang="en-US" sz="3000" b="1" dirty="0">
                <a:solidFill>
                  <a:schemeClr val="tx1">
                    <a:lumMod val="95000"/>
                    <a:lumOff val="5000"/>
                  </a:schemeClr>
                </a:solidFill>
                <a:latin typeface="+mj-lt"/>
              </a:rPr>
              <a:t> </a:t>
            </a:r>
            <a:r>
              <a:rPr lang="en-US" sz="3000" b="1" dirty="0" err="1">
                <a:solidFill>
                  <a:schemeClr val="tx1">
                    <a:lumMod val="95000"/>
                    <a:lumOff val="5000"/>
                  </a:schemeClr>
                </a:solidFill>
                <a:latin typeface="+mj-lt"/>
              </a:rPr>
              <a:t>hai</a:t>
            </a:r>
            <a:r>
              <a:rPr lang="en-US" sz="3000" b="1" dirty="0">
                <a:solidFill>
                  <a:schemeClr val="tx1">
                    <a:lumMod val="95000"/>
                    <a:lumOff val="5000"/>
                  </a:schemeClr>
                </a:solidFill>
                <a:latin typeface="+mj-lt"/>
              </a:rPr>
              <a:t> </a:t>
            </a:r>
            <a:r>
              <a:rPr lang="en-US" sz="3000" b="1" dirty="0" err="1">
                <a:solidFill>
                  <a:schemeClr val="tx1">
                    <a:lumMod val="95000"/>
                    <a:lumOff val="5000"/>
                  </a:schemeClr>
                </a:solidFill>
                <a:latin typeface="+mj-lt"/>
              </a:rPr>
              <a:t>vạt</a:t>
            </a:r>
            <a:r>
              <a:rPr lang="en-US" sz="3000" b="1" dirty="0">
                <a:solidFill>
                  <a:schemeClr val="tx1">
                    <a:lumMod val="95000"/>
                    <a:lumOff val="5000"/>
                  </a:schemeClr>
                </a:solidFill>
                <a:latin typeface="+mj-lt"/>
              </a:rPr>
              <a:t> </a:t>
            </a:r>
            <a:r>
              <a:rPr lang="en-US" sz="3000" b="1" dirty="0" err="1">
                <a:solidFill>
                  <a:schemeClr val="tx1">
                    <a:lumMod val="95000"/>
                    <a:lumOff val="5000"/>
                  </a:schemeClr>
                </a:solidFill>
                <a:latin typeface="+mj-lt"/>
              </a:rPr>
              <a:t>áo</a:t>
            </a:r>
            <a:r>
              <a:rPr lang="en-US" sz="3000" b="1" dirty="0">
                <a:solidFill>
                  <a:schemeClr val="tx1">
                    <a:lumMod val="95000"/>
                    <a:lumOff val="5000"/>
                  </a:schemeClr>
                </a:solidFill>
                <a:latin typeface="+mj-lt"/>
              </a:rPr>
              <a:t>, </a:t>
            </a:r>
            <a:r>
              <a:rPr lang="en-US" sz="3000" b="1" dirty="0" err="1">
                <a:solidFill>
                  <a:schemeClr val="tx1">
                    <a:lumMod val="95000"/>
                    <a:lumOff val="5000"/>
                  </a:schemeClr>
                </a:solidFill>
                <a:latin typeface="+mj-lt"/>
              </a:rPr>
              <a:t>không</a:t>
            </a:r>
            <a:r>
              <a:rPr lang="en-US" sz="3000" b="1" dirty="0">
                <a:solidFill>
                  <a:schemeClr val="tx1">
                    <a:lumMod val="95000"/>
                    <a:lumOff val="5000"/>
                  </a:schemeClr>
                </a:solidFill>
                <a:latin typeface="+mj-lt"/>
              </a:rPr>
              <a:t> </a:t>
            </a:r>
            <a:r>
              <a:rPr lang="en-US" sz="3000" b="1" dirty="0" err="1">
                <a:solidFill>
                  <a:schemeClr val="tx1">
                    <a:lumMod val="95000"/>
                    <a:lumOff val="5000"/>
                  </a:schemeClr>
                </a:solidFill>
                <a:latin typeface="+mj-lt"/>
              </a:rPr>
              <a:t>có</a:t>
            </a:r>
            <a:r>
              <a:rPr lang="en-US" sz="3000" b="1" dirty="0">
                <a:solidFill>
                  <a:schemeClr val="tx1">
                    <a:lumMod val="95000"/>
                    <a:lumOff val="5000"/>
                  </a:schemeClr>
                </a:solidFill>
                <a:latin typeface="+mj-lt"/>
              </a:rPr>
              <a:t> </a:t>
            </a:r>
            <a:r>
              <a:rPr lang="en-US" sz="3000" b="1" dirty="0" err="1">
                <a:solidFill>
                  <a:schemeClr val="tx1">
                    <a:lumMod val="95000"/>
                    <a:lumOff val="5000"/>
                  </a:schemeClr>
                </a:solidFill>
                <a:latin typeface="+mj-lt"/>
              </a:rPr>
              <a:t>khuy</a:t>
            </a:r>
            <a:r>
              <a:rPr lang="en-US" sz="3000" b="1" dirty="0">
                <a:solidFill>
                  <a:schemeClr val="tx1">
                    <a:lumMod val="95000"/>
                    <a:lumOff val="5000"/>
                  </a:schemeClr>
                </a:solidFill>
                <a:latin typeface="+mj-lt"/>
              </a:rPr>
              <a:t>, </a:t>
            </a:r>
            <a:r>
              <a:rPr lang="en-US" sz="3000" b="1" dirty="0" err="1">
                <a:solidFill>
                  <a:schemeClr val="tx1">
                    <a:lumMod val="95000"/>
                    <a:lumOff val="5000"/>
                  </a:schemeClr>
                </a:solidFill>
                <a:latin typeface="+mj-lt"/>
              </a:rPr>
              <a:t>khi</a:t>
            </a:r>
            <a:r>
              <a:rPr lang="en-US" sz="3000" b="1" dirty="0">
                <a:solidFill>
                  <a:schemeClr val="tx1">
                    <a:lumMod val="95000"/>
                    <a:lumOff val="5000"/>
                  </a:schemeClr>
                </a:solidFill>
                <a:latin typeface="+mj-lt"/>
              </a:rPr>
              <a:t> </a:t>
            </a:r>
            <a:r>
              <a:rPr lang="en-US" sz="3000" b="1" dirty="0" err="1">
                <a:solidFill>
                  <a:schemeClr val="tx1">
                    <a:lumMod val="95000"/>
                    <a:lumOff val="5000"/>
                  </a:schemeClr>
                </a:solidFill>
                <a:latin typeface="+mj-lt"/>
              </a:rPr>
              <a:t>mặc</a:t>
            </a:r>
            <a:r>
              <a:rPr lang="en-US" sz="3000" b="1" dirty="0">
                <a:solidFill>
                  <a:schemeClr val="tx1">
                    <a:lumMod val="95000"/>
                    <a:lumOff val="5000"/>
                  </a:schemeClr>
                </a:solidFill>
                <a:latin typeface="+mj-lt"/>
              </a:rPr>
              <a:t> </a:t>
            </a:r>
            <a:r>
              <a:rPr lang="en-US" sz="3000" b="1" dirty="0" err="1">
                <a:solidFill>
                  <a:schemeClr val="tx1">
                    <a:lumMod val="95000"/>
                    <a:lumOff val="5000"/>
                  </a:schemeClr>
                </a:solidFill>
                <a:latin typeface="+mj-lt"/>
              </a:rPr>
              <a:t>bỏ</a:t>
            </a:r>
            <a:r>
              <a:rPr lang="en-US" sz="3000" b="1" dirty="0">
                <a:solidFill>
                  <a:schemeClr val="tx1">
                    <a:lumMod val="95000"/>
                    <a:lumOff val="5000"/>
                  </a:schemeClr>
                </a:solidFill>
                <a:latin typeface="+mj-lt"/>
              </a:rPr>
              <a:t> </a:t>
            </a:r>
            <a:r>
              <a:rPr lang="en-US" sz="3000" b="1" dirty="0" err="1">
                <a:solidFill>
                  <a:schemeClr val="tx1">
                    <a:lumMod val="95000"/>
                    <a:lumOff val="5000"/>
                  </a:schemeClr>
                </a:solidFill>
                <a:latin typeface="+mj-lt"/>
              </a:rPr>
              <a:t>buông</a:t>
            </a:r>
            <a:r>
              <a:rPr lang="en-US" sz="3000" b="1" dirty="0">
                <a:solidFill>
                  <a:schemeClr val="tx1">
                    <a:lumMod val="95000"/>
                    <a:lumOff val="5000"/>
                  </a:schemeClr>
                </a:solidFill>
                <a:latin typeface="+mj-lt"/>
              </a:rPr>
              <a:t> </a:t>
            </a:r>
            <a:r>
              <a:rPr lang="en-US" sz="3000" b="1" dirty="0" err="1">
                <a:solidFill>
                  <a:schemeClr val="tx1">
                    <a:lumMod val="95000"/>
                    <a:lumOff val="5000"/>
                  </a:schemeClr>
                </a:solidFill>
                <a:latin typeface="+mj-lt"/>
              </a:rPr>
              <a:t>hoặc</a:t>
            </a:r>
            <a:r>
              <a:rPr lang="en-US" sz="3000" b="1" dirty="0">
                <a:solidFill>
                  <a:schemeClr val="tx1">
                    <a:lumMod val="95000"/>
                    <a:lumOff val="5000"/>
                  </a:schemeClr>
                </a:solidFill>
                <a:latin typeface="+mj-lt"/>
              </a:rPr>
              <a:t> </a:t>
            </a:r>
            <a:r>
              <a:rPr lang="en-US" sz="3000" b="1" dirty="0" err="1">
                <a:solidFill>
                  <a:schemeClr val="tx1">
                    <a:lumMod val="95000"/>
                    <a:lumOff val="5000"/>
                  </a:schemeClr>
                </a:solidFill>
                <a:latin typeface="+mj-lt"/>
              </a:rPr>
              <a:t>buộc</a:t>
            </a:r>
            <a:r>
              <a:rPr lang="en-US" sz="3000" b="1" dirty="0">
                <a:solidFill>
                  <a:schemeClr val="tx1">
                    <a:lumMod val="95000"/>
                    <a:lumOff val="5000"/>
                  </a:schemeClr>
                </a:solidFill>
                <a:latin typeface="+mj-lt"/>
              </a:rPr>
              <a:t> </a:t>
            </a:r>
            <a:r>
              <a:rPr lang="en-US" sz="3000" b="1" dirty="0" err="1">
                <a:solidFill>
                  <a:schemeClr val="tx1">
                    <a:lumMod val="95000"/>
                    <a:lumOff val="5000"/>
                  </a:schemeClr>
                </a:solidFill>
                <a:latin typeface="+mj-lt"/>
              </a:rPr>
              <a:t>thắt</a:t>
            </a:r>
            <a:r>
              <a:rPr lang="en-US" sz="3000" b="1" dirty="0">
                <a:solidFill>
                  <a:schemeClr val="tx1">
                    <a:lumMod val="95000"/>
                    <a:lumOff val="5000"/>
                  </a:schemeClr>
                </a:solidFill>
                <a:latin typeface="+mj-lt"/>
              </a:rPr>
              <a:t> </a:t>
            </a:r>
            <a:r>
              <a:rPr lang="en-US" sz="3000" b="1" dirty="0" err="1">
                <a:solidFill>
                  <a:schemeClr val="tx1">
                    <a:lumMod val="95000"/>
                    <a:lumOff val="5000"/>
                  </a:schemeClr>
                </a:solidFill>
                <a:latin typeface="+mj-lt"/>
              </a:rPr>
              <a:t>vào</a:t>
            </a:r>
            <a:r>
              <a:rPr lang="en-US" sz="3000" b="1" dirty="0">
                <a:solidFill>
                  <a:schemeClr val="tx1">
                    <a:lumMod val="95000"/>
                    <a:lumOff val="5000"/>
                  </a:schemeClr>
                </a:solidFill>
                <a:latin typeface="+mj-lt"/>
              </a:rPr>
              <a:t> </a:t>
            </a:r>
            <a:r>
              <a:rPr lang="en-US" sz="3000" b="1" dirty="0" err="1">
                <a:solidFill>
                  <a:schemeClr val="tx1">
                    <a:lumMod val="95000"/>
                    <a:lumOff val="5000"/>
                  </a:schemeClr>
                </a:solidFill>
                <a:latin typeface="+mj-lt"/>
              </a:rPr>
              <a:t>nhau</a:t>
            </a:r>
            <a:r>
              <a:rPr lang="en-US" sz="3000" b="1" dirty="0">
                <a:solidFill>
                  <a:schemeClr val="tx1">
                    <a:lumMod val="95000"/>
                    <a:lumOff val="5000"/>
                  </a:schemeClr>
                </a:solidFill>
                <a:latin typeface="+mj-lt"/>
              </a:rPr>
              <a:t>. </a:t>
            </a:r>
            <a:r>
              <a:rPr lang="en-US" sz="3000" b="1" dirty="0" err="1">
                <a:solidFill>
                  <a:schemeClr val="tx1">
                    <a:lumMod val="95000"/>
                    <a:lumOff val="5000"/>
                  </a:schemeClr>
                </a:solidFill>
                <a:latin typeface="+mj-lt"/>
              </a:rPr>
              <a:t>Áo</a:t>
            </a:r>
            <a:r>
              <a:rPr lang="en-US" sz="3000" b="1" dirty="0">
                <a:solidFill>
                  <a:schemeClr val="tx1">
                    <a:lumMod val="95000"/>
                    <a:lumOff val="5000"/>
                  </a:schemeClr>
                </a:solidFill>
                <a:latin typeface="+mj-lt"/>
              </a:rPr>
              <a:t> </a:t>
            </a:r>
            <a:r>
              <a:rPr lang="en-US" sz="3000" b="1" dirty="0" err="1">
                <a:solidFill>
                  <a:schemeClr val="tx1">
                    <a:lumMod val="95000"/>
                    <a:lumOff val="5000"/>
                  </a:schemeClr>
                </a:solidFill>
                <a:latin typeface="+mj-lt"/>
              </a:rPr>
              <a:t>năm</a:t>
            </a:r>
            <a:r>
              <a:rPr lang="en-US" sz="3000" b="1" dirty="0">
                <a:solidFill>
                  <a:schemeClr val="tx1">
                    <a:lumMod val="95000"/>
                    <a:lumOff val="5000"/>
                  </a:schemeClr>
                </a:solidFill>
                <a:latin typeface="+mj-lt"/>
              </a:rPr>
              <a:t> </a:t>
            </a:r>
            <a:r>
              <a:rPr lang="en-US" sz="3000" b="1" dirty="0" err="1">
                <a:solidFill>
                  <a:schemeClr val="tx1">
                    <a:lumMod val="95000"/>
                    <a:lumOff val="5000"/>
                  </a:schemeClr>
                </a:solidFill>
                <a:latin typeface="+mj-lt"/>
              </a:rPr>
              <a:t>thân</a:t>
            </a:r>
            <a:r>
              <a:rPr lang="en-US" sz="3000" b="1" dirty="0">
                <a:solidFill>
                  <a:schemeClr val="tx1">
                    <a:lumMod val="95000"/>
                    <a:lumOff val="5000"/>
                  </a:schemeClr>
                </a:solidFill>
                <a:latin typeface="+mj-lt"/>
              </a:rPr>
              <a:t> </a:t>
            </a:r>
            <a:r>
              <a:rPr lang="en-US" sz="3000" b="1" dirty="0" err="1">
                <a:solidFill>
                  <a:schemeClr val="tx1">
                    <a:lumMod val="95000"/>
                    <a:lumOff val="5000"/>
                  </a:schemeClr>
                </a:solidFill>
                <a:latin typeface="+mj-lt"/>
              </a:rPr>
              <a:t>cũng</a:t>
            </a:r>
            <a:r>
              <a:rPr lang="en-US" sz="3000" b="1" dirty="0">
                <a:solidFill>
                  <a:schemeClr val="tx1">
                    <a:lumMod val="95000"/>
                    <a:lumOff val="5000"/>
                  </a:schemeClr>
                </a:solidFill>
                <a:latin typeface="+mj-lt"/>
              </a:rPr>
              <a:t> may </a:t>
            </a:r>
            <a:r>
              <a:rPr lang="en-US" sz="3000" b="1" dirty="0" err="1">
                <a:solidFill>
                  <a:schemeClr val="tx1">
                    <a:lumMod val="95000"/>
                    <a:lumOff val="5000"/>
                  </a:schemeClr>
                </a:solidFill>
                <a:latin typeface="+mj-lt"/>
              </a:rPr>
              <a:t>như</a:t>
            </a:r>
            <a:r>
              <a:rPr lang="en-US" sz="3000" b="1" dirty="0">
                <a:solidFill>
                  <a:schemeClr val="tx1">
                    <a:lumMod val="95000"/>
                    <a:lumOff val="5000"/>
                  </a:schemeClr>
                </a:solidFill>
                <a:latin typeface="+mj-lt"/>
              </a:rPr>
              <a:t> </a:t>
            </a:r>
            <a:r>
              <a:rPr lang="en-US" sz="3000" b="1" dirty="0" err="1">
                <a:solidFill>
                  <a:schemeClr val="tx1">
                    <a:lumMod val="95000"/>
                    <a:lumOff val="5000"/>
                  </a:schemeClr>
                </a:solidFill>
                <a:latin typeface="+mj-lt"/>
              </a:rPr>
              <a:t>áo</a:t>
            </a:r>
            <a:r>
              <a:rPr lang="en-US" sz="3000" b="1" dirty="0">
                <a:solidFill>
                  <a:schemeClr val="tx1">
                    <a:lumMod val="95000"/>
                    <a:lumOff val="5000"/>
                  </a:schemeClr>
                </a:solidFill>
                <a:latin typeface="+mj-lt"/>
              </a:rPr>
              <a:t> </a:t>
            </a:r>
            <a:r>
              <a:rPr lang="en-US" sz="3000" b="1" dirty="0" err="1">
                <a:solidFill>
                  <a:schemeClr val="tx1">
                    <a:lumMod val="95000"/>
                    <a:lumOff val="5000"/>
                  </a:schemeClr>
                </a:solidFill>
                <a:latin typeface="+mj-lt"/>
              </a:rPr>
              <a:t>tứ</a:t>
            </a:r>
            <a:r>
              <a:rPr lang="en-US" sz="3000" b="1" dirty="0">
                <a:solidFill>
                  <a:schemeClr val="tx1">
                    <a:lumMod val="95000"/>
                    <a:lumOff val="5000"/>
                  </a:schemeClr>
                </a:solidFill>
                <a:latin typeface="+mj-lt"/>
              </a:rPr>
              <a:t> </a:t>
            </a:r>
            <a:r>
              <a:rPr lang="en-US" sz="3000" b="1" dirty="0" err="1">
                <a:solidFill>
                  <a:schemeClr val="tx1">
                    <a:lumMod val="95000"/>
                    <a:lumOff val="5000"/>
                  </a:schemeClr>
                </a:solidFill>
                <a:latin typeface="+mj-lt"/>
              </a:rPr>
              <a:t>thân</a:t>
            </a:r>
            <a:r>
              <a:rPr lang="en-US" sz="3000" b="1" dirty="0">
                <a:solidFill>
                  <a:schemeClr val="tx1">
                    <a:lumMod val="95000"/>
                    <a:lumOff val="5000"/>
                  </a:schemeClr>
                </a:solidFill>
                <a:latin typeface="+mj-lt"/>
              </a:rPr>
              <a:t>, </a:t>
            </a:r>
            <a:r>
              <a:rPr lang="en-US" sz="3000" b="1" dirty="0" err="1">
                <a:solidFill>
                  <a:schemeClr val="tx1">
                    <a:lumMod val="95000"/>
                    <a:lumOff val="5000"/>
                  </a:schemeClr>
                </a:solidFill>
                <a:latin typeface="+mj-lt"/>
              </a:rPr>
              <a:t>chỉ</a:t>
            </a:r>
            <a:r>
              <a:rPr lang="en-US" sz="3000" b="1" dirty="0">
                <a:solidFill>
                  <a:schemeClr val="tx1">
                    <a:lumMod val="95000"/>
                    <a:lumOff val="5000"/>
                  </a:schemeClr>
                </a:solidFill>
                <a:latin typeface="+mj-lt"/>
              </a:rPr>
              <a:t> </a:t>
            </a:r>
            <a:r>
              <a:rPr lang="en-US" sz="3000" b="1" dirty="0" err="1">
                <a:solidFill>
                  <a:schemeClr val="tx1">
                    <a:lumMod val="95000"/>
                    <a:lumOff val="5000"/>
                  </a:schemeClr>
                </a:solidFill>
                <a:latin typeface="+mj-lt"/>
              </a:rPr>
              <a:t>có</a:t>
            </a:r>
            <a:r>
              <a:rPr lang="en-US" sz="3000" b="1" dirty="0">
                <a:solidFill>
                  <a:schemeClr val="tx1">
                    <a:lumMod val="95000"/>
                    <a:lumOff val="5000"/>
                  </a:schemeClr>
                </a:solidFill>
                <a:latin typeface="+mj-lt"/>
              </a:rPr>
              <a:t> </a:t>
            </a:r>
            <a:r>
              <a:rPr lang="en-US" sz="3000" b="1" dirty="0" err="1">
                <a:solidFill>
                  <a:schemeClr val="tx1">
                    <a:lumMod val="95000"/>
                    <a:lumOff val="5000"/>
                  </a:schemeClr>
                </a:solidFill>
                <a:latin typeface="+mj-lt"/>
              </a:rPr>
              <a:t>điều</a:t>
            </a:r>
            <a:r>
              <a:rPr lang="en-US" sz="3000" b="1" dirty="0">
                <a:solidFill>
                  <a:schemeClr val="tx1">
                    <a:lumMod val="95000"/>
                    <a:lumOff val="5000"/>
                  </a:schemeClr>
                </a:solidFill>
                <a:latin typeface="+mj-lt"/>
              </a:rPr>
              <a:t> </a:t>
            </a:r>
            <a:r>
              <a:rPr lang="en-US" sz="3000" b="1" dirty="0" err="1">
                <a:solidFill>
                  <a:schemeClr val="tx1">
                    <a:lumMod val="95000"/>
                    <a:lumOff val="5000"/>
                  </a:schemeClr>
                </a:solidFill>
                <a:latin typeface="+mj-lt"/>
              </a:rPr>
              <a:t>vạt</a:t>
            </a:r>
            <a:r>
              <a:rPr lang="en-US" sz="3000" b="1" dirty="0">
                <a:solidFill>
                  <a:schemeClr val="tx1">
                    <a:lumMod val="95000"/>
                    <a:lumOff val="5000"/>
                  </a:schemeClr>
                </a:solidFill>
                <a:latin typeface="+mj-lt"/>
              </a:rPr>
              <a:t> </a:t>
            </a:r>
            <a:r>
              <a:rPr lang="en-US" sz="3000" b="1" dirty="0" err="1">
                <a:solidFill>
                  <a:schemeClr val="tx1">
                    <a:lumMod val="95000"/>
                    <a:lumOff val="5000"/>
                  </a:schemeClr>
                </a:solidFill>
                <a:latin typeface="+mj-lt"/>
              </a:rPr>
              <a:t>trước</a:t>
            </a:r>
            <a:r>
              <a:rPr lang="en-US" sz="3000" b="1" dirty="0">
                <a:solidFill>
                  <a:schemeClr val="tx1">
                    <a:lumMod val="95000"/>
                    <a:lumOff val="5000"/>
                  </a:schemeClr>
                </a:solidFill>
                <a:latin typeface="+mj-lt"/>
              </a:rPr>
              <a:t> </a:t>
            </a:r>
            <a:r>
              <a:rPr lang="en-US" sz="3000" b="1" dirty="0" err="1">
                <a:solidFill>
                  <a:schemeClr val="tx1">
                    <a:lumMod val="95000"/>
                    <a:lumOff val="5000"/>
                  </a:schemeClr>
                </a:solidFill>
                <a:latin typeface="+mj-lt"/>
              </a:rPr>
              <a:t>phía</a:t>
            </a:r>
            <a:r>
              <a:rPr lang="en-US" sz="3000" b="1" dirty="0">
                <a:solidFill>
                  <a:schemeClr val="tx1">
                    <a:lumMod val="95000"/>
                    <a:lumOff val="5000"/>
                  </a:schemeClr>
                </a:solidFill>
                <a:latin typeface="+mj-lt"/>
              </a:rPr>
              <a:t> </a:t>
            </a:r>
            <a:r>
              <a:rPr lang="en-US" sz="3000" b="1" dirty="0" err="1">
                <a:solidFill>
                  <a:schemeClr val="tx1">
                    <a:lumMod val="95000"/>
                    <a:lumOff val="5000"/>
                  </a:schemeClr>
                </a:solidFill>
                <a:latin typeface="+mj-lt"/>
              </a:rPr>
              <a:t>trái</a:t>
            </a:r>
            <a:r>
              <a:rPr lang="en-US" sz="3000" b="1" dirty="0">
                <a:solidFill>
                  <a:schemeClr val="tx1">
                    <a:lumMod val="95000"/>
                    <a:lumOff val="5000"/>
                  </a:schemeClr>
                </a:solidFill>
                <a:latin typeface="+mj-lt"/>
              </a:rPr>
              <a:t> may </a:t>
            </a:r>
            <a:r>
              <a:rPr lang="en-US" sz="3000" b="1" dirty="0" err="1">
                <a:solidFill>
                  <a:schemeClr val="tx1">
                    <a:lumMod val="95000"/>
                    <a:lumOff val="5000"/>
                  </a:schemeClr>
                </a:solidFill>
                <a:latin typeface="+mj-lt"/>
              </a:rPr>
              <a:t>ghép</a:t>
            </a:r>
            <a:r>
              <a:rPr lang="en-US" sz="3000" b="1" dirty="0">
                <a:solidFill>
                  <a:schemeClr val="tx1">
                    <a:lumMod val="95000"/>
                    <a:lumOff val="5000"/>
                  </a:schemeClr>
                </a:solidFill>
                <a:latin typeface="+mj-lt"/>
              </a:rPr>
              <a:t> </a:t>
            </a:r>
            <a:r>
              <a:rPr lang="en-US" sz="3000" b="1" dirty="0" err="1">
                <a:solidFill>
                  <a:schemeClr val="tx1">
                    <a:lumMod val="95000"/>
                    <a:lumOff val="5000"/>
                  </a:schemeClr>
                </a:solidFill>
                <a:latin typeface="+mj-lt"/>
              </a:rPr>
              <a:t>từ</a:t>
            </a:r>
            <a:r>
              <a:rPr lang="en-US" sz="3000" b="1" dirty="0">
                <a:solidFill>
                  <a:schemeClr val="tx1">
                    <a:lumMod val="95000"/>
                    <a:lumOff val="5000"/>
                  </a:schemeClr>
                </a:solidFill>
                <a:latin typeface="+mj-lt"/>
              </a:rPr>
              <a:t> </a:t>
            </a:r>
            <a:r>
              <a:rPr lang="en-US" sz="3000" b="1" dirty="0" err="1">
                <a:solidFill>
                  <a:schemeClr val="tx1">
                    <a:lumMod val="95000"/>
                    <a:lumOff val="5000"/>
                  </a:schemeClr>
                </a:solidFill>
                <a:latin typeface="+mj-lt"/>
              </a:rPr>
              <a:t>hai</a:t>
            </a:r>
            <a:r>
              <a:rPr lang="en-US" sz="3000" b="1" dirty="0">
                <a:solidFill>
                  <a:schemeClr val="tx1">
                    <a:lumMod val="95000"/>
                    <a:lumOff val="5000"/>
                  </a:schemeClr>
                </a:solidFill>
                <a:latin typeface="+mj-lt"/>
              </a:rPr>
              <a:t> </a:t>
            </a:r>
            <a:r>
              <a:rPr lang="en-US" sz="3000" b="1" dirty="0" err="1">
                <a:solidFill>
                  <a:schemeClr val="tx1">
                    <a:lumMod val="95000"/>
                    <a:lumOff val="5000"/>
                  </a:schemeClr>
                </a:solidFill>
                <a:latin typeface="+mj-lt"/>
              </a:rPr>
              <a:t>thân</a:t>
            </a:r>
            <a:r>
              <a:rPr lang="en-US" sz="3000" b="1" dirty="0">
                <a:solidFill>
                  <a:schemeClr val="tx1">
                    <a:lumMod val="95000"/>
                    <a:lumOff val="5000"/>
                  </a:schemeClr>
                </a:solidFill>
                <a:latin typeface="+mj-lt"/>
              </a:rPr>
              <a:t> </a:t>
            </a:r>
            <a:r>
              <a:rPr lang="en-US" sz="3000" b="1" dirty="0" err="1">
                <a:solidFill>
                  <a:schemeClr val="tx1">
                    <a:lumMod val="95000"/>
                    <a:lumOff val="5000"/>
                  </a:schemeClr>
                </a:solidFill>
                <a:latin typeface="+mj-lt"/>
              </a:rPr>
              <a:t>vải</a:t>
            </a:r>
            <a:r>
              <a:rPr lang="en-US" sz="3000" b="1" dirty="0">
                <a:solidFill>
                  <a:schemeClr val="tx1">
                    <a:lumMod val="95000"/>
                    <a:lumOff val="5000"/>
                  </a:schemeClr>
                </a:solidFill>
                <a:latin typeface="+mj-lt"/>
              </a:rPr>
              <a:t>, </a:t>
            </a:r>
            <a:r>
              <a:rPr lang="en-US" sz="3000" b="1" dirty="0" err="1">
                <a:solidFill>
                  <a:schemeClr val="tx1">
                    <a:lumMod val="95000"/>
                    <a:lumOff val="5000"/>
                  </a:schemeClr>
                </a:solidFill>
                <a:latin typeface="+mj-lt"/>
              </a:rPr>
              <a:t>thành</a:t>
            </a:r>
            <a:r>
              <a:rPr lang="en-US" sz="3000" b="1" dirty="0">
                <a:solidFill>
                  <a:schemeClr val="tx1">
                    <a:lumMod val="95000"/>
                    <a:lumOff val="5000"/>
                  </a:schemeClr>
                </a:solidFill>
                <a:latin typeface="+mj-lt"/>
              </a:rPr>
              <a:t> </a:t>
            </a:r>
            <a:r>
              <a:rPr lang="en-US" sz="3000" b="1" dirty="0" err="1">
                <a:solidFill>
                  <a:schemeClr val="tx1">
                    <a:lumMod val="95000"/>
                    <a:lumOff val="5000"/>
                  </a:schemeClr>
                </a:solidFill>
                <a:latin typeface="+mj-lt"/>
              </a:rPr>
              <a:t>ra</a:t>
            </a:r>
            <a:r>
              <a:rPr lang="en-US" sz="3000" b="1" dirty="0">
                <a:solidFill>
                  <a:schemeClr val="tx1">
                    <a:lumMod val="95000"/>
                    <a:lumOff val="5000"/>
                  </a:schemeClr>
                </a:solidFill>
                <a:latin typeface="+mj-lt"/>
              </a:rPr>
              <a:t> </a:t>
            </a:r>
            <a:r>
              <a:rPr lang="en-US" sz="3000" b="1" dirty="0" err="1">
                <a:solidFill>
                  <a:schemeClr val="tx1">
                    <a:lumMod val="95000"/>
                    <a:lumOff val="5000"/>
                  </a:schemeClr>
                </a:solidFill>
                <a:latin typeface="+mj-lt"/>
              </a:rPr>
              <a:t>rộng</a:t>
            </a:r>
            <a:r>
              <a:rPr lang="en-US" sz="3000" b="1" dirty="0">
                <a:solidFill>
                  <a:schemeClr val="tx1">
                    <a:lumMod val="95000"/>
                    <a:lumOff val="5000"/>
                  </a:schemeClr>
                </a:solidFill>
                <a:latin typeface="+mj-lt"/>
              </a:rPr>
              <a:t> </a:t>
            </a:r>
            <a:r>
              <a:rPr lang="en-US" sz="3000" b="1" dirty="0" err="1">
                <a:solidFill>
                  <a:schemeClr val="tx1">
                    <a:lumMod val="95000"/>
                    <a:lumOff val="5000"/>
                  </a:schemeClr>
                </a:solidFill>
                <a:latin typeface="+mj-lt"/>
              </a:rPr>
              <a:t>gấp</a:t>
            </a:r>
            <a:r>
              <a:rPr lang="en-US" sz="3000" b="1" dirty="0">
                <a:solidFill>
                  <a:schemeClr val="tx1">
                    <a:lumMod val="95000"/>
                    <a:lumOff val="5000"/>
                  </a:schemeClr>
                </a:solidFill>
                <a:latin typeface="+mj-lt"/>
              </a:rPr>
              <a:t> </a:t>
            </a:r>
            <a:r>
              <a:rPr lang="en-US" sz="3000" b="1" dirty="0" err="1">
                <a:solidFill>
                  <a:schemeClr val="tx1">
                    <a:lumMod val="95000"/>
                    <a:lumOff val="5000"/>
                  </a:schemeClr>
                </a:solidFill>
                <a:latin typeface="+mj-lt"/>
              </a:rPr>
              <a:t>đôi</a:t>
            </a:r>
            <a:r>
              <a:rPr lang="en-US" sz="3000" b="1" dirty="0">
                <a:solidFill>
                  <a:schemeClr val="tx1">
                    <a:lumMod val="95000"/>
                    <a:lumOff val="5000"/>
                  </a:schemeClr>
                </a:solidFill>
                <a:latin typeface="+mj-lt"/>
              </a:rPr>
              <a:t> </a:t>
            </a:r>
            <a:r>
              <a:rPr lang="en-US" sz="3000" b="1" dirty="0" err="1">
                <a:solidFill>
                  <a:schemeClr val="tx1">
                    <a:lumMod val="95000"/>
                    <a:lumOff val="5000"/>
                  </a:schemeClr>
                </a:solidFill>
                <a:latin typeface="+mj-lt"/>
              </a:rPr>
              <a:t>vạt</a:t>
            </a:r>
            <a:r>
              <a:rPr lang="en-US" sz="3000" b="1" dirty="0">
                <a:solidFill>
                  <a:schemeClr val="tx1">
                    <a:lumMod val="95000"/>
                    <a:lumOff val="5000"/>
                  </a:schemeClr>
                </a:solidFill>
                <a:latin typeface="+mj-lt"/>
              </a:rPr>
              <a:t> </a:t>
            </a:r>
            <a:r>
              <a:rPr lang="en-US" sz="3000" b="1" dirty="0" err="1">
                <a:solidFill>
                  <a:schemeClr val="tx1">
                    <a:lumMod val="95000"/>
                    <a:lumOff val="5000"/>
                  </a:schemeClr>
                </a:solidFill>
                <a:latin typeface="+mj-lt"/>
              </a:rPr>
              <a:t>phải</a:t>
            </a:r>
            <a:r>
              <a:rPr lang="en-US" sz="3000" b="1" dirty="0">
                <a:solidFill>
                  <a:schemeClr val="tx1">
                    <a:lumMod val="95000"/>
                    <a:lumOff val="5000"/>
                  </a:schemeClr>
                </a:solidFill>
                <a:latin typeface="+mj-lt"/>
              </a:rPr>
              <a:t>.</a:t>
            </a:r>
          </a:p>
          <a:p>
            <a:pPr>
              <a:spcBef>
                <a:spcPct val="50000"/>
              </a:spcBef>
              <a:defRPr/>
            </a:pPr>
            <a:r>
              <a:rPr lang="en-US" sz="3000" b="1" dirty="0">
                <a:solidFill>
                  <a:schemeClr val="tx1">
                    <a:lumMod val="95000"/>
                    <a:lumOff val="5000"/>
                  </a:schemeClr>
                </a:solidFill>
                <a:latin typeface="+mj-lt"/>
              </a:rPr>
              <a:t>      </a:t>
            </a:r>
            <a:r>
              <a:rPr lang="en-US" sz="3000" b="1" dirty="0" err="1">
                <a:solidFill>
                  <a:schemeClr val="tx1">
                    <a:lumMod val="95000"/>
                    <a:lumOff val="5000"/>
                  </a:schemeClr>
                </a:solidFill>
                <a:latin typeface="+mj-lt"/>
              </a:rPr>
              <a:t>Từ</a:t>
            </a:r>
            <a:r>
              <a:rPr lang="en-US" sz="3000" b="1" dirty="0">
                <a:solidFill>
                  <a:schemeClr val="tx1">
                    <a:lumMod val="95000"/>
                    <a:lumOff val="5000"/>
                  </a:schemeClr>
                </a:solidFill>
                <a:latin typeface="+mj-lt"/>
              </a:rPr>
              <a:t> </a:t>
            </a:r>
            <a:r>
              <a:rPr lang="en-US" sz="3000" b="1" dirty="0" err="1">
                <a:solidFill>
                  <a:schemeClr val="tx1">
                    <a:lumMod val="95000"/>
                    <a:lumOff val="5000"/>
                  </a:schemeClr>
                </a:solidFill>
                <a:latin typeface="+mj-lt"/>
              </a:rPr>
              <a:t>những</a:t>
            </a:r>
            <a:r>
              <a:rPr lang="en-US" sz="3000" b="1" dirty="0">
                <a:solidFill>
                  <a:schemeClr val="tx1">
                    <a:lumMod val="95000"/>
                    <a:lumOff val="5000"/>
                  </a:schemeClr>
                </a:solidFill>
                <a:latin typeface="+mj-lt"/>
              </a:rPr>
              <a:t> </a:t>
            </a:r>
            <a:r>
              <a:rPr lang="en-US" sz="3000" b="1" dirty="0" err="1">
                <a:solidFill>
                  <a:schemeClr val="tx1">
                    <a:lumMod val="95000"/>
                    <a:lumOff val="5000"/>
                  </a:schemeClr>
                </a:solidFill>
                <a:latin typeface="+mj-lt"/>
              </a:rPr>
              <a:t>năm</a:t>
            </a:r>
            <a:r>
              <a:rPr lang="en-US" sz="3000" b="1" dirty="0">
                <a:solidFill>
                  <a:schemeClr val="tx1">
                    <a:lumMod val="95000"/>
                    <a:lumOff val="5000"/>
                  </a:schemeClr>
                </a:solidFill>
                <a:latin typeface="+mj-lt"/>
              </a:rPr>
              <a:t> 30 </a:t>
            </a:r>
            <a:r>
              <a:rPr lang="en-US" sz="3000" b="1" dirty="0" err="1">
                <a:solidFill>
                  <a:schemeClr val="tx1">
                    <a:lumMod val="95000"/>
                    <a:lumOff val="5000"/>
                  </a:schemeClr>
                </a:solidFill>
                <a:latin typeface="+mj-lt"/>
              </a:rPr>
              <a:t>của</a:t>
            </a:r>
            <a:r>
              <a:rPr lang="en-US" sz="3000" b="1" dirty="0">
                <a:solidFill>
                  <a:schemeClr val="tx1">
                    <a:lumMod val="95000"/>
                    <a:lumOff val="5000"/>
                  </a:schemeClr>
                </a:solidFill>
                <a:latin typeface="+mj-lt"/>
              </a:rPr>
              <a:t> </a:t>
            </a:r>
            <a:r>
              <a:rPr lang="en-US" sz="3000" b="1" dirty="0" err="1">
                <a:solidFill>
                  <a:schemeClr val="tx1">
                    <a:lumMod val="95000"/>
                    <a:lumOff val="5000"/>
                  </a:schemeClr>
                </a:solidFill>
                <a:latin typeface="+mj-lt"/>
              </a:rPr>
              <a:t>thế</a:t>
            </a:r>
            <a:r>
              <a:rPr lang="en-US" sz="3000" b="1" dirty="0">
                <a:solidFill>
                  <a:schemeClr val="tx1">
                    <a:lumMod val="95000"/>
                    <a:lumOff val="5000"/>
                  </a:schemeClr>
                </a:solidFill>
                <a:latin typeface="+mj-lt"/>
              </a:rPr>
              <a:t> </a:t>
            </a:r>
            <a:r>
              <a:rPr lang="en-US" sz="3000" b="1" dirty="0" err="1">
                <a:solidFill>
                  <a:schemeClr val="tx1">
                    <a:lumMod val="95000"/>
                    <a:lumOff val="5000"/>
                  </a:schemeClr>
                </a:solidFill>
                <a:latin typeface="+mj-lt"/>
              </a:rPr>
              <a:t>kỉ</a:t>
            </a:r>
            <a:r>
              <a:rPr lang="en-US" sz="3000" b="1" dirty="0">
                <a:solidFill>
                  <a:schemeClr val="tx1">
                    <a:lumMod val="95000"/>
                    <a:lumOff val="5000"/>
                  </a:schemeClr>
                </a:solidFill>
                <a:latin typeface="+mj-lt"/>
              </a:rPr>
              <a:t> XX, </a:t>
            </a:r>
            <a:r>
              <a:rPr lang="en-US" sz="3000" b="1" dirty="0" err="1">
                <a:solidFill>
                  <a:schemeClr val="tx1">
                    <a:lumMod val="95000"/>
                    <a:lumOff val="5000"/>
                  </a:schemeClr>
                </a:solidFill>
                <a:latin typeface="+mj-lt"/>
              </a:rPr>
              <a:t>chiếc</a:t>
            </a:r>
            <a:r>
              <a:rPr lang="en-US" sz="3000" b="1" dirty="0">
                <a:solidFill>
                  <a:schemeClr val="tx1">
                    <a:lumMod val="95000"/>
                    <a:lumOff val="5000"/>
                  </a:schemeClr>
                </a:solidFill>
                <a:latin typeface="+mj-lt"/>
              </a:rPr>
              <a:t>  </a:t>
            </a:r>
            <a:r>
              <a:rPr lang="en-US" sz="3000" b="1" dirty="0" err="1">
                <a:solidFill>
                  <a:schemeClr val="tx1">
                    <a:lumMod val="95000"/>
                    <a:lumOff val="5000"/>
                  </a:schemeClr>
                </a:solidFill>
                <a:latin typeface="+mj-lt"/>
              </a:rPr>
              <a:t>áo</a:t>
            </a:r>
            <a:r>
              <a:rPr lang="en-US" sz="3000" b="1" dirty="0">
                <a:solidFill>
                  <a:schemeClr val="tx1">
                    <a:lumMod val="95000"/>
                    <a:lumOff val="5000"/>
                  </a:schemeClr>
                </a:solidFill>
                <a:latin typeface="+mj-lt"/>
              </a:rPr>
              <a:t> </a:t>
            </a:r>
            <a:r>
              <a:rPr lang="en-US" sz="3000" b="1" dirty="0" err="1">
                <a:solidFill>
                  <a:schemeClr val="tx1">
                    <a:lumMod val="95000"/>
                    <a:lumOff val="5000"/>
                  </a:schemeClr>
                </a:solidFill>
                <a:latin typeface="+mj-lt"/>
              </a:rPr>
              <a:t>dài</a:t>
            </a:r>
            <a:r>
              <a:rPr lang="en-US" sz="3000" b="1" dirty="0">
                <a:solidFill>
                  <a:schemeClr val="tx1">
                    <a:lumMod val="95000"/>
                    <a:lumOff val="5000"/>
                  </a:schemeClr>
                </a:solidFill>
                <a:latin typeface="+mj-lt"/>
              </a:rPr>
              <a:t> </a:t>
            </a:r>
            <a:r>
              <a:rPr lang="en-US" sz="3000" b="1" dirty="0" err="1">
                <a:solidFill>
                  <a:schemeClr val="tx1">
                    <a:lumMod val="95000"/>
                    <a:lumOff val="5000"/>
                  </a:schemeClr>
                </a:solidFill>
                <a:latin typeface="+mj-lt"/>
              </a:rPr>
              <a:t>cổ</a:t>
            </a:r>
            <a:r>
              <a:rPr lang="en-US" sz="3000" b="1" dirty="0">
                <a:solidFill>
                  <a:schemeClr val="tx1">
                    <a:lumMod val="95000"/>
                    <a:lumOff val="5000"/>
                  </a:schemeClr>
                </a:solidFill>
                <a:latin typeface="+mj-lt"/>
              </a:rPr>
              <a:t> </a:t>
            </a:r>
            <a:r>
              <a:rPr lang="en-US" sz="3000" b="1" dirty="0" err="1">
                <a:solidFill>
                  <a:schemeClr val="tx1">
                    <a:lumMod val="95000"/>
                    <a:lumOff val="5000"/>
                  </a:schemeClr>
                </a:solidFill>
                <a:latin typeface="+mj-lt"/>
              </a:rPr>
              <a:t>truyền</a:t>
            </a:r>
            <a:r>
              <a:rPr lang="en-US" sz="3000" b="1" dirty="0">
                <a:solidFill>
                  <a:schemeClr val="tx1">
                    <a:lumMod val="95000"/>
                    <a:lumOff val="5000"/>
                  </a:schemeClr>
                </a:solidFill>
                <a:latin typeface="+mj-lt"/>
              </a:rPr>
              <a:t> </a:t>
            </a:r>
            <a:r>
              <a:rPr lang="en-US" sz="3000" b="1" dirty="0" err="1">
                <a:solidFill>
                  <a:schemeClr val="tx1">
                    <a:lumMod val="95000"/>
                    <a:lumOff val="5000"/>
                  </a:schemeClr>
                </a:solidFill>
                <a:latin typeface="+mj-lt"/>
              </a:rPr>
              <a:t>được</a:t>
            </a:r>
            <a:r>
              <a:rPr lang="en-US" sz="3000" b="1" dirty="0">
                <a:solidFill>
                  <a:schemeClr val="tx1">
                    <a:lumMod val="95000"/>
                    <a:lumOff val="5000"/>
                  </a:schemeClr>
                </a:solidFill>
                <a:latin typeface="+mj-lt"/>
              </a:rPr>
              <a:t> </a:t>
            </a:r>
            <a:r>
              <a:rPr lang="en-US" sz="3000" b="1" dirty="0" err="1">
                <a:solidFill>
                  <a:schemeClr val="tx1">
                    <a:lumMod val="95000"/>
                    <a:lumOff val="5000"/>
                  </a:schemeClr>
                </a:solidFill>
                <a:latin typeface="+mj-lt"/>
              </a:rPr>
              <a:t>cải</a:t>
            </a:r>
            <a:r>
              <a:rPr lang="en-US" sz="3000" b="1" dirty="0">
                <a:solidFill>
                  <a:schemeClr val="tx1">
                    <a:lumMod val="95000"/>
                    <a:lumOff val="5000"/>
                  </a:schemeClr>
                </a:solidFill>
                <a:latin typeface="+mj-lt"/>
              </a:rPr>
              <a:t> </a:t>
            </a:r>
            <a:r>
              <a:rPr lang="en-US" sz="3000" b="1" dirty="0" err="1">
                <a:solidFill>
                  <a:schemeClr val="tx1">
                    <a:lumMod val="95000"/>
                    <a:lumOff val="5000"/>
                  </a:schemeClr>
                </a:solidFill>
                <a:latin typeface="+mj-lt"/>
              </a:rPr>
              <a:t>tiến</a:t>
            </a:r>
            <a:r>
              <a:rPr lang="en-US" sz="3000" b="1" dirty="0">
                <a:solidFill>
                  <a:schemeClr val="tx1">
                    <a:lumMod val="95000"/>
                    <a:lumOff val="5000"/>
                  </a:schemeClr>
                </a:solidFill>
                <a:latin typeface="+mj-lt"/>
              </a:rPr>
              <a:t> </a:t>
            </a:r>
            <a:r>
              <a:rPr lang="en-US" sz="3000" b="1" dirty="0" err="1">
                <a:solidFill>
                  <a:schemeClr val="tx1">
                    <a:lumMod val="95000"/>
                    <a:lumOff val="5000"/>
                  </a:schemeClr>
                </a:solidFill>
                <a:latin typeface="+mj-lt"/>
              </a:rPr>
              <a:t>dần</a:t>
            </a:r>
            <a:r>
              <a:rPr lang="en-US" sz="3000" b="1" dirty="0">
                <a:solidFill>
                  <a:schemeClr val="tx1">
                    <a:lumMod val="95000"/>
                    <a:lumOff val="5000"/>
                  </a:schemeClr>
                </a:solidFill>
                <a:latin typeface="+mj-lt"/>
              </a:rPr>
              <a:t> </a:t>
            </a:r>
            <a:r>
              <a:rPr lang="en-US" sz="3000" b="1" dirty="0" err="1">
                <a:solidFill>
                  <a:schemeClr val="tx1">
                    <a:lumMod val="95000"/>
                    <a:lumOff val="5000"/>
                  </a:schemeClr>
                </a:solidFill>
                <a:latin typeface="+mj-lt"/>
              </a:rPr>
              <a:t>thành</a:t>
            </a:r>
            <a:r>
              <a:rPr lang="en-US" sz="3000" b="1" dirty="0">
                <a:solidFill>
                  <a:schemeClr val="tx1">
                    <a:lumMod val="95000"/>
                    <a:lumOff val="5000"/>
                  </a:schemeClr>
                </a:solidFill>
                <a:latin typeface="+mj-lt"/>
              </a:rPr>
              <a:t> </a:t>
            </a:r>
            <a:r>
              <a:rPr lang="en-US" sz="3000" b="1" dirty="0" err="1">
                <a:solidFill>
                  <a:schemeClr val="tx1">
                    <a:lumMod val="95000"/>
                    <a:lumOff val="5000"/>
                  </a:schemeClr>
                </a:solidFill>
                <a:latin typeface="+mj-lt"/>
              </a:rPr>
              <a:t>chiếc</a:t>
            </a:r>
            <a:r>
              <a:rPr lang="en-US" sz="3000" b="1" dirty="0">
                <a:solidFill>
                  <a:schemeClr val="tx1">
                    <a:lumMod val="95000"/>
                    <a:lumOff val="5000"/>
                  </a:schemeClr>
                </a:solidFill>
                <a:latin typeface="+mj-lt"/>
              </a:rPr>
              <a:t> </a:t>
            </a:r>
            <a:r>
              <a:rPr lang="en-US" sz="3000" b="1" dirty="0" err="1">
                <a:solidFill>
                  <a:schemeClr val="tx1">
                    <a:lumMod val="95000"/>
                    <a:lumOff val="5000"/>
                  </a:schemeClr>
                </a:solidFill>
                <a:latin typeface="+mj-lt"/>
              </a:rPr>
              <a:t>áo</a:t>
            </a:r>
            <a:r>
              <a:rPr lang="en-US" sz="3000" b="1" dirty="0">
                <a:solidFill>
                  <a:schemeClr val="tx1">
                    <a:lumMod val="95000"/>
                    <a:lumOff val="5000"/>
                  </a:schemeClr>
                </a:solidFill>
                <a:latin typeface="+mj-lt"/>
              </a:rPr>
              <a:t> </a:t>
            </a:r>
            <a:r>
              <a:rPr lang="en-US" sz="3000" b="1" dirty="0" err="1">
                <a:solidFill>
                  <a:schemeClr val="tx1">
                    <a:lumMod val="95000"/>
                    <a:lumOff val="5000"/>
                  </a:schemeClr>
                </a:solidFill>
                <a:latin typeface="+mj-lt"/>
              </a:rPr>
              <a:t>dài</a:t>
            </a:r>
            <a:r>
              <a:rPr lang="en-US" sz="3000" b="1" dirty="0">
                <a:solidFill>
                  <a:schemeClr val="tx1">
                    <a:lumMod val="95000"/>
                    <a:lumOff val="5000"/>
                  </a:schemeClr>
                </a:solidFill>
                <a:latin typeface="+mj-lt"/>
              </a:rPr>
              <a:t> </a:t>
            </a:r>
            <a:r>
              <a:rPr lang="en-US" sz="3000" b="1" dirty="0" err="1">
                <a:solidFill>
                  <a:schemeClr val="tx1">
                    <a:lumMod val="95000"/>
                    <a:lumOff val="5000"/>
                  </a:schemeClr>
                </a:solidFill>
                <a:latin typeface="+mj-lt"/>
              </a:rPr>
              <a:t>tân</a:t>
            </a:r>
            <a:r>
              <a:rPr lang="en-US" sz="3000" b="1" dirty="0">
                <a:solidFill>
                  <a:schemeClr val="tx1">
                    <a:lumMod val="95000"/>
                    <a:lumOff val="5000"/>
                  </a:schemeClr>
                </a:solidFill>
                <a:latin typeface="+mj-lt"/>
              </a:rPr>
              <a:t> </a:t>
            </a:r>
            <a:r>
              <a:rPr lang="en-US" sz="3000" b="1" dirty="0" err="1">
                <a:solidFill>
                  <a:schemeClr val="tx1">
                    <a:lumMod val="95000"/>
                    <a:lumOff val="5000"/>
                  </a:schemeClr>
                </a:solidFill>
                <a:latin typeface="+mj-lt"/>
              </a:rPr>
              <a:t>thời</a:t>
            </a:r>
            <a:r>
              <a:rPr lang="en-US" sz="3000" dirty="0">
                <a:solidFill>
                  <a:schemeClr val="tx1">
                    <a:lumMod val="95000"/>
                    <a:lumOff val="5000"/>
                  </a:schemeClr>
                </a:solidFill>
                <a:latin typeface="+mj-lt"/>
              </a:rPr>
              <a:t>.</a:t>
            </a:r>
          </a:p>
        </p:txBody>
      </p:sp>
    </p:spTree>
    <p:extLst>
      <p:ext uri="{BB962C8B-B14F-4D97-AF65-F5344CB8AC3E}">
        <p14:creationId xmlns:p14="http://schemas.microsoft.com/office/powerpoint/2010/main" val="201329094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barn(inVertical)">
                                      <p:cBhvr>
                                        <p:cTn id="1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Nhóm 3">
            <a:extLst>
              <a:ext uri="{FF2B5EF4-FFF2-40B4-BE49-F238E27FC236}">
                <a16:creationId xmlns:a16="http://schemas.microsoft.com/office/drawing/2014/main" xmlns="" id="{FC72254F-7075-4784-92A7-00C248FFF7AA}"/>
              </a:ext>
            </a:extLst>
          </p:cNvPr>
          <p:cNvGrpSpPr/>
          <p:nvPr/>
        </p:nvGrpSpPr>
        <p:grpSpPr>
          <a:xfrm>
            <a:off x="0" y="26126"/>
            <a:ext cx="12190413" cy="960841"/>
            <a:chOff x="0" y="26126"/>
            <a:chExt cx="12190413" cy="960841"/>
          </a:xfrm>
        </p:grpSpPr>
        <p:sp>
          <p:nvSpPr>
            <p:cNvPr id="2" name="Hình chữ nhật: Góc Tròn 1">
              <a:extLst>
                <a:ext uri="{FF2B5EF4-FFF2-40B4-BE49-F238E27FC236}">
                  <a16:creationId xmlns:a16="http://schemas.microsoft.com/office/drawing/2014/main" xmlns="" id="{2EF2D4D0-DAD8-4127-9F34-7CDCBCAFE458}"/>
                </a:ext>
              </a:extLst>
            </p:cNvPr>
            <p:cNvSpPr/>
            <p:nvPr/>
          </p:nvSpPr>
          <p:spPr>
            <a:xfrm>
              <a:off x="2359090" y="26126"/>
              <a:ext cx="7797281" cy="848556"/>
            </a:xfrm>
            <a:prstGeom prst="roundRect">
              <a:avLst/>
            </a:prstGeom>
            <a:solidFill>
              <a:srgbClr val="8AC4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矩形 10">
              <a:extLst>
                <a:ext uri="{FF2B5EF4-FFF2-40B4-BE49-F238E27FC236}">
                  <a16:creationId xmlns:a16="http://schemas.microsoft.com/office/drawing/2014/main" xmlns="" id="{84C0791A-6676-4043-BBF1-DD2993D19C98}"/>
                </a:ext>
              </a:extLst>
            </p:cNvPr>
            <p:cNvSpPr/>
            <p:nvPr/>
          </p:nvSpPr>
          <p:spPr>
            <a:xfrm flipV="1">
              <a:off x="0" y="941248"/>
              <a:ext cx="12190413" cy="45719"/>
            </a:xfrm>
            <a:prstGeom prst="rect">
              <a:avLst/>
            </a:prstGeom>
            <a:solidFill>
              <a:srgbClr val="8AC4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
                <a:ea typeface="字魂35号-经典雅黑" panose="00000500000000000000" pitchFamily="2" charset="-122"/>
                <a:sym typeface=""/>
              </a:endParaRPr>
            </a:p>
          </p:txBody>
        </p:sp>
        <p:sp>
          <p:nvSpPr>
            <p:cNvPr id="12" name="TextBox 8">
              <a:extLst>
                <a:ext uri="{FF2B5EF4-FFF2-40B4-BE49-F238E27FC236}">
                  <a16:creationId xmlns:a16="http://schemas.microsoft.com/office/drawing/2014/main" xmlns="" id="{E9BB0E5B-E5F4-4490-B3C7-C915B81DF5B6}"/>
                </a:ext>
              </a:extLst>
            </p:cNvPr>
            <p:cNvSpPr txBox="1">
              <a:spLocks noChangeArrowheads="1"/>
            </p:cNvSpPr>
            <p:nvPr/>
          </p:nvSpPr>
          <p:spPr bwMode="auto">
            <a:xfrm>
              <a:off x="2913171" y="110969"/>
              <a:ext cx="6918152"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p>
              <a:pPr algn="ctr" eaLnBrk="1" hangingPunct="1"/>
              <a:r>
                <a:rPr lang="en-US" altLang="zh-CN" sz="4800" b="1" dirty="0" err="1">
                  <a:solidFill>
                    <a:schemeClr val="bg1"/>
                  </a:solidFill>
                  <a:latin typeface="Nunito" pitchFamily="2" charset="0"/>
                  <a:ea typeface="字魂35号-经典雅黑" panose="00000500000000000000" pitchFamily="2" charset="-122"/>
                  <a:cs typeface="Arial" panose="020B0604020202020204" pitchFamily="34" charset="0"/>
                  <a:sym typeface=""/>
                </a:rPr>
                <a:t>Đoạn</a:t>
              </a:r>
              <a:r>
                <a:rPr lang="en-US" altLang="zh-CN" sz="4800" b="1" dirty="0">
                  <a:solidFill>
                    <a:schemeClr val="bg1"/>
                  </a:solidFill>
                  <a:latin typeface="Nunito" pitchFamily="2" charset="0"/>
                  <a:ea typeface="字魂35号-经典雅黑" panose="00000500000000000000" pitchFamily="2" charset="-122"/>
                  <a:cs typeface="Arial" panose="020B0604020202020204" pitchFamily="34" charset="0"/>
                  <a:sym typeface=""/>
                </a:rPr>
                <a:t> </a:t>
              </a:r>
              <a:r>
                <a:rPr lang="en-US" altLang="zh-CN" sz="4800" b="1" dirty="0" err="1">
                  <a:solidFill>
                    <a:schemeClr val="bg1"/>
                  </a:solidFill>
                  <a:latin typeface="Nunito" pitchFamily="2" charset="0"/>
                  <a:ea typeface="字魂35号-经典雅黑" panose="00000500000000000000" pitchFamily="2" charset="-122"/>
                  <a:cs typeface="Arial" panose="020B0604020202020204" pitchFamily="34" charset="0"/>
                  <a:sym typeface=""/>
                </a:rPr>
                <a:t>văn</a:t>
              </a:r>
              <a:r>
                <a:rPr lang="en-US" altLang="zh-CN" sz="4800" b="1" dirty="0">
                  <a:solidFill>
                    <a:schemeClr val="bg1"/>
                  </a:solidFill>
                  <a:latin typeface="Nunito" pitchFamily="2" charset="0"/>
                  <a:ea typeface="字魂35号-经典雅黑" panose="00000500000000000000" pitchFamily="2" charset="-122"/>
                  <a:cs typeface="Arial" panose="020B0604020202020204" pitchFamily="34" charset="0"/>
                  <a:sym typeface=""/>
                </a:rPr>
                <a:t> </a:t>
              </a:r>
              <a:r>
                <a:rPr lang="en-US" altLang="zh-CN" sz="4800" b="1" dirty="0" err="1">
                  <a:solidFill>
                    <a:schemeClr val="bg1"/>
                  </a:solidFill>
                  <a:latin typeface="Nunito" pitchFamily="2" charset="0"/>
                  <a:ea typeface="字魂35号-经典雅黑" panose="00000500000000000000" pitchFamily="2" charset="-122"/>
                  <a:cs typeface="Arial" panose="020B0604020202020204" pitchFamily="34" charset="0"/>
                  <a:sym typeface=""/>
                </a:rPr>
                <a:t>tả</a:t>
              </a:r>
              <a:r>
                <a:rPr lang="en-US" altLang="zh-CN" sz="4800" b="1" dirty="0">
                  <a:solidFill>
                    <a:schemeClr val="bg1"/>
                  </a:solidFill>
                  <a:latin typeface="Nunito" pitchFamily="2" charset="0"/>
                  <a:ea typeface="字魂35号-经典雅黑" panose="00000500000000000000" pitchFamily="2" charset="-122"/>
                  <a:cs typeface="Arial" panose="020B0604020202020204" pitchFamily="34" charset="0"/>
                  <a:sym typeface=""/>
                </a:rPr>
                <a:t> </a:t>
              </a:r>
              <a:r>
                <a:rPr lang="en-US" altLang="zh-CN" sz="4800" b="1" dirty="0" err="1">
                  <a:solidFill>
                    <a:schemeClr val="bg1"/>
                  </a:solidFill>
                  <a:latin typeface="Nunito" pitchFamily="2" charset="0"/>
                  <a:ea typeface="字魂35号-经典雅黑" panose="00000500000000000000" pitchFamily="2" charset="-122"/>
                  <a:cs typeface="Arial" panose="020B0604020202020204" pitchFamily="34" charset="0"/>
                  <a:sym typeface=""/>
                </a:rPr>
                <a:t>về</a:t>
              </a:r>
              <a:r>
                <a:rPr lang="en-US" altLang="zh-CN" sz="4800" b="1" dirty="0">
                  <a:solidFill>
                    <a:schemeClr val="bg1"/>
                  </a:solidFill>
                  <a:latin typeface="Nunito" pitchFamily="2" charset="0"/>
                  <a:ea typeface="字魂35号-经典雅黑" panose="00000500000000000000" pitchFamily="2" charset="-122"/>
                  <a:cs typeface="Arial" panose="020B0604020202020204" pitchFamily="34" charset="0"/>
                  <a:sym typeface=""/>
                </a:rPr>
                <a:t> </a:t>
              </a:r>
              <a:r>
                <a:rPr lang="en-US" altLang="zh-CN" sz="4800" b="1" dirty="0" err="1">
                  <a:solidFill>
                    <a:schemeClr val="bg1"/>
                  </a:solidFill>
                  <a:latin typeface="Nunito" pitchFamily="2" charset="0"/>
                  <a:ea typeface="字魂35号-经典雅黑" panose="00000500000000000000" pitchFamily="2" charset="-122"/>
                  <a:cs typeface="Arial" panose="020B0604020202020204" pitchFamily="34" charset="0"/>
                  <a:sym typeface=""/>
                </a:rPr>
                <a:t>điều</a:t>
              </a:r>
              <a:r>
                <a:rPr lang="en-US" altLang="zh-CN" sz="4800" b="1" dirty="0">
                  <a:solidFill>
                    <a:schemeClr val="bg1"/>
                  </a:solidFill>
                  <a:latin typeface="Nunito" pitchFamily="2" charset="0"/>
                  <a:ea typeface="字魂35号-经典雅黑" panose="00000500000000000000" pitchFamily="2" charset="-122"/>
                  <a:cs typeface="Arial" panose="020B0604020202020204" pitchFamily="34" charset="0"/>
                  <a:sym typeface=""/>
                </a:rPr>
                <a:t> </a:t>
              </a:r>
              <a:r>
                <a:rPr lang="en-US" altLang="zh-CN" sz="4800" b="1" dirty="0" err="1">
                  <a:solidFill>
                    <a:schemeClr val="bg1"/>
                  </a:solidFill>
                  <a:latin typeface="Nunito" pitchFamily="2" charset="0"/>
                  <a:ea typeface="字魂35号-经典雅黑" panose="00000500000000000000" pitchFamily="2" charset="-122"/>
                  <a:cs typeface="Arial" panose="020B0604020202020204" pitchFamily="34" charset="0"/>
                  <a:sym typeface=""/>
                </a:rPr>
                <a:t>gì</a:t>
              </a:r>
              <a:r>
                <a:rPr lang="en-US" altLang="zh-CN" sz="4800" b="1" dirty="0">
                  <a:solidFill>
                    <a:schemeClr val="bg1"/>
                  </a:solidFill>
                  <a:latin typeface="Nunito" pitchFamily="2" charset="0"/>
                  <a:ea typeface="字魂35号-经典雅黑" panose="00000500000000000000" pitchFamily="2" charset="-122"/>
                  <a:cs typeface="Arial" panose="020B0604020202020204" pitchFamily="34" charset="0"/>
                  <a:sym typeface=""/>
                </a:rPr>
                <a:t>?</a:t>
              </a:r>
              <a:endParaRPr lang="zh-CN" altLang="en-US" sz="4800" b="1" dirty="0">
                <a:solidFill>
                  <a:schemeClr val="bg1"/>
                </a:solidFill>
                <a:latin typeface="Nunito" pitchFamily="2" charset="0"/>
                <a:ea typeface="字魂35号-经典雅黑" panose="00000500000000000000" pitchFamily="2" charset="-122"/>
                <a:cs typeface="Arial" panose="020B0604020202020204" pitchFamily="34" charset="0"/>
                <a:sym typeface=""/>
              </a:endParaRPr>
            </a:p>
          </p:txBody>
        </p:sp>
      </p:grpSp>
      <p:sp>
        <p:nvSpPr>
          <p:cNvPr id="21" name="Hộp Văn bản 20">
            <a:extLst>
              <a:ext uri="{FF2B5EF4-FFF2-40B4-BE49-F238E27FC236}">
                <a16:creationId xmlns:a16="http://schemas.microsoft.com/office/drawing/2014/main" xmlns="" id="{FAFCD4C3-FFDF-46B2-8A9C-93760E32842E}"/>
              </a:ext>
            </a:extLst>
          </p:cNvPr>
          <p:cNvSpPr txBox="1"/>
          <p:nvPr/>
        </p:nvSpPr>
        <p:spPr>
          <a:xfrm>
            <a:off x="533400" y="1536968"/>
            <a:ext cx="11342914" cy="3785652"/>
          </a:xfrm>
          <a:prstGeom prst="rect">
            <a:avLst/>
          </a:prstGeom>
          <a:noFill/>
        </p:spPr>
        <p:txBody>
          <a:bodyPr wrap="square">
            <a:spAutoFit/>
          </a:bodyPr>
          <a:lstStyle/>
          <a:p>
            <a:pPr algn="just"/>
            <a:r>
              <a:rPr lang="en-US" altLang="en-US" sz="4800" b="1" dirty="0" err="1">
                <a:solidFill>
                  <a:srgbClr val="C00000"/>
                </a:solidFill>
                <a:latin typeface="+mj-lt"/>
                <a:cs typeface="Times New Roman" panose="02020603050405020304" pitchFamily="18" charset="0"/>
              </a:rPr>
              <a:t>Đoạn</a:t>
            </a:r>
            <a:r>
              <a:rPr lang="en-US" altLang="en-US" sz="4800" b="1" dirty="0">
                <a:solidFill>
                  <a:srgbClr val="C00000"/>
                </a:solidFill>
                <a:latin typeface="+mj-lt"/>
                <a:cs typeface="Times New Roman" panose="02020603050405020304" pitchFamily="18" charset="0"/>
              </a:rPr>
              <a:t> </a:t>
            </a:r>
            <a:r>
              <a:rPr lang="en-US" altLang="en-US" sz="4800" b="1" dirty="0" err="1">
                <a:solidFill>
                  <a:srgbClr val="C00000"/>
                </a:solidFill>
                <a:latin typeface="+mj-lt"/>
                <a:cs typeface="Times New Roman" panose="02020603050405020304" pitchFamily="18" charset="0"/>
              </a:rPr>
              <a:t>văn</a:t>
            </a:r>
            <a:r>
              <a:rPr lang="en-US" altLang="en-US" sz="4800" b="1" dirty="0">
                <a:solidFill>
                  <a:srgbClr val="C00000"/>
                </a:solidFill>
                <a:latin typeface="+mj-lt"/>
                <a:cs typeface="Times New Roman" panose="02020603050405020304" pitchFamily="18" charset="0"/>
              </a:rPr>
              <a:t> </a:t>
            </a:r>
            <a:r>
              <a:rPr lang="en-US" altLang="en-US" sz="4800" b="1" dirty="0" err="1">
                <a:solidFill>
                  <a:srgbClr val="C00000"/>
                </a:solidFill>
                <a:latin typeface="+mj-lt"/>
                <a:cs typeface="Times New Roman" panose="02020603050405020304" pitchFamily="18" charset="0"/>
              </a:rPr>
              <a:t>cho</a:t>
            </a:r>
            <a:r>
              <a:rPr lang="en-US" altLang="en-US" sz="4800" b="1" dirty="0">
                <a:solidFill>
                  <a:srgbClr val="C00000"/>
                </a:solidFill>
                <a:latin typeface="+mj-lt"/>
                <a:cs typeface="Times New Roman" panose="02020603050405020304" pitchFamily="18" charset="0"/>
              </a:rPr>
              <a:t> </a:t>
            </a:r>
            <a:r>
              <a:rPr lang="en-US" altLang="en-US" sz="4800" b="1" dirty="0" err="1">
                <a:solidFill>
                  <a:srgbClr val="C00000"/>
                </a:solidFill>
                <a:latin typeface="+mj-lt"/>
                <a:cs typeface="Times New Roman" panose="02020603050405020304" pitchFamily="18" charset="0"/>
              </a:rPr>
              <a:t>biết</a:t>
            </a:r>
            <a:r>
              <a:rPr lang="en-US" altLang="en-US" sz="4800" b="1" dirty="0">
                <a:solidFill>
                  <a:srgbClr val="C00000"/>
                </a:solidFill>
                <a:latin typeface="+mj-lt"/>
                <a:cs typeface="Times New Roman" panose="02020603050405020304" pitchFamily="18" charset="0"/>
              </a:rPr>
              <a:t> </a:t>
            </a:r>
            <a:r>
              <a:rPr lang="en-US" altLang="en-US" sz="4800" b="1" dirty="0" err="1">
                <a:solidFill>
                  <a:srgbClr val="C00000"/>
                </a:solidFill>
                <a:latin typeface="+mj-lt"/>
                <a:cs typeface="Times New Roman" panose="02020603050405020304" pitchFamily="18" charset="0"/>
              </a:rPr>
              <a:t>đặc</a:t>
            </a:r>
            <a:r>
              <a:rPr lang="en-US" altLang="en-US" sz="4800" b="1" dirty="0">
                <a:solidFill>
                  <a:srgbClr val="C00000"/>
                </a:solidFill>
                <a:latin typeface="+mj-lt"/>
                <a:cs typeface="Times New Roman" panose="02020603050405020304" pitchFamily="18" charset="0"/>
              </a:rPr>
              <a:t> </a:t>
            </a:r>
            <a:r>
              <a:rPr lang="en-US" altLang="en-US" sz="4800" b="1" dirty="0" err="1">
                <a:solidFill>
                  <a:srgbClr val="C00000"/>
                </a:solidFill>
                <a:latin typeface="+mj-lt"/>
                <a:cs typeface="Times New Roman" panose="02020603050405020304" pitchFamily="18" charset="0"/>
              </a:rPr>
              <a:t>điểm</a:t>
            </a:r>
            <a:r>
              <a:rPr lang="en-US" altLang="en-US" sz="4800" b="1" dirty="0">
                <a:solidFill>
                  <a:srgbClr val="C00000"/>
                </a:solidFill>
                <a:latin typeface="+mj-lt"/>
                <a:cs typeface="Times New Roman" panose="02020603050405020304" pitchFamily="18" charset="0"/>
              </a:rPr>
              <a:t> </a:t>
            </a:r>
            <a:r>
              <a:rPr lang="en-US" altLang="en-US" sz="4800" b="1" dirty="0" err="1">
                <a:solidFill>
                  <a:srgbClr val="C00000"/>
                </a:solidFill>
                <a:latin typeface="+mj-lt"/>
                <a:cs typeface="Times New Roman" panose="02020603050405020304" pitchFamily="18" charset="0"/>
              </a:rPr>
              <a:t>của</a:t>
            </a:r>
            <a:r>
              <a:rPr lang="en-US" altLang="en-US" sz="4800" b="1" dirty="0">
                <a:solidFill>
                  <a:srgbClr val="C00000"/>
                </a:solidFill>
                <a:latin typeface="+mj-lt"/>
                <a:cs typeface="Times New Roman" panose="02020603050405020304" pitchFamily="18" charset="0"/>
              </a:rPr>
              <a:t> </a:t>
            </a:r>
            <a:r>
              <a:rPr lang="en-US" altLang="en-US" sz="4800" b="1" dirty="0" err="1">
                <a:solidFill>
                  <a:srgbClr val="C00000"/>
                </a:solidFill>
                <a:latin typeface="+mj-lt"/>
                <a:cs typeface="Times New Roman" panose="02020603050405020304" pitchFamily="18" charset="0"/>
              </a:rPr>
              <a:t>hai</a:t>
            </a:r>
            <a:r>
              <a:rPr lang="en-US" altLang="en-US" sz="4800" b="1" dirty="0">
                <a:solidFill>
                  <a:srgbClr val="C00000"/>
                </a:solidFill>
                <a:latin typeface="+mj-lt"/>
                <a:cs typeface="Times New Roman" panose="02020603050405020304" pitchFamily="18" charset="0"/>
              </a:rPr>
              <a:t> </a:t>
            </a:r>
            <a:r>
              <a:rPr lang="en-US" altLang="en-US" sz="4800" b="1" dirty="0" err="1">
                <a:solidFill>
                  <a:srgbClr val="C00000"/>
                </a:solidFill>
                <a:latin typeface="+mj-lt"/>
                <a:cs typeface="Times New Roman" panose="02020603050405020304" pitchFamily="18" charset="0"/>
              </a:rPr>
              <a:t>loại</a:t>
            </a:r>
            <a:r>
              <a:rPr lang="en-US" altLang="en-US" sz="4800" b="1" dirty="0">
                <a:solidFill>
                  <a:srgbClr val="C00000"/>
                </a:solidFill>
                <a:latin typeface="+mj-lt"/>
                <a:cs typeface="Times New Roman" panose="02020603050405020304" pitchFamily="18" charset="0"/>
              </a:rPr>
              <a:t> </a:t>
            </a:r>
            <a:r>
              <a:rPr lang="en-US" altLang="en-US" sz="4800" b="1" dirty="0" err="1">
                <a:solidFill>
                  <a:srgbClr val="C00000"/>
                </a:solidFill>
                <a:latin typeface="+mj-lt"/>
                <a:cs typeface="Times New Roman" panose="02020603050405020304" pitchFamily="18" charset="0"/>
              </a:rPr>
              <a:t>áo</a:t>
            </a:r>
            <a:r>
              <a:rPr lang="en-US" altLang="en-US" sz="4800" b="1" dirty="0">
                <a:solidFill>
                  <a:srgbClr val="C00000"/>
                </a:solidFill>
                <a:latin typeface="+mj-lt"/>
                <a:cs typeface="Times New Roman" panose="02020603050405020304" pitchFamily="18" charset="0"/>
              </a:rPr>
              <a:t> </a:t>
            </a:r>
            <a:r>
              <a:rPr lang="en-US" altLang="en-US" sz="4800" b="1" dirty="0" err="1">
                <a:solidFill>
                  <a:srgbClr val="C00000"/>
                </a:solidFill>
                <a:latin typeface="+mj-lt"/>
                <a:cs typeface="Times New Roman" panose="02020603050405020304" pitchFamily="18" charset="0"/>
              </a:rPr>
              <a:t>dài</a:t>
            </a:r>
            <a:r>
              <a:rPr lang="en-US" altLang="en-US" sz="4800" b="1" dirty="0">
                <a:solidFill>
                  <a:srgbClr val="C00000"/>
                </a:solidFill>
                <a:latin typeface="+mj-lt"/>
                <a:cs typeface="Times New Roman" panose="02020603050405020304" pitchFamily="18" charset="0"/>
              </a:rPr>
              <a:t> </a:t>
            </a:r>
            <a:r>
              <a:rPr lang="en-US" altLang="en-US" sz="4800" b="1" dirty="0" err="1">
                <a:solidFill>
                  <a:srgbClr val="C00000"/>
                </a:solidFill>
                <a:latin typeface="+mj-lt"/>
                <a:cs typeface="Times New Roman" panose="02020603050405020304" pitchFamily="18" charset="0"/>
              </a:rPr>
              <a:t>cổ</a:t>
            </a:r>
            <a:r>
              <a:rPr lang="en-US" altLang="en-US" sz="4800" b="1" dirty="0">
                <a:solidFill>
                  <a:srgbClr val="C00000"/>
                </a:solidFill>
                <a:latin typeface="+mj-lt"/>
                <a:cs typeface="Times New Roman" panose="02020603050405020304" pitchFamily="18" charset="0"/>
              </a:rPr>
              <a:t> </a:t>
            </a:r>
            <a:r>
              <a:rPr lang="en-US" altLang="en-US" sz="4800" b="1" dirty="0" err="1">
                <a:solidFill>
                  <a:srgbClr val="C00000"/>
                </a:solidFill>
                <a:latin typeface="+mj-lt"/>
                <a:cs typeface="Times New Roman" panose="02020603050405020304" pitchFamily="18" charset="0"/>
              </a:rPr>
              <a:t>truyền</a:t>
            </a:r>
            <a:r>
              <a:rPr lang="en-US" altLang="en-US" sz="4800" b="1" dirty="0">
                <a:solidFill>
                  <a:srgbClr val="C00000"/>
                </a:solidFill>
                <a:latin typeface="+mj-lt"/>
                <a:cs typeface="Times New Roman" panose="02020603050405020304" pitchFamily="18" charset="0"/>
              </a:rPr>
              <a:t> </a:t>
            </a:r>
            <a:r>
              <a:rPr lang="en-US" altLang="en-US" sz="4800" b="1" dirty="0" err="1">
                <a:solidFill>
                  <a:srgbClr val="C00000"/>
                </a:solidFill>
                <a:latin typeface="+mj-lt"/>
                <a:cs typeface="Times New Roman" panose="02020603050405020304" pitchFamily="18" charset="0"/>
              </a:rPr>
              <a:t>của</a:t>
            </a:r>
            <a:r>
              <a:rPr lang="en-US" altLang="en-US" sz="4800" b="1" dirty="0">
                <a:solidFill>
                  <a:srgbClr val="C00000"/>
                </a:solidFill>
                <a:latin typeface="+mj-lt"/>
                <a:cs typeface="Times New Roman" panose="02020603050405020304" pitchFamily="18" charset="0"/>
              </a:rPr>
              <a:t> </a:t>
            </a:r>
            <a:r>
              <a:rPr lang="en-US" altLang="en-US" sz="4800" b="1" dirty="0" err="1">
                <a:solidFill>
                  <a:srgbClr val="C00000"/>
                </a:solidFill>
                <a:latin typeface="+mj-lt"/>
                <a:cs typeface="Times New Roman" panose="02020603050405020304" pitchFamily="18" charset="0"/>
              </a:rPr>
              <a:t>phụ</a:t>
            </a:r>
            <a:r>
              <a:rPr lang="en-US" altLang="en-US" sz="4800" b="1" dirty="0">
                <a:solidFill>
                  <a:srgbClr val="C00000"/>
                </a:solidFill>
                <a:latin typeface="+mj-lt"/>
                <a:cs typeface="Times New Roman" panose="02020603050405020304" pitchFamily="18" charset="0"/>
              </a:rPr>
              <a:t> </a:t>
            </a:r>
            <a:r>
              <a:rPr lang="en-US" altLang="en-US" sz="4800" b="1" dirty="0" err="1">
                <a:solidFill>
                  <a:srgbClr val="C00000"/>
                </a:solidFill>
                <a:latin typeface="+mj-lt"/>
                <a:cs typeface="Times New Roman" panose="02020603050405020304" pitchFamily="18" charset="0"/>
              </a:rPr>
              <a:t>nữ</a:t>
            </a:r>
            <a:r>
              <a:rPr lang="en-US" altLang="en-US" sz="4800" b="1" dirty="0">
                <a:solidFill>
                  <a:srgbClr val="C00000"/>
                </a:solidFill>
                <a:latin typeface="+mj-lt"/>
                <a:cs typeface="Times New Roman" panose="02020603050405020304" pitchFamily="18" charset="0"/>
              </a:rPr>
              <a:t> </a:t>
            </a:r>
            <a:r>
              <a:rPr lang="en-US" altLang="en-US" sz="4800" b="1" dirty="0" err="1">
                <a:solidFill>
                  <a:srgbClr val="C00000"/>
                </a:solidFill>
                <a:latin typeface="+mj-lt"/>
                <a:cs typeface="Times New Roman" panose="02020603050405020304" pitchFamily="18" charset="0"/>
              </a:rPr>
              <a:t>Việt</a:t>
            </a:r>
            <a:r>
              <a:rPr lang="en-US" altLang="en-US" sz="4800" b="1" dirty="0">
                <a:solidFill>
                  <a:srgbClr val="C00000"/>
                </a:solidFill>
                <a:latin typeface="+mj-lt"/>
                <a:cs typeface="Times New Roman" panose="02020603050405020304" pitchFamily="18" charset="0"/>
              </a:rPr>
              <a:t> Nam. </a:t>
            </a:r>
            <a:r>
              <a:rPr lang="en-US" altLang="en-US" sz="4800" b="1" dirty="0" err="1">
                <a:solidFill>
                  <a:srgbClr val="C00000"/>
                </a:solidFill>
                <a:latin typeface="+mj-lt"/>
                <a:cs typeface="Times New Roman" panose="02020603050405020304" pitchFamily="18" charset="0"/>
              </a:rPr>
              <a:t>Từ</a:t>
            </a:r>
            <a:r>
              <a:rPr lang="en-US" altLang="en-US" sz="4800" b="1" dirty="0">
                <a:solidFill>
                  <a:srgbClr val="C00000"/>
                </a:solidFill>
                <a:latin typeface="+mj-lt"/>
                <a:cs typeface="Times New Roman" panose="02020603050405020304" pitchFamily="18" charset="0"/>
              </a:rPr>
              <a:t> </a:t>
            </a:r>
            <a:r>
              <a:rPr lang="en-US" altLang="en-US" sz="4800" b="1" dirty="0" err="1">
                <a:solidFill>
                  <a:srgbClr val="C00000"/>
                </a:solidFill>
                <a:latin typeface="+mj-lt"/>
                <a:cs typeface="Times New Roman" panose="02020603050405020304" pitchFamily="18" charset="0"/>
              </a:rPr>
              <a:t>những</a:t>
            </a:r>
            <a:r>
              <a:rPr lang="en-US" altLang="en-US" sz="4800" b="1" dirty="0">
                <a:solidFill>
                  <a:srgbClr val="C00000"/>
                </a:solidFill>
                <a:latin typeface="+mj-lt"/>
                <a:cs typeface="Times New Roman" panose="02020603050405020304" pitchFamily="18" charset="0"/>
              </a:rPr>
              <a:t> </a:t>
            </a:r>
            <a:r>
              <a:rPr lang="en-US" altLang="en-US" sz="4800" b="1" dirty="0" err="1">
                <a:solidFill>
                  <a:srgbClr val="C00000"/>
                </a:solidFill>
                <a:latin typeface="+mj-lt"/>
                <a:cs typeface="Times New Roman" panose="02020603050405020304" pitchFamily="18" charset="0"/>
              </a:rPr>
              <a:t>năm</a:t>
            </a:r>
            <a:r>
              <a:rPr lang="en-US" altLang="en-US" sz="4800" b="1" dirty="0">
                <a:solidFill>
                  <a:srgbClr val="C00000"/>
                </a:solidFill>
                <a:latin typeface="+mj-lt"/>
                <a:cs typeface="Times New Roman" panose="02020603050405020304" pitchFamily="18" charset="0"/>
              </a:rPr>
              <a:t> 30 </a:t>
            </a:r>
            <a:r>
              <a:rPr lang="en-US" altLang="en-US" sz="4800" b="1" dirty="0" err="1">
                <a:solidFill>
                  <a:srgbClr val="C00000"/>
                </a:solidFill>
                <a:latin typeface="+mj-lt"/>
                <a:cs typeface="Times New Roman" panose="02020603050405020304" pitchFamily="18" charset="0"/>
              </a:rPr>
              <a:t>của</a:t>
            </a:r>
            <a:r>
              <a:rPr lang="en-US" altLang="en-US" sz="4800" b="1" dirty="0">
                <a:solidFill>
                  <a:srgbClr val="C00000"/>
                </a:solidFill>
                <a:latin typeface="+mj-lt"/>
                <a:cs typeface="Times New Roman" panose="02020603050405020304" pitchFamily="18" charset="0"/>
              </a:rPr>
              <a:t> </a:t>
            </a:r>
            <a:r>
              <a:rPr lang="en-US" altLang="en-US" sz="4800" b="1" dirty="0" err="1">
                <a:solidFill>
                  <a:srgbClr val="C00000"/>
                </a:solidFill>
                <a:latin typeface="+mj-lt"/>
                <a:cs typeface="Times New Roman" panose="02020603050405020304" pitchFamily="18" charset="0"/>
              </a:rPr>
              <a:t>thế</a:t>
            </a:r>
            <a:r>
              <a:rPr lang="en-US" altLang="en-US" sz="4800" b="1" dirty="0">
                <a:solidFill>
                  <a:srgbClr val="C00000"/>
                </a:solidFill>
                <a:latin typeface="+mj-lt"/>
                <a:cs typeface="Times New Roman" panose="02020603050405020304" pitchFamily="18" charset="0"/>
              </a:rPr>
              <a:t> </a:t>
            </a:r>
            <a:r>
              <a:rPr lang="en-US" altLang="en-US" sz="4800" b="1" dirty="0" err="1">
                <a:solidFill>
                  <a:srgbClr val="C00000"/>
                </a:solidFill>
                <a:latin typeface="+mj-lt"/>
                <a:cs typeface="Times New Roman" panose="02020603050405020304" pitchFamily="18" charset="0"/>
              </a:rPr>
              <a:t>kỉ</a:t>
            </a:r>
            <a:r>
              <a:rPr lang="en-US" altLang="en-US" sz="4800" b="1" dirty="0">
                <a:solidFill>
                  <a:srgbClr val="C00000"/>
                </a:solidFill>
                <a:latin typeface="+mj-lt"/>
                <a:cs typeface="Times New Roman" panose="02020603050405020304" pitchFamily="18" charset="0"/>
              </a:rPr>
              <a:t> XX, </a:t>
            </a:r>
            <a:r>
              <a:rPr lang="en-US" altLang="en-US" sz="4800" b="1" dirty="0" err="1">
                <a:solidFill>
                  <a:srgbClr val="C00000"/>
                </a:solidFill>
                <a:latin typeface="+mj-lt"/>
                <a:cs typeface="Times New Roman" panose="02020603050405020304" pitchFamily="18" charset="0"/>
              </a:rPr>
              <a:t>chiếc</a:t>
            </a:r>
            <a:r>
              <a:rPr lang="en-US" altLang="en-US" sz="4800" b="1" dirty="0">
                <a:solidFill>
                  <a:srgbClr val="C00000"/>
                </a:solidFill>
                <a:latin typeface="+mj-lt"/>
                <a:cs typeface="Times New Roman" panose="02020603050405020304" pitchFamily="18" charset="0"/>
              </a:rPr>
              <a:t> </a:t>
            </a:r>
            <a:r>
              <a:rPr lang="en-US" altLang="en-US" sz="4800" b="1" dirty="0" err="1">
                <a:solidFill>
                  <a:srgbClr val="C00000"/>
                </a:solidFill>
                <a:latin typeface="+mj-lt"/>
                <a:cs typeface="Times New Roman" panose="02020603050405020304" pitchFamily="18" charset="0"/>
              </a:rPr>
              <a:t>áo</a:t>
            </a:r>
            <a:r>
              <a:rPr lang="en-US" altLang="en-US" sz="4800" b="1" dirty="0">
                <a:solidFill>
                  <a:srgbClr val="C00000"/>
                </a:solidFill>
                <a:latin typeface="+mj-lt"/>
                <a:cs typeface="Times New Roman" panose="02020603050405020304" pitchFamily="18" charset="0"/>
              </a:rPr>
              <a:t> </a:t>
            </a:r>
            <a:r>
              <a:rPr lang="en-US" altLang="en-US" sz="4800" b="1" dirty="0" err="1">
                <a:solidFill>
                  <a:srgbClr val="C00000"/>
                </a:solidFill>
                <a:latin typeface="+mj-lt"/>
                <a:cs typeface="Times New Roman" panose="02020603050405020304" pitchFamily="18" charset="0"/>
              </a:rPr>
              <a:t>dài</a:t>
            </a:r>
            <a:r>
              <a:rPr lang="en-US" altLang="en-US" sz="4800" b="1" dirty="0">
                <a:solidFill>
                  <a:srgbClr val="C00000"/>
                </a:solidFill>
                <a:latin typeface="+mj-lt"/>
                <a:cs typeface="Times New Roman" panose="02020603050405020304" pitchFamily="18" charset="0"/>
              </a:rPr>
              <a:t> </a:t>
            </a:r>
            <a:r>
              <a:rPr lang="en-US" altLang="en-US" sz="4800" b="1" dirty="0" err="1">
                <a:solidFill>
                  <a:srgbClr val="C00000"/>
                </a:solidFill>
                <a:latin typeface="+mj-lt"/>
                <a:cs typeface="Times New Roman" panose="02020603050405020304" pitchFamily="18" charset="0"/>
              </a:rPr>
              <a:t>cổ</a:t>
            </a:r>
            <a:r>
              <a:rPr lang="en-US" altLang="en-US" sz="4800" b="1" dirty="0">
                <a:solidFill>
                  <a:srgbClr val="C00000"/>
                </a:solidFill>
                <a:latin typeface="+mj-lt"/>
                <a:cs typeface="Times New Roman" panose="02020603050405020304" pitchFamily="18" charset="0"/>
              </a:rPr>
              <a:t> </a:t>
            </a:r>
            <a:r>
              <a:rPr lang="en-US" altLang="en-US" sz="4800" b="1" dirty="0" err="1">
                <a:solidFill>
                  <a:srgbClr val="C00000"/>
                </a:solidFill>
                <a:latin typeface="+mj-lt"/>
                <a:cs typeface="Times New Roman" panose="02020603050405020304" pitchFamily="18" charset="0"/>
              </a:rPr>
              <a:t>truyền</a:t>
            </a:r>
            <a:r>
              <a:rPr lang="en-US" altLang="en-US" sz="4800" b="1" dirty="0">
                <a:solidFill>
                  <a:srgbClr val="C00000"/>
                </a:solidFill>
                <a:latin typeface="+mj-lt"/>
                <a:cs typeface="Times New Roman" panose="02020603050405020304" pitchFamily="18" charset="0"/>
              </a:rPr>
              <a:t> </a:t>
            </a:r>
            <a:r>
              <a:rPr lang="en-US" altLang="en-US" sz="4800" b="1" dirty="0" err="1">
                <a:solidFill>
                  <a:srgbClr val="C00000"/>
                </a:solidFill>
                <a:latin typeface="+mj-lt"/>
                <a:cs typeface="Times New Roman" panose="02020603050405020304" pitchFamily="18" charset="0"/>
              </a:rPr>
              <a:t>đã</a:t>
            </a:r>
            <a:r>
              <a:rPr lang="en-US" altLang="en-US" sz="4800" b="1" dirty="0">
                <a:solidFill>
                  <a:srgbClr val="C00000"/>
                </a:solidFill>
                <a:latin typeface="+mj-lt"/>
                <a:cs typeface="Times New Roman" panose="02020603050405020304" pitchFamily="18" charset="0"/>
              </a:rPr>
              <a:t> </a:t>
            </a:r>
            <a:r>
              <a:rPr lang="en-US" altLang="en-US" sz="4800" b="1" dirty="0" err="1">
                <a:solidFill>
                  <a:srgbClr val="C00000"/>
                </a:solidFill>
                <a:latin typeface="+mj-lt"/>
                <a:cs typeface="Times New Roman" panose="02020603050405020304" pitchFamily="18" charset="0"/>
              </a:rPr>
              <a:t>cải</a:t>
            </a:r>
            <a:r>
              <a:rPr lang="en-US" altLang="en-US" sz="4800" b="1" dirty="0">
                <a:solidFill>
                  <a:srgbClr val="C00000"/>
                </a:solidFill>
                <a:latin typeface="+mj-lt"/>
                <a:cs typeface="Times New Roman" panose="02020603050405020304" pitchFamily="18" charset="0"/>
              </a:rPr>
              <a:t> </a:t>
            </a:r>
            <a:r>
              <a:rPr lang="en-US" altLang="en-US" sz="4800" b="1" dirty="0" err="1">
                <a:solidFill>
                  <a:srgbClr val="C00000"/>
                </a:solidFill>
                <a:latin typeface="+mj-lt"/>
                <a:cs typeface="Times New Roman" panose="02020603050405020304" pitchFamily="18" charset="0"/>
              </a:rPr>
              <a:t>tiến</a:t>
            </a:r>
            <a:r>
              <a:rPr lang="en-US" altLang="en-US" sz="4800" b="1" dirty="0">
                <a:solidFill>
                  <a:srgbClr val="C00000"/>
                </a:solidFill>
                <a:latin typeface="+mj-lt"/>
                <a:cs typeface="Times New Roman" panose="02020603050405020304" pitchFamily="18" charset="0"/>
              </a:rPr>
              <a:t> </a:t>
            </a:r>
            <a:r>
              <a:rPr lang="en-US" altLang="en-US" sz="4800" b="1" dirty="0" err="1">
                <a:solidFill>
                  <a:srgbClr val="C00000"/>
                </a:solidFill>
                <a:latin typeface="+mj-lt"/>
                <a:cs typeface="Times New Roman" panose="02020603050405020304" pitchFamily="18" charset="0"/>
              </a:rPr>
              <a:t>dần</a:t>
            </a:r>
            <a:r>
              <a:rPr lang="en-US" altLang="en-US" sz="4800" b="1" dirty="0">
                <a:solidFill>
                  <a:srgbClr val="C00000"/>
                </a:solidFill>
                <a:latin typeface="+mj-lt"/>
                <a:cs typeface="Times New Roman" panose="02020603050405020304" pitchFamily="18" charset="0"/>
              </a:rPr>
              <a:t> </a:t>
            </a:r>
            <a:r>
              <a:rPr lang="en-US" altLang="en-US" sz="4800" b="1" dirty="0" err="1">
                <a:solidFill>
                  <a:srgbClr val="C00000"/>
                </a:solidFill>
                <a:latin typeface="+mj-lt"/>
                <a:cs typeface="Times New Roman" panose="02020603050405020304" pitchFamily="18" charset="0"/>
              </a:rPr>
              <a:t>thành</a:t>
            </a:r>
            <a:r>
              <a:rPr lang="en-US" altLang="en-US" sz="4800" b="1" dirty="0">
                <a:solidFill>
                  <a:srgbClr val="C00000"/>
                </a:solidFill>
                <a:latin typeface="+mj-lt"/>
                <a:cs typeface="Times New Roman" panose="02020603050405020304" pitchFamily="18" charset="0"/>
              </a:rPr>
              <a:t> </a:t>
            </a:r>
            <a:r>
              <a:rPr lang="en-US" altLang="en-US" sz="4800" b="1" dirty="0" err="1">
                <a:solidFill>
                  <a:srgbClr val="C00000"/>
                </a:solidFill>
                <a:latin typeface="+mj-lt"/>
                <a:cs typeface="Times New Roman" panose="02020603050405020304" pitchFamily="18" charset="0"/>
              </a:rPr>
              <a:t>chiếc</a:t>
            </a:r>
            <a:r>
              <a:rPr lang="en-US" altLang="en-US" sz="4800" b="1" dirty="0">
                <a:solidFill>
                  <a:srgbClr val="C00000"/>
                </a:solidFill>
                <a:latin typeface="+mj-lt"/>
                <a:cs typeface="Times New Roman" panose="02020603050405020304" pitchFamily="18" charset="0"/>
              </a:rPr>
              <a:t> </a:t>
            </a:r>
            <a:r>
              <a:rPr lang="en-US" altLang="en-US" sz="4800" b="1" dirty="0" err="1">
                <a:solidFill>
                  <a:srgbClr val="C00000"/>
                </a:solidFill>
                <a:latin typeface="+mj-lt"/>
                <a:cs typeface="Times New Roman" panose="02020603050405020304" pitchFamily="18" charset="0"/>
              </a:rPr>
              <a:t>áo</a:t>
            </a:r>
            <a:r>
              <a:rPr lang="en-US" altLang="en-US" sz="4800" b="1" dirty="0">
                <a:solidFill>
                  <a:srgbClr val="C00000"/>
                </a:solidFill>
                <a:latin typeface="+mj-lt"/>
                <a:cs typeface="Times New Roman" panose="02020603050405020304" pitchFamily="18" charset="0"/>
              </a:rPr>
              <a:t> </a:t>
            </a:r>
            <a:r>
              <a:rPr lang="en-US" altLang="en-US" sz="4800" b="1" dirty="0" err="1">
                <a:solidFill>
                  <a:srgbClr val="C00000"/>
                </a:solidFill>
                <a:latin typeface="+mj-lt"/>
                <a:cs typeface="Times New Roman" panose="02020603050405020304" pitchFamily="18" charset="0"/>
              </a:rPr>
              <a:t>dài</a:t>
            </a:r>
            <a:r>
              <a:rPr lang="en-US" altLang="en-US" sz="4800" b="1" dirty="0">
                <a:solidFill>
                  <a:srgbClr val="C00000"/>
                </a:solidFill>
                <a:latin typeface="+mj-lt"/>
                <a:cs typeface="Times New Roman" panose="02020603050405020304" pitchFamily="18" charset="0"/>
              </a:rPr>
              <a:t> </a:t>
            </a:r>
            <a:r>
              <a:rPr lang="en-US" altLang="en-US" sz="4800" b="1" dirty="0" err="1">
                <a:solidFill>
                  <a:srgbClr val="C00000"/>
                </a:solidFill>
                <a:latin typeface="+mj-lt"/>
                <a:cs typeface="Times New Roman" panose="02020603050405020304" pitchFamily="18" charset="0"/>
              </a:rPr>
              <a:t>tân</a:t>
            </a:r>
            <a:r>
              <a:rPr lang="en-US" altLang="en-US" sz="4800" b="1" dirty="0">
                <a:solidFill>
                  <a:srgbClr val="C00000"/>
                </a:solidFill>
                <a:latin typeface="+mj-lt"/>
                <a:cs typeface="Times New Roman" panose="02020603050405020304" pitchFamily="18" charset="0"/>
              </a:rPr>
              <a:t> </a:t>
            </a:r>
            <a:r>
              <a:rPr lang="en-US" altLang="en-US" sz="4800" b="1" dirty="0" err="1">
                <a:solidFill>
                  <a:srgbClr val="C00000"/>
                </a:solidFill>
                <a:latin typeface="+mj-lt"/>
                <a:cs typeface="Times New Roman" panose="02020603050405020304" pitchFamily="18" charset="0"/>
              </a:rPr>
              <a:t>thời</a:t>
            </a:r>
            <a:endParaRPr lang="en-US" altLang="en-US" sz="4800" b="1" dirty="0">
              <a:solidFill>
                <a:srgbClr val="C00000"/>
              </a:solidFill>
              <a:latin typeface="+mj-lt"/>
              <a:cs typeface="Times New Roman" panose="02020603050405020304" pitchFamily="18" charset="0"/>
            </a:endParaRPr>
          </a:p>
        </p:txBody>
      </p:sp>
    </p:spTree>
    <p:extLst>
      <p:ext uri="{BB962C8B-B14F-4D97-AF65-F5344CB8AC3E}">
        <p14:creationId xmlns:p14="http://schemas.microsoft.com/office/powerpoint/2010/main" val="286981056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barn(inVertical)">
                                      <p:cBhvr>
                                        <p:cTn id="13"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Hình chữ nhật 12">
            <a:extLst>
              <a:ext uri="{FF2B5EF4-FFF2-40B4-BE49-F238E27FC236}">
                <a16:creationId xmlns:a16="http://schemas.microsoft.com/office/drawing/2014/main" xmlns="" id="{8039F522-0609-4DB5-BD22-4082C83DD437}"/>
              </a:ext>
            </a:extLst>
          </p:cNvPr>
          <p:cNvSpPr/>
          <p:nvPr/>
        </p:nvSpPr>
        <p:spPr>
          <a:xfrm>
            <a:off x="2152449" y="3166662"/>
            <a:ext cx="1842607" cy="468086"/>
          </a:xfrm>
          <a:prstGeom prst="rect">
            <a:avLst/>
          </a:prstGeom>
          <a:solidFill>
            <a:srgbClr val="0070C0">
              <a:alpha val="4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Hình chữ nhật 9">
            <a:extLst>
              <a:ext uri="{FF2B5EF4-FFF2-40B4-BE49-F238E27FC236}">
                <a16:creationId xmlns:a16="http://schemas.microsoft.com/office/drawing/2014/main" xmlns="" id="{A1F69BE0-4C69-4298-B88E-03DEE10C4AE7}"/>
              </a:ext>
            </a:extLst>
          </p:cNvPr>
          <p:cNvSpPr/>
          <p:nvPr/>
        </p:nvSpPr>
        <p:spPr>
          <a:xfrm>
            <a:off x="9075767" y="2710543"/>
            <a:ext cx="917320" cy="468086"/>
          </a:xfrm>
          <a:prstGeom prst="rect">
            <a:avLst/>
          </a:prstGeom>
          <a:solidFill>
            <a:schemeClr val="accent3">
              <a:lumMod val="60000"/>
              <a:lumOff val="40000"/>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Hình chữ nhật 15">
            <a:extLst>
              <a:ext uri="{FF2B5EF4-FFF2-40B4-BE49-F238E27FC236}">
                <a16:creationId xmlns:a16="http://schemas.microsoft.com/office/drawing/2014/main" xmlns="" id="{FA7ADEE2-871D-4094-8313-3418091DE616}"/>
              </a:ext>
            </a:extLst>
          </p:cNvPr>
          <p:cNvSpPr/>
          <p:nvPr/>
        </p:nvSpPr>
        <p:spPr>
          <a:xfrm>
            <a:off x="8721980" y="4896409"/>
            <a:ext cx="1609896" cy="468086"/>
          </a:xfrm>
          <a:prstGeom prst="rect">
            <a:avLst/>
          </a:prstGeom>
          <a:solidFill>
            <a:schemeClr val="accent4">
              <a:lumMod val="60000"/>
              <a:lumOff val="40000"/>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Hình chữ nhật 17">
            <a:extLst>
              <a:ext uri="{FF2B5EF4-FFF2-40B4-BE49-F238E27FC236}">
                <a16:creationId xmlns:a16="http://schemas.microsoft.com/office/drawing/2014/main" xmlns="" id="{BA0C69AC-121A-4B96-8EE6-2FE9DEEE99AF}"/>
              </a:ext>
            </a:extLst>
          </p:cNvPr>
          <p:cNvSpPr/>
          <p:nvPr/>
        </p:nvSpPr>
        <p:spPr>
          <a:xfrm>
            <a:off x="4550227" y="4896409"/>
            <a:ext cx="1741716" cy="435428"/>
          </a:xfrm>
          <a:prstGeom prst="rect">
            <a:avLst/>
          </a:prstGeom>
          <a:solidFill>
            <a:srgbClr val="FF0000">
              <a:alpha val="4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Hình chữ nhật 13">
            <a:extLst>
              <a:ext uri="{FF2B5EF4-FFF2-40B4-BE49-F238E27FC236}">
                <a16:creationId xmlns:a16="http://schemas.microsoft.com/office/drawing/2014/main" xmlns="" id="{8C2513A5-B5CB-4768-8ABB-8F7C44E65384}"/>
              </a:ext>
            </a:extLst>
          </p:cNvPr>
          <p:cNvSpPr/>
          <p:nvPr/>
        </p:nvSpPr>
        <p:spPr>
          <a:xfrm>
            <a:off x="2891971" y="3634748"/>
            <a:ext cx="1741716" cy="468086"/>
          </a:xfrm>
          <a:prstGeom prst="rect">
            <a:avLst/>
          </a:prstGeom>
          <a:solidFill>
            <a:schemeClr val="accent2">
              <a:lumMod val="60000"/>
              <a:lumOff val="40000"/>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Hình chữ nhật 1">
            <a:extLst>
              <a:ext uri="{FF2B5EF4-FFF2-40B4-BE49-F238E27FC236}">
                <a16:creationId xmlns:a16="http://schemas.microsoft.com/office/drawing/2014/main" xmlns="" id="{70BACCEC-B390-4AE9-9D2F-C0D04B18317E}"/>
              </a:ext>
            </a:extLst>
          </p:cNvPr>
          <p:cNvSpPr/>
          <p:nvPr/>
        </p:nvSpPr>
        <p:spPr>
          <a:xfrm>
            <a:off x="5758543" y="2201026"/>
            <a:ext cx="1611086" cy="435428"/>
          </a:xfrm>
          <a:prstGeom prst="rect">
            <a:avLst/>
          </a:prstGeom>
          <a:solidFill>
            <a:schemeClr val="accent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Hình chữ nhật 8">
            <a:extLst>
              <a:ext uri="{FF2B5EF4-FFF2-40B4-BE49-F238E27FC236}">
                <a16:creationId xmlns:a16="http://schemas.microsoft.com/office/drawing/2014/main" xmlns="" id="{0C8BFA11-48D0-474E-952C-862ABFE5EC86}"/>
              </a:ext>
            </a:extLst>
          </p:cNvPr>
          <p:cNvSpPr/>
          <p:nvPr/>
        </p:nvSpPr>
        <p:spPr>
          <a:xfrm>
            <a:off x="931635" y="2684237"/>
            <a:ext cx="1763485" cy="468086"/>
          </a:xfrm>
          <a:prstGeom prst="rect">
            <a:avLst/>
          </a:prstGeom>
          <a:solidFill>
            <a:srgbClr val="FFFF00">
              <a:alpha val="4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Hộp Văn bản 16">
            <a:extLst>
              <a:ext uri="{FF2B5EF4-FFF2-40B4-BE49-F238E27FC236}">
                <a16:creationId xmlns:a16="http://schemas.microsoft.com/office/drawing/2014/main" xmlns="" id="{FDB63ED0-5529-4A91-AED6-B25F762F8623}"/>
              </a:ext>
            </a:extLst>
          </p:cNvPr>
          <p:cNvSpPr txBox="1"/>
          <p:nvPr/>
        </p:nvSpPr>
        <p:spPr>
          <a:xfrm>
            <a:off x="0" y="1640246"/>
            <a:ext cx="12083143" cy="4278094"/>
          </a:xfrm>
          <a:prstGeom prst="rect">
            <a:avLst/>
          </a:prstGeom>
          <a:noFill/>
        </p:spPr>
        <p:txBody>
          <a:bodyPr wrap="square">
            <a:spAutoFit/>
          </a:bodyPr>
          <a:lstStyle/>
          <a:p>
            <a:pPr algn="just">
              <a:spcBef>
                <a:spcPct val="50000"/>
              </a:spcBef>
              <a:defRPr/>
            </a:pPr>
            <a:r>
              <a:rPr lang="en-US" sz="3200" dirty="0">
                <a:solidFill>
                  <a:schemeClr val="tx1">
                    <a:lumMod val="95000"/>
                    <a:lumOff val="5000"/>
                  </a:schemeClr>
                </a:solidFill>
                <a:latin typeface="+mj-lt"/>
              </a:rPr>
              <a:t>      </a:t>
            </a:r>
            <a:r>
              <a:rPr lang="en-US" sz="3200" b="1" dirty="0" err="1">
                <a:solidFill>
                  <a:schemeClr val="tx1">
                    <a:lumMod val="95000"/>
                    <a:lumOff val="5000"/>
                  </a:schemeClr>
                </a:solidFill>
                <a:latin typeface="+mj-lt"/>
              </a:rPr>
              <a:t>Áo</a:t>
            </a:r>
            <a:r>
              <a:rPr lang="en-US" sz="3200" b="1" dirty="0">
                <a:solidFill>
                  <a:schemeClr val="tx1">
                    <a:lumMod val="95000"/>
                    <a:lumOff val="5000"/>
                  </a:schemeClr>
                </a:solidFill>
                <a:latin typeface="+mj-lt"/>
              </a:rPr>
              <a:t> </a:t>
            </a:r>
            <a:r>
              <a:rPr lang="en-US" sz="3200" b="1" dirty="0" err="1">
                <a:solidFill>
                  <a:schemeClr val="tx1">
                    <a:lumMod val="95000"/>
                    <a:lumOff val="5000"/>
                  </a:schemeClr>
                </a:solidFill>
                <a:latin typeface="+mj-lt"/>
              </a:rPr>
              <a:t>dài</a:t>
            </a:r>
            <a:r>
              <a:rPr lang="en-US" sz="3200" b="1" dirty="0">
                <a:solidFill>
                  <a:schemeClr val="tx1">
                    <a:lumMod val="95000"/>
                    <a:lumOff val="5000"/>
                  </a:schemeClr>
                </a:solidFill>
                <a:latin typeface="+mj-lt"/>
              </a:rPr>
              <a:t> </a:t>
            </a:r>
            <a:r>
              <a:rPr lang="en-US" sz="3200" b="1" dirty="0" err="1">
                <a:solidFill>
                  <a:schemeClr val="tx1">
                    <a:lumMod val="95000"/>
                    <a:lumOff val="5000"/>
                  </a:schemeClr>
                </a:solidFill>
                <a:latin typeface="+mj-lt"/>
              </a:rPr>
              <a:t>phụ</a:t>
            </a:r>
            <a:r>
              <a:rPr lang="en-US" sz="3200" b="1" dirty="0">
                <a:solidFill>
                  <a:schemeClr val="tx1">
                    <a:lumMod val="95000"/>
                    <a:lumOff val="5000"/>
                  </a:schemeClr>
                </a:solidFill>
                <a:latin typeface="+mj-lt"/>
              </a:rPr>
              <a:t> </a:t>
            </a:r>
            <a:r>
              <a:rPr lang="en-US" sz="3200" b="1" dirty="0" err="1">
                <a:solidFill>
                  <a:schemeClr val="tx1">
                    <a:lumMod val="95000"/>
                    <a:lumOff val="5000"/>
                  </a:schemeClr>
                </a:solidFill>
                <a:latin typeface="+mj-lt"/>
              </a:rPr>
              <a:t>nữ</a:t>
            </a:r>
            <a:r>
              <a:rPr lang="en-US" sz="3200" b="1" dirty="0">
                <a:solidFill>
                  <a:schemeClr val="tx1">
                    <a:lumMod val="95000"/>
                    <a:lumOff val="5000"/>
                  </a:schemeClr>
                </a:solidFill>
                <a:latin typeface="+mj-lt"/>
              </a:rPr>
              <a:t> </a:t>
            </a:r>
            <a:r>
              <a:rPr lang="en-US" sz="3200" b="1" dirty="0" err="1">
                <a:solidFill>
                  <a:schemeClr val="tx1">
                    <a:lumMod val="95000"/>
                    <a:lumOff val="5000"/>
                  </a:schemeClr>
                </a:solidFill>
                <a:latin typeface="+mj-lt"/>
              </a:rPr>
              <a:t>có</a:t>
            </a:r>
            <a:r>
              <a:rPr lang="en-US" sz="3200" b="1" dirty="0">
                <a:solidFill>
                  <a:schemeClr val="tx1">
                    <a:lumMod val="95000"/>
                    <a:lumOff val="5000"/>
                  </a:schemeClr>
                </a:solidFill>
                <a:latin typeface="+mj-lt"/>
              </a:rPr>
              <a:t> </a:t>
            </a:r>
            <a:r>
              <a:rPr lang="en-US" sz="3200" b="1" dirty="0" err="1">
                <a:solidFill>
                  <a:schemeClr val="tx1">
                    <a:lumMod val="95000"/>
                    <a:lumOff val="5000"/>
                  </a:schemeClr>
                </a:solidFill>
                <a:latin typeface="+mj-lt"/>
              </a:rPr>
              <a:t>hai</a:t>
            </a:r>
            <a:r>
              <a:rPr lang="en-US" sz="3200" b="1" dirty="0">
                <a:solidFill>
                  <a:schemeClr val="tx1">
                    <a:lumMod val="95000"/>
                    <a:lumOff val="5000"/>
                  </a:schemeClr>
                </a:solidFill>
                <a:latin typeface="+mj-lt"/>
              </a:rPr>
              <a:t> </a:t>
            </a:r>
            <a:r>
              <a:rPr lang="en-US" sz="3200" b="1" dirty="0" err="1">
                <a:solidFill>
                  <a:schemeClr val="tx1">
                    <a:lumMod val="95000"/>
                    <a:lumOff val="5000"/>
                  </a:schemeClr>
                </a:solidFill>
                <a:latin typeface="+mj-lt"/>
              </a:rPr>
              <a:t>loại</a:t>
            </a:r>
            <a:r>
              <a:rPr lang="en-US" sz="3200" b="1" dirty="0">
                <a:solidFill>
                  <a:schemeClr val="tx1">
                    <a:lumMod val="95000"/>
                    <a:lumOff val="5000"/>
                  </a:schemeClr>
                </a:solidFill>
                <a:latin typeface="+mj-lt"/>
              </a:rPr>
              <a:t>: </a:t>
            </a:r>
            <a:r>
              <a:rPr lang="en-US" sz="3200" b="1" dirty="0" err="1">
                <a:solidFill>
                  <a:schemeClr val="tx1">
                    <a:lumMod val="95000"/>
                    <a:lumOff val="5000"/>
                  </a:schemeClr>
                </a:solidFill>
                <a:latin typeface="+mj-lt"/>
              </a:rPr>
              <a:t>áo</a:t>
            </a:r>
            <a:r>
              <a:rPr lang="en-US" sz="3200" b="1" dirty="0">
                <a:solidFill>
                  <a:schemeClr val="tx1">
                    <a:lumMod val="95000"/>
                    <a:lumOff val="5000"/>
                  </a:schemeClr>
                </a:solidFill>
                <a:latin typeface="+mj-lt"/>
              </a:rPr>
              <a:t> </a:t>
            </a:r>
            <a:r>
              <a:rPr lang="en-US" sz="3200" b="1" dirty="0" err="1">
                <a:solidFill>
                  <a:schemeClr val="tx1">
                    <a:lumMod val="95000"/>
                    <a:lumOff val="5000"/>
                  </a:schemeClr>
                </a:solidFill>
                <a:latin typeface="+mj-lt"/>
              </a:rPr>
              <a:t>tứ</a:t>
            </a:r>
            <a:r>
              <a:rPr lang="en-US" sz="3200" b="1" dirty="0">
                <a:solidFill>
                  <a:schemeClr val="tx1">
                    <a:lumMod val="95000"/>
                    <a:lumOff val="5000"/>
                  </a:schemeClr>
                </a:solidFill>
                <a:latin typeface="+mj-lt"/>
              </a:rPr>
              <a:t> </a:t>
            </a:r>
            <a:r>
              <a:rPr lang="en-US" sz="3200" b="1" dirty="0" err="1">
                <a:solidFill>
                  <a:schemeClr val="tx1">
                    <a:lumMod val="95000"/>
                    <a:lumOff val="5000"/>
                  </a:schemeClr>
                </a:solidFill>
                <a:latin typeface="+mj-lt"/>
              </a:rPr>
              <a:t>thân</a:t>
            </a:r>
            <a:r>
              <a:rPr lang="en-US" sz="3200" b="1" dirty="0">
                <a:solidFill>
                  <a:schemeClr val="tx1">
                    <a:lumMod val="95000"/>
                    <a:lumOff val="5000"/>
                  </a:schemeClr>
                </a:solidFill>
                <a:latin typeface="+mj-lt"/>
              </a:rPr>
              <a:t> </a:t>
            </a:r>
            <a:r>
              <a:rPr lang="en-US" sz="3200" b="1" dirty="0" err="1">
                <a:solidFill>
                  <a:schemeClr val="tx1">
                    <a:lumMod val="95000"/>
                    <a:lumOff val="5000"/>
                  </a:schemeClr>
                </a:solidFill>
                <a:latin typeface="+mj-lt"/>
              </a:rPr>
              <a:t>và</a:t>
            </a:r>
            <a:r>
              <a:rPr lang="en-US" sz="3200" b="1" dirty="0">
                <a:solidFill>
                  <a:schemeClr val="tx1">
                    <a:lumMod val="95000"/>
                    <a:lumOff val="5000"/>
                  </a:schemeClr>
                </a:solidFill>
                <a:latin typeface="+mj-lt"/>
              </a:rPr>
              <a:t> </a:t>
            </a:r>
            <a:r>
              <a:rPr lang="en-US" sz="3200" b="1" dirty="0" err="1">
                <a:solidFill>
                  <a:schemeClr val="tx1">
                    <a:lumMod val="95000"/>
                    <a:lumOff val="5000"/>
                  </a:schemeClr>
                </a:solidFill>
                <a:latin typeface="+mj-lt"/>
              </a:rPr>
              <a:t>áo</a:t>
            </a:r>
            <a:r>
              <a:rPr lang="en-US" sz="3200" b="1" dirty="0">
                <a:solidFill>
                  <a:schemeClr val="tx1">
                    <a:lumMod val="95000"/>
                    <a:lumOff val="5000"/>
                  </a:schemeClr>
                </a:solidFill>
                <a:latin typeface="+mj-lt"/>
              </a:rPr>
              <a:t> </a:t>
            </a:r>
            <a:r>
              <a:rPr lang="en-US" sz="3200" b="1" dirty="0" err="1">
                <a:solidFill>
                  <a:schemeClr val="tx1">
                    <a:lumMod val="95000"/>
                    <a:lumOff val="5000"/>
                  </a:schemeClr>
                </a:solidFill>
                <a:latin typeface="+mj-lt"/>
              </a:rPr>
              <a:t>năm</a:t>
            </a:r>
            <a:r>
              <a:rPr lang="en-US" sz="3200" b="1" dirty="0">
                <a:solidFill>
                  <a:schemeClr val="tx1">
                    <a:lumMod val="95000"/>
                    <a:lumOff val="5000"/>
                  </a:schemeClr>
                </a:solidFill>
                <a:latin typeface="+mj-lt"/>
              </a:rPr>
              <a:t> </a:t>
            </a:r>
            <a:r>
              <a:rPr lang="en-US" sz="3200" b="1" dirty="0" err="1">
                <a:solidFill>
                  <a:schemeClr val="tx1">
                    <a:lumMod val="95000"/>
                    <a:lumOff val="5000"/>
                  </a:schemeClr>
                </a:solidFill>
                <a:latin typeface="+mj-lt"/>
              </a:rPr>
              <a:t>thân</a:t>
            </a:r>
            <a:r>
              <a:rPr lang="en-US" sz="3200" b="1" dirty="0">
                <a:solidFill>
                  <a:schemeClr val="tx1">
                    <a:lumMod val="95000"/>
                    <a:lumOff val="5000"/>
                  </a:schemeClr>
                </a:solidFill>
                <a:latin typeface="+mj-lt"/>
              </a:rPr>
              <a:t>. </a:t>
            </a:r>
            <a:r>
              <a:rPr lang="en-US" sz="3200" b="1" dirty="0" err="1">
                <a:solidFill>
                  <a:schemeClr val="tx1">
                    <a:lumMod val="95000"/>
                    <a:lumOff val="5000"/>
                  </a:schemeClr>
                </a:solidFill>
                <a:latin typeface="+mj-lt"/>
              </a:rPr>
              <a:t>Phổ</a:t>
            </a:r>
            <a:r>
              <a:rPr lang="en-US" sz="3200" b="1" dirty="0">
                <a:solidFill>
                  <a:schemeClr val="tx1">
                    <a:lumMod val="95000"/>
                    <a:lumOff val="5000"/>
                  </a:schemeClr>
                </a:solidFill>
                <a:latin typeface="+mj-lt"/>
              </a:rPr>
              <a:t> </a:t>
            </a:r>
            <a:r>
              <a:rPr lang="en-US" sz="3200" b="1" dirty="0" err="1">
                <a:solidFill>
                  <a:schemeClr val="tx1">
                    <a:lumMod val="95000"/>
                    <a:lumOff val="5000"/>
                  </a:schemeClr>
                </a:solidFill>
                <a:latin typeface="+mj-lt"/>
              </a:rPr>
              <a:t>biến</a:t>
            </a:r>
            <a:r>
              <a:rPr lang="en-US" sz="3200" b="1" dirty="0">
                <a:solidFill>
                  <a:schemeClr val="tx1">
                    <a:lumMod val="95000"/>
                    <a:lumOff val="5000"/>
                  </a:schemeClr>
                </a:solidFill>
                <a:latin typeface="+mj-lt"/>
              </a:rPr>
              <a:t> </a:t>
            </a:r>
            <a:r>
              <a:rPr lang="en-US" sz="3200" b="1" dirty="0" err="1">
                <a:solidFill>
                  <a:schemeClr val="tx1">
                    <a:lumMod val="95000"/>
                    <a:lumOff val="5000"/>
                  </a:schemeClr>
                </a:solidFill>
                <a:latin typeface="+mj-lt"/>
              </a:rPr>
              <a:t>hơn</a:t>
            </a:r>
            <a:r>
              <a:rPr lang="en-US" sz="3200" b="1" dirty="0">
                <a:solidFill>
                  <a:schemeClr val="tx1">
                    <a:lumMod val="95000"/>
                    <a:lumOff val="5000"/>
                  </a:schemeClr>
                </a:solidFill>
                <a:latin typeface="+mj-lt"/>
              </a:rPr>
              <a:t> </a:t>
            </a:r>
            <a:r>
              <a:rPr lang="en-US" sz="3200" b="1" dirty="0" err="1">
                <a:solidFill>
                  <a:schemeClr val="tx1">
                    <a:lumMod val="95000"/>
                    <a:lumOff val="5000"/>
                  </a:schemeClr>
                </a:solidFill>
                <a:latin typeface="+mj-lt"/>
              </a:rPr>
              <a:t>là</a:t>
            </a:r>
            <a:r>
              <a:rPr lang="en-US" sz="3200" b="1" dirty="0">
                <a:solidFill>
                  <a:schemeClr val="tx1">
                    <a:lumMod val="95000"/>
                    <a:lumOff val="5000"/>
                  </a:schemeClr>
                </a:solidFill>
                <a:latin typeface="+mj-lt"/>
              </a:rPr>
              <a:t> </a:t>
            </a:r>
            <a:r>
              <a:rPr lang="en-US" sz="3200" b="1" dirty="0" err="1">
                <a:solidFill>
                  <a:schemeClr val="tx1">
                    <a:lumMod val="95000"/>
                    <a:lumOff val="5000"/>
                  </a:schemeClr>
                </a:solidFill>
                <a:latin typeface="+mj-lt"/>
              </a:rPr>
              <a:t>áo</a:t>
            </a:r>
            <a:r>
              <a:rPr lang="en-US" sz="3200" b="1" dirty="0">
                <a:solidFill>
                  <a:schemeClr val="tx1">
                    <a:lumMod val="95000"/>
                    <a:lumOff val="5000"/>
                  </a:schemeClr>
                </a:solidFill>
                <a:latin typeface="+mj-lt"/>
              </a:rPr>
              <a:t> </a:t>
            </a:r>
            <a:r>
              <a:rPr lang="en-US" sz="3200" b="1" dirty="0" err="1">
                <a:solidFill>
                  <a:schemeClr val="tx1">
                    <a:lumMod val="95000"/>
                    <a:lumOff val="5000"/>
                  </a:schemeClr>
                </a:solidFill>
                <a:latin typeface="+mj-lt"/>
              </a:rPr>
              <a:t>tứ</a:t>
            </a:r>
            <a:r>
              <a:rPr lang="en-US" sz="3200" b="1" dirty="0">
                <a:solidFill>
                  <a:schemeClr val="tx1">
                    <a:lumMod val="95000"/>
                    <a:lumOff val="5000"/>
                  </a:schemeClr>
                </a:solidFill>
                <a:latin typeface="+mj-lt"/>
              </a:rPr>
              <a:t> </a:t>
            </a:r>
            <a:r>
              <a:rPr lang="en-US" sz="3200" b="1" dirty="0" err="1">
                <a:solidFill>
                  <a:schemeClr val="tx1">
                    <a:lumMod val="95000"/>
                    <a:lumOff val="5000"/>
                  </a:schemeClr>
                </a:solidFill>
                <a:latin typeface="+mj-lt"/>
              </a:rPr>
              <a:t>thân</a:t>
            </a:r>
            <a:r>
              <a:rPr lang="en-US" sz="3200" b="1" dirty="0">
                <a:solidFill>
                  <a:schemeClr val="tx1">
                    <a:lumMod val="95000"/>
                    <a:lumOff val="5000"/>
                  </a:schemeClr>
                </a:solidFill>
                <a:latin typeface="+mj-lt"/>
              </a:rPr>
              <a:t>, </a:t>
            </a:r>
            <a:r>
              <a:rPr lang="en-US" sz="3200" b="1" dirty="0" err="1">
                <a:solidFill>
                  <a:schemeClr val="tx1">
                    <a:lumMod val="95000"/>
                    <a:lumOff val="5000"/>
                  </a:schemeClr>
                </a:solidFill>
                <a:latin typeface="+mj-lt"/>
              </a:rPr>
              <a:t>được</a:t>
            </a:r>
            <a:r>
              <a:rPr lang="en-US" sz="3200" b="1" dirty="0">
                <a:solidFill>
                  <a:schemeClr val="tx1">
                    <a:lumMod val="95000"/>
                    <a:lumOff val="5000"/>
                  </a:schemeClr>
                </a:solidFill>
                <a:latin typeface="+mj-lt"/>
              </a:rPr>
              <a:t> may </a:t>
            </a:r>
            <a:r>
              <a:rPr lang="en-US" sz="3200" b="1" dirty="0" err="1">
                <a:solidFill>
                  <a:schemeClr val="tx1">
                    <a:lumMod val="95000"/>
                    <a:lumOff val="5000"/>
                  </a:schemeClr>
                </a:solidFill>
                <a:latin typeface="+mj-lt"/>
              </a:rPr>
              <a:t>từ</a:t>
            </a:r>
            <a:r>
              <a:rPr lang="en-US" sz="3200" b="1" dirty="0">
                <a:solidFill>
                  <a:schemeClr val="tx1">
                    <a:lumMod val="95000"/>
                    <a:lumOff val="5000"/>
                  </a:schemeClr>
                </a:solidFill>
                <a:latin typeface="+mj-lt"/>
              </a:rPr>
              <a:t> </a:t>
            </a:r>
            <a:r>
              <a:rPr lang="en-US" sz="3200" b="1" dirty="0" err="1">
                <a:solidFill>
                  <a:schemeClr val="tx1">
                    <a:lumMod val="95000"/>
                    <a:lumOff val="5000"/>
                  </a:schemeClr>
                </a:solidFill>
                <a:latin typeface="+mj-lt"/>
              </a:rPr>
              <a:t>bốn</a:t>
            </a:r>
            <a:r>
              <a:rPr lang="en-US" sz="3200" b="1" dirty="0">
                <a:solidFill>
                  <a:schemeClr val="tx1">
                    <a:lumMod val="95000"/>
                    <a:lumOff val="5000"/>
                  </a:schemeClr>
                </a:solidFill>
                <a:latin typeface="+mj-lt"/>
              </a:rPr>
              <a:t> </a:t>
            </a:r>
            <a:r>
              <a:rPr lang="en-US" sz="3200" b="1" dirty="0" err="1">
                <a:solidFill>
                  <a:schemeClr val="tx1">
                    <a:lumMod val="95000"/>
                    <a:lumOff val="5000"/>
                  </a:schemeClr>
                </a:solidFill>
                <a:latin typeface="+mj-lt"/>
              </a:rPr>
              <a:t>mảnh</a:t>
            </a:r>
            <a:r>
              <a:rPr lang="en-US" sz="3200" b="1" dirty="0">
                <a:solidFill>
                  <a:schemeClr val="tx1">
                    <a:lumMod val="95000"/>
                    <a:lumOff val="5000"/>
                  </a:schemeClr>
                </a:solidFill>
                <a:latin typeface="+mj-lt"/>
              </a:rPr>
              <a:t> </a:t>
            </a:r>
            <a:r>
              <a:rPr lang="en-US" sz="3200" b="1" dirty="0" err="1">
                <a:solidFill>
                  <a:schemeClr val="tx1">
                    <a:lumMod val="95000"/>
                    <a:lumOff val="5000"/>
                  </a:schemeClr>
                </a:solidFill>
                <a:latin typeface="+mj-lt"/>
              </a:rPr>
              <a:t>vải</a:t>
            </a:r>
            <a:r>
              <a:rPr lang="en-US" sz="3200" b="1" dirty="0">
                <a:solidFill>
                  <a:schemeClr val="tx1">
                    <a:lumMod val="95000"/>
                    <a:lumOff val="5000"/>
                  </a:schemeClr>
                </a:solidFill>
                <a:latin typeface="+mj-lt"/>
              </a:rPr>
              <a:t>, </a:t>
            </a:r>
            <a:r>
              <a:rPr lang="en-US" sz="3200" b="1" dirty="0" err="1">
                <a:solidFill>
                  <a:schemeClr val="tx1">
                    <a:lumMod val="95000"/>
                    <a:lumOff val="5000"/>
                  </a:schemeClr>
                </a:solidFill>
                <a:latin typeface="+mj-lt"/>
              </a:rPr>
              <a:t>hai</a:t>
            </a:r>
            <a:r>
              <a:rPr lang="en-US" sz="3200" b="1" dirty="0">
                <a:solidFill>
                  <a:schemeClr val="tx1">
                    <a:lumMod val="95000"/>
                    <a:lumOff val="5000"/>
                  </a:schemeClr>
                </a:solidFill>
                <a:latin typeface="+mj-lt"/>
              </a:rPr>
              <a:t> </a:t>
            </a:r>
            <a:r>
              <a:rPr lang="en-US" sz="3200" b="1" dirty="0" err="1">
                <a:solidFill>
                  <a:schemeClr val="tx1">
                    <a:lumMod val="95000"/>
                    <a:lumOff val="5000"/>
                  </a:schemeClr>
                </a:solidFill>
                <a:latin typeface="+mj-lt"/>
              </a:rPr>
              <a:t>mảnh</a:t>
            </a:r>
            <a:r>
              <a:rPr lang="en-US" sz="3200" b="1" dirty="0">
                <a:solidFill>
                  <a:schemeClr val="tx1">
                    <a:lumMod val="95000"/>
                    <a:lumOff val="5000"/>
                  </a:schemeClr>
                </a:solidFill>
                <a:latin typeface="+mj-lt"/>
              </a:rPr>
              <a:t> </a:t>
            </a:r>
            <a:r>
              <a:rPr lang="en-US" sz="3200" b="1" dirty="0" err="1">
                <a:solidFill>
                  <a:schemeClr val="tx1">
                    <a:lumMod val="95000"/>
                    <a:lumOff val="5000"/>
                  </a:schemeClr>
                </a:solidFill>
                <a:latin typeface="+mj-lt"/>
              </a:rPr>
              <a:t>sau</a:t>
            </a:r>
            <a:r>
              <a:rPr lang="en-US" sz="3200" b="1" dirty="0">
                <a:solidFill>
                  <a:schemeClr val="tx1">
                    <a:lumMod val="95000"/>
                    <a:lumOff val="5000"/>
                  </a:schemeClr>
                </a:solidFill>
                <a:latin typeface="+mj-lt"/>
              </a:rPr>
              <a:t> </a:t>
            </a:r>
            <a:r>
              <a:rPr lang="en-US" sz="3200" b="1" dirty="0" err="1">
                <a:solidFill>
                  <a:schemeClr val="tx1">
                    <a:lumMod val="95000"/>
                    <a:lumOff val="5000"/>
                  </a:schemeClr>
                </a:solidFill>
                <a:latin typeface="+mj-lt"/>
              </a:rPr>
              <a:t>ghép</a:t>
            </a:r>
            <a:r>
              <a:rPr lang="en-US" sz="3200" b="1" dirty="0">
                <a:solidFill>
                  <a:schemeClr val="tx1">
                    <a:lumMod val="95000"/>
                    <a:lumOff val="5000"/>
                  </a:schemeClr>
                </a:solidFill>
                <a:latin typeface="+mj-lt"/>
              </a:rPr>
              <a:t> </a:t>
            </a:r>
            <a:r>
              <a:rPr lang="en-US" sz="3200" b="1" dirty="0" err="1">
                <a:solidFill>
                  <a:schemeClr val="tx1">
                    <a:lumMod val="95000"/>
                    <a:lumOff val="5000"/>
                  </a:schemeClr>
                </a:solidFill>
                <a:latin typeface="+mj-lt"/>
              </a:rPr>
              <a:t>liền</a:t>
            </a:r>
            <a:r>
              <a:rPr lang="en-US" sz="3200" b="1" dirty="0">
                <a:solidFill>
                  <a:schemeClr val="tx1">
                    <a:lumMod val="95000"/>
                    <a:lumOff val="5000"/>
                  </a:schemeClr>
                </a:solidFill>
                <a:latin typeface="+mj-lt"/>
              </a:rPr>
              <a:t> ở </a:t>
            </a:r>
            <a:r>
              <a:rPr lang="en-US" sz="3200" b="1" dirty="0" err="1">
                <a:solidFill>
                  <a:schemeClr val="tx1">
                    <a:lumMod val="95000"/>
                    <a:lumOff val="5000"/>
                  </a:schemeClr>
                </a:solidFill>
                <a:latin typeface="+mj-lt"/>
              </a:rPr>
              <a:t>giữa</a:t>
            </a:r>
            <a:r>
              <a:rPr lang="en-US" sz="3200" b="1" dirty="0">
                <a:solidFill>
                  <a:schemeClr val="tx1">
                    <a:lumMod val="95000"/>
                    <a:lumOff val="5000"/>
                  </a:schemeClr>
                </a:solidFill>
                <a:latin typeface="+mj-lt"/>
              </a:rPr>
              <a:t> </a:t>
            </a:r>
            <a:r>
              <a:rPr lang="en-US" sz="3200" b="1" dirty="0" err="1">
                <a:solidFill>
                  <a:schemeClr val="tx1">
                    <a:lumMod val="95000"/>
                    <a:lumOff val="5000"/>
                  </a:schemeClr>
                </a:solidFill>
                <a:latin typeface="+mj-lt"/>
              </a:rPr>
              <a:t>sống</a:t>
            </a:r>
            <a:r>
              <a:rPr lang="en-US" sz="3200" b="1" dirty="0">
                <a:solidFill>
                  <a:schemeClr val="tx1">
                    <a:lumMod val="95000"/>
                    <a:lumOff val="5000"/>
                  </a:schemeClr>
                </a:solidFill>
                <a:latin typeface="+mj-lt"/>
              </a:rPr>
              <a:t> </a:t>
            </a:r>
            <a:r>
              <a:rPr lang="en-US" sz="3200" b="1" dirty="0" err="1">
                <a:solidFill>
                  <a:schemeClr val="tx1">
                    <a:lumMod val="95000"/>
                    <a:lumOff val="5000"/>
                  </a:schemeClr>
                </a:solidFill>
                <a:latin typeface="+mj-lt"/>
              </a:rPr>
              <a:t>lưng</a:t>
            </a:r>
            <a:r>
              <a:rPr lang="en-US" sz="3200" b="1" dirty="0">
                <a:solidFill>
                  <a:schemeClr val="tx1">
                    <a:lumMod val="95000"/>
                    <a:lumOff val="5000"/>
                  </a:schemeClr>
                </a:solidFill>
                <a:latin typeface="+mj-lt"/>
              </a:rPr>
              <a:t>. </a:t>
            </a:r>
            <a:r>
              <a:rPr lang="en-US" sz="3200" b="1" dirty="0" err="1">
                <a:solidFill>
                  <a:schemeClr val="tx1">
                    <a:lumMod val="95000"/>
                    <a:lumOff val="5000"/>
                  </a:schemeClr>
                </a:solidFill>
                <a:latin typeface="+mj-lt"/>
              </a:rPr>
              <a:t>Đằng</a:t>
            </a:r>
            <a:r>
              <a:rPr lang="en-US" sz="3200" b="1" dirty="0">
                <a:solidFill>
                  <a:schemeClr val="tx1">
                    <a:lumMod val="95000"/>
                    <a:lumOff val="5000"/>
                  </a:schemeClr>
                </a:solidFill>
                <a:latin typeface="+mj-lt"/>
              </a:rPr>
              <a:t> </a:t>
            </a:r>
            <a:r>
              <a:rPr lang="en-US" sz="3200" b="1" dirty="0" err="1">
                <a:solidFill>
                  <a:schemeClr val="tx1">
                    <a:lumMod val="95000"/>
                    <a:lumOff val="5000"/>
                  </a:schemeClr>
                </a:solidFill>
                <a:latin typeface="+mj-lt"/>
              </a:rPr>
              <a:t>trước</a:t>
            </a:r>
            <a:r>
              <a:rPr lang="en-US" sz="3200" b="1" dirty="0">
                <a:solidFill>
                  <a:schemeClr val="tx1">
                    <a:lumMod val="95000"/>
                    <a:lumOff val="5000"/>
                  </a:schemeClr>
                </a:solidFill>
                <a:latin typeface="+mj-lt"/>
              </a:rPr>
              <a:t> </a:t>
            </a:r>
            <a:r>
              <a:rPr lang="en-US" sz="3200" b="1" dirty="0" err="1">
                <a:solidFill>
                  <a:schemeClr val="tx1">
                    <a:lumMod val="95000"/>
                    <a:lumOff val="5000"/>
                  </a:schemeClr>
                </a:solidFill>
                <a:latin typeface="+mj-lt"/>
              </a:rPr>
              <a:t>là</a:t>
            </a:r>
            <a:r>
              <a:rPr lang="en-US" sz="3200" b="1" dirty="0">
                <a:solidFill>
                  <a:schemeClr val="tx1">
                    <a:lumMod val="95000"/>
                    <a:lumOff val="5000"/>
                  </a:schemeClr>
                </a:solidFill>
                <a:latin typeface="+mj-lt"/>
              </a:rPr>
              <a:t> </a:t>
            </a:r>
            <a:r>
              <a:rPr lang="en-US" sz="3200" b="1" dirty="0" err="1">
                <a:solidFill>
                  <a:schemeClr val="tx1">
                    <a:lumMod val="95000"/>
                    <a:lumOff val="5000"/>
                  </a:schemeClr>
                </a:solidFill>
                <a:latin typeface="+mj-lt"/>
              </a:rPr>
              <a:t>hai</a:t>
            </a:r>
            <a:r>
              <a:rPr lang="en-US" sz="3200" b="1" dirty="0">
                <a:solidFill>
                  <a:schemeClr val="tx1">
                    <a:lumMod val="95000"/>
                    <a:lumOff val="5000"/>
                  </a:schemeClr>
                </a:solidFill>
                <a:latin typeface="+mj-lt"/>
              </a:rPr>
              <a:t> </a:t>
            </a:r>
            <a:r>
              <a:rPr lang="en-US" sz="3200" b="1" dirty="0" err="1">
                <a:solidFill>
                  <a:schemeClr val="tx1">
                    <a:lumMod val="95000"/>
                    <a:lumOff val="5000"/>
                  </a:schemeClr>
                </a:solidFill>
                <a:latin typeface="+mj-lt"/>
              </a:rPr>
              <a:t>vạt</a:t>
            </a:r>
            <a:r>
              <a:rPr lang="en-US" sz="3200" b="1" dirty="0">
                <a:solidFill>
                  <a:schemeClr val="tx1">
                    <a:lumMod val="95000"/>
                    <a:lumOff val="5000"/>
                  </a:schemeClr>
                </a:solidFill>
                <a:latin typeface="+mj-lt"/>
              </a:rPr>
              <a:t> </a:t>
            </a:r>
            <a:r>
              <a:rPr lang="en-US" sz="3200" b="1" dirty="0" err="1">
                <a:solidFill>
                  <a:schemeClr val="tx1">
                    <a:lumMod val="95000"/>
                    <a:lumOff val="5000"/>
                  </a:schemeClr>
                </a:solidFill>
                <a:latin typeface="+mj-lt"/>
              </a:rPr>
              <a:t>áo</a:t>
            </a:r>
            <a:r>
              <a:rPr lang="en-US" sz="3200" b="1" dirty="0">
                <a:solidFill>
                  <a:schemeClr val="tx1">
                    <a:lumMod val="95000"/>
                    <a:lumOff val="5000"/>
                  </a:schemeClr>
                </a:solidFill>
                <a:latin typeface="+mj-lt"/>
              </a:rPr>
              <a:t>, </a:t>
            </a:r>
            <a:r>
              <a:rPr lang="en-US" sz="3200" b="1" dirty="0" err="1">
                <a:solidFill>
                  <a:schemeClr val="tx1">
                    <a:lumMod val="95000"/>
                    <a:lumOff val="5000"/>
                  </a:schemeClr>
                </a:solidFill>
                <a:latin typeface="+mj-lt"/>
              </a:rPr>
              <a:t>không</a:t>
            </a:r>
            <a:r>
              <a:rPr lang="en-US" sz="3200" b="1" dirty="0">
                <a:solidFill>
                  <a:schemeClr val="tx1">
                    <a:lumMod val="95000"/>
                    <a:lumOff val="5000"/>
                  </a:schemeClr>
                </a:solidFill>
                <a:latin typeface="+mj-lt"/>
              </a:rPr>
              <a:t> </a:t>
            </a:r>
            <a:r>
              <a:rPr lang="en-US" sz="3200" b="1" dirty="0" err="1">
                <a:solidFill>
                  <a:schemeClr val="tx1">
                    <a:lumMod val="95000"/>
                    <a:lumOff val="5000"/>
                  </a:schemeClr>
                </a:solidFill>
                <a:latin typeface="+mj-lt"/>
              </a:rPr>
              <a:t>có</a:t>
            </a:r>
            <a:r>
              <a:rPr lang="en-US" sz="3200" b="1" dirty="0">
                <a:solidFill>
                  <a:schemeClr val="tx1">
                    <a:lumMod val="95000"/>
                    <a:lumOff val="5000"/>
                  </a:schemeClr>
                </a:solidFill>
                <a:latin typeface="+mj-lt"/>
              </a:rPr>
              <a:t> </a:t>
            </a:r>
            <a:r>
              <a:rPr lang="en-US" sz="3200" b="1" dirty="0" err="1">
                <a:solidFill>
                  <a:schemeClr val="tx1">
                    <a:lumMod val="95000"/>
                    <a:lumOff val="5000"/>
                  </a:schemeClr>
                </a:solidFill>
                <a:latin typeface="+mj-lt"/>
              </a:rPr>
              <a:t>khuy</a:t>
            </a:r>
            <a:r>
              <a:rPr lang="en-US" sz="3200" b="1" dirty="0">
                <a:solidFill>
                  <a:schemeClr val="tx1">
                    <a:lumMod val="95000"/>
                    <a:lumOff val="5000"/>
                  </a:schemeClr>
                </a:solidFill>
                <a:latin typeface="+mj-lt"/>
              </a:rPr>
              <a:t>, </a:t>
            </a:r>
            <a:r>
              <a:rPr lang="en-US" sz="3200" b="1" dirty="0" err="1">
                <a:solidFill>
                  <a:schemeClr val="tx1">
                    <a:lumMod val="95000"/>
                    <a:lumOff val="5000"/>
                  </a:schemeClr>
                </a:solidFill>
                <a:latin typeface="+mj-lt"/>
              </a:rPr>
              <a:t>khi</a:t>
            </a:r>
            <a:r>
              <a:rPr lang="en-US" sz="3200" b="1" dirty="0">
                <a:solidFill>
                  <a:schemeClr val="tx1">
                    <a:lumMod val="95000"/>
                    <a:lumOff val="5000"/>
                  </a:schemeClr>
                </a:solidFill>
                <a:latin typeface="+mj-lt"/>
              </a:rPr>
              <a:t> </a:t>
            </a:r>
            <a:r>
              <a:rPr lang="en-US" sz="3200" b="1" dirty="0" err="1">
                <a:solidFill>
                  <a:schemeClr val="tx1">
                    <a:lumMod val="95000"/>
                    <a:lumOff val="5000"/>
                  </a:schemeClr>
                </a:solidFill>
                <a:latin typeface="+mj-lt"/>
              </a:rPr>
              <a:t>mặc</a:t>
            </a:r>
            <a:r>
              <a:rPr lang="en-US" sz="3200" b="1" dirty="0">
                <a:solidFill>
                  <a:schemeClr val="tx1">
                    <a:lumMod val="95000"/>
                    <a:lumOff val="5000"/>
                  </a:schemeClr>
                </a:solidFill>
                <a:latin typeface="+mj-lt"/>
              </a:rPr>
              <a:t> </a:t>
            </a:r>
            <a:r>
              <a:rPr lang="en-US" sz="3200" b="1" dirty="0" err="1">
                <a:solidFill>
                  <a:schemeClr val="tx1">
                    <a:lumMod val="95000"/>
                    <a:lumOff val="5000"/>
                  </a:schemeClr>
                </a:solidFill>
                <a:latin typeface="+mj-lt"/>
              </a:rPr>
              <a:t>bỏ</a:t>
            </a:r>
            <a:r>
              <a:rPr lang="en-US" sz="3200" b="1" dirty="0">
                <a:solidFill>
                  <a:schemeClr val="tx1">
                    <a:lumMod val="95000"/>
                    <a:lumOff val="5000"/>
                  </a:schemeClr>
                </a:solidFill>
                <a:latin typeface="+mj-lt"/>
              </a:rPr>
              <a:t> </a:t>
            </a:r>
            <a:r>
              <a:rPr lang="en-US" sz="3200" b="1" dirty="0" err="1">
                <a:solidFill>
                  <a:schemeClr val="tx1">
                    <a:lumMod val="95000"/>
                    <a:lumOff val="5000"/>
                  </a:schemeClr>
                </a:solidFill>
                <a:latin typeface="+mj-lt"/>
              </a:rPr>
              <a:t>buông</a:t>
            </a:r>
            <a:r>
              <a:rPr lang="en-US" sz="3200" b="1" dirty="0">
                <a:solidFill>
                  <a:schemeClr val="tx1">
                    <a:lumMod val="95000"/>
                    <a:lumOff val="5000"/>
                  </a:schemeClr>
                </a:solidFill>
                <a:latin typeface="+mj-lt"/>
              </a:rPr>
              <a:t> </a:t>
            </a:r>
            <a:r>
              <a:rPr lang="en-US" sz="3200" b="1" dirty="0" err="1">
                <a:solidFill>
                  <a:schemeClr val="tx1">
                    <a:lumMod val="95000"/>
                    <a:lumOff val="5000"/>
                  </a:schemeClr>
                </a:solidFill>
                <a:latin typeface="+mj-lt"/>
              </a:rPr>
              <a:t>hoặc</a:t>
            </a:r>
            <a:r>
              <a:rPr lang="en-US" sz="3200" b="1" dirty="0">
                <a:solidFill>
                  <a:schemeClr val="tx1">
                    <a:lumMod val="95000"/>
                    <a:lumOff val="5000"/>
                  </a:schemeClr>
                </a:solidFill>
                <a:latin typeface="+mj-lt"/>
              </a:rPr>
              <a:t> </a:t>
            </a:r>
            <a:r>
              <a:rPr lang="en-US" sz="3200" b="1" dirty="0" err="1">
                <a:solidFill>
                  <a:schemeClr val="tx1">
                    <a:lumMod val="95000"/>
                    <a:lumOff val="5000"/>
                  </a:schemeClr>
                </a:solidFill>
                <a:latin typeface="+mj-lt"/>
              </a:rPr>
              <a:t>buộc</a:t>
            </a:r>
            <a:r>
              <a:rPr lang="en-US" sz="3200" b="1" dirty="0">
                <a:solidFill>
                  <a:schemeClr val="tx1">
                    <a:lumMod val="95000"/>
                    <a:lumOff val="5000"/>
                  </a:schemeClr>
                </a:solidFill>
                <a:latin typeface="+mj-lt"/>
              </a:rPr>
              <a:t> </a:t>
            </a:r>
            <a:r>
              <a:rPr lang="en-US" sz="3200" b="1" dirty="0" err="1">
                <a:solidFill>
                  <a:schemeClr val="tx1">
                    <a:lumMod val="95000"/>
                    <a:lumOff val="5000"/>
                  </a:schemeClr>
                </a:solidFill>
                <a:latin typeface="+mj-lt"/>
              </a:rPr>
              <a:t>thắt</a:t>
            </a:r>
            <a:r>
              <a:rPr lang="en-US" sz="3200" b="1" dirty="0">
                <a:solidFill>
                  <a:schemeClr val="tx1">
                    <a:lumMod val="95000"/>
                    <a:lumOff val="5000"/>
                  </a:schemeClr>
                </a:solidFill>
                <a:latin typeface="+mj-lt"/>
              </a:rPr>
              <a:t> </a:t>
            </a:r>
            <a:r>
              <a:rPr lang="en-US" sz="3200" b="1" dirty="0" err="1">
                <a:solidFill>
                  <a:schemeClr val="tx1">
                    <a:lumMod val="95000"/>
                    <a:lumOff val="5000"/>
                  </a:schemeClr>
                </a:solidFill>
                <a:latin typeface="+mj-lt"/>
              </a:rPr>
              <a:t>vào</a:t>
            </a:r>
            <a:r>
              <a:rPr lang="en-US" sz="3200" b="1" dirty="0">
                <a:solidFill>
                  <a:schemeClr val="tx1">
                    <a:lumMod val="95000"/>
                    <a:lumOff val="5000"/>
                  </a:schemeClr>
                </a:solidFill>
                <a:latin typeface="+mj-lt"/>
              </a:rPr>
              <a:t> </a:t>
            </a:r>
            <a:r>
              <a:rPr lang="en-US" sz="3200" b="1" dirty="0" err="1">
                <a:solidFill>
                  <a:schemeClr val="tx1">
                    <a:lumMod val="95000"/>
                    <a:lumOff val="5000"/>
                  </a:schemeClr>
                </a:solidFill>
                <a:latin typeface="+mj-lt"/>
              </a:rPr>
              <a:t>nhau</a:t>
            </a:r>
            <a:r>
              <a:rPr lang="en-US" sz="3200" b="1" dirty="0">
                <a:solidFill>
                  <a:schemeClr val="tx1">
                    <a:lumMod val="95000"/>
                    <a:lumOff val="5000"/>
                  </a:schemeClr>
                </a:solidFill>
                <a:latin typeface="+mj-lt"/>
              </a:rPr>
              <a:t>. </a:t>
            </a:r>
            <a:r>
              <a:rPr lang="en-US" sz="3200" b="1" dirty="0" err="1">
                <a:solidFill>
                  <a:schemeClr val="tx1">
                    <a:lumMod val="95000"/>
                    <a:lumOff val="5000"/>
                  </a:schemeClr>
                </a:solidFill>
                <a:latin typeface="+mj-lt"/>
              </a:rPr>
              <a:t>Áo</a:t>
            </a:r>
            <a:r>
              <a:rPr lang="en-US" sz="3200" b="1" dirty="0">
                <a:solidFill>
                  <a:schemeClr val="tx1">
                    <a:lumMod val="95000"/>
                    <a:lumOff val="5000"/>
                  </a:schemeClr>
                </a:solidFill>
                <a:latin typeface="+mj-lt"/>
              </a:rPr>
              <a:t> </a:t>
            </a:r>
            <a:r>
              <a:rPr lang="en-US" sz="3200" b="1" dirty="0" err="1">
                <a:solidFill>
                  <a:schemeClr val="tx1">
                    <a:lumMod val="95000"/>
                    <a:lumOff val="5000"/>
                  </a:schemeClr>
                </a:solidFill>
                <a:latin typeface="+mj-lt"/>
              </a:rPr>
              <a:t>năm</a:t>
            </a:r>
            <a:r>
              <a:rPr lang="en-US" sz="3200" b="1" dirty="0">
                <a:solidFill>
                  <a:schemeClr val="tx1">
                    <a:lumMod val="95000"/>
                    <a:lumOff val="5000"/>
                  </a:schemeClr>
                </a:solidFill>
                <a:latin typeface="+mj-lt"/>
              </a:rPr>
              <a:t> </a:t>
            </a:r>
            <a:r>
              <a:rPr lang="en-US" sz="3200" b="1" dirty="0" err="1">
                <a:solidFill>
                  <a:schemeClr val="tx1">
                    <a:lumMod val="95000"/>
                    <a:lumOff val="5000"/>
                  </a:schemeClr>
                </a:solidFill>
                <a:latin typeface="+mj-lt"/>
              </a:rPr>
              <a:t>thân</a:t>
            </a:r>
            <a:r>
              <a:rPr lang="en-US" sz="3200" b="1" dirty="0">
                <a:solidFill>
                  <a:schemeClr val="tx1">
                    <a:lumMod val="95000"/>
                    <a:lumOff val="5000"/>
                  </a:schemeClr>
                </a:solidFill>
                <a:latin typeface="+mj-lt"/>
              </a:rPr>
              <a:t> </a:t>
            </a:r>
            <a:r>
              <a:rPr lang="en-US" sz="3200" b="1" dirty="0" err="1">
                <a:solidFill>
                  <a:schemeClr val="tx1">
                    <a:lumMod val="95000"/>
                    <a:lumOff val="5000"/>
                  </a:schemeClr>
                </a:solidFill>
                <a:latin typeface="+mj-lt"/>
              </a:rPr>
              <a:t>cũng</a:t>
            </a:r>
            <a:r>
              <a:rPr lang="en-US" sz="3200" b="1" dirty="0">
                <a:solidFill>
                  <a:schemeClr val="tx1">
                    <a:lumMod val="95000"/>
                    <a:lumOff val="5000"/>
                  </a:schemeClr>
                </a:solidFill>
                <a:latin typeface="+mj-lt"/>
              </a:rPr>
              <a:t> may </a:t>
            </a:r>
            <a:r>
              <a:rPr lang="en-US" sz="3200" b="1" dirty="0" err="1">
                <a:solidFill>
                  <a:schemeClr val="tx1">
                    <a:lumMod val="95000"/>
                    <a:lumOff val="5000"/>
                  </a:schemeClr>
                </a:solidFill>
                <a:latin typeface="+mj-lt"/>
              </a:rPr>
              <a:t>như</a:t>
            </a:r>
            <a:r>
              <a:rPr lang="en-US" sz="3200" b="1" dirty="0">
                <a:solidFill>
                  <a:schemeClr val="tx1">
                    <a:lumMod val="95000"/>
                    <a:lumOff val="5000"/>
                  </a:schemeClr>
                </a:solidFill>
                <a:latin typeface="+mj-lt"/>
              </a:rPr>
              <a:t> </a:t>
            </a:r>
            <a:r>
              <a:rPr lang="en-US" sz="3200" b="1" dirty="0" err="1">
                <a:solidFill>
                  <a:schemeClr val="tx1">
                    <a:lumMod val="95000"/>
                    <a:lumOff val="5000"/>
                  </a:schemeClr>
                </a:solidFill>
                <a:latin typeface="+mj-lt"/>
              </a:rPr>
              <a:t>áo</a:t>
            </a:r>
            <a:r>
              <a:rPr lang="en-US" sz="3200" b="1" dirty="0">
                <a:solidFill>
                  <a:schemeClr val="tx1">
                    <a:lumMod val="95000"/>
                    <a:lumOff val="5000"/>
                  </a:schemeClr>
                </a:solidFill>
                <a:latin typeface="+mj-lt"/>
              </a:rPr>
              <a:t> </a:t>
            </a:r>
            <a:r>
              <a:rPr lang="en-US" sz="3200" b="1" dirty="0" err="1">
                <a:solidFill>
                  <a:schemeClr val="tx1">
                    <a:lumMod val="95000"/>
                    <a:lumOff val="5000"/>
                  </a:schemeClr>
                </a:solidFill>
                <a:latin typeface="+mj-lt"/>
              </a:rPr>
              <a:t>tứ</a:t>
            </a:r>
            <a:r>
              <a:rPr lang="en-US" sz="3200" b="1" dirty="0">
                <a:solidFill>
                  <a:schemeClr val="tx1">
                    <a:lumMod val="95000"/>
                    <a:lumOff val="5000"/>
                  </a:schemeClr>
                </a:solidFill>
                <a:latin typeface="+mj-lt"/>
              </a:rPr>
              <a:t> </a:t>
            </a:r>
            <a:r>
              <a:rPr lang="en-US" sz="3200" b="1" dirty="0" err="1">
                <a:solidFill>
                  <a:schemeClr val="tx1">
                    <a:lumMod val="95000"/>
                    <a:lumOff val="5000"/>
                  </a:schemeClr>
                </a:solidFill>
                <a:latin typeface="+mj-lt"/>
              </a:rPr>
              <a:t>thân</a:t>
            </a:r>
            <a:r>
              <a:rPr lang="en-US" sz="3200" b="1" dirty="0">
                <a:solidFill>
                  <a:schemeClr val="tx1">
                    <a:lumMod val="95000"/>
                    <a:lumOff val="5000"/>
                  </a:schemeClr>
                </a:solidFill>
                <a:latin typeface="+mj-lt"/>
              </a:rPr>
              <a:t>, </a:t>
            </a:r>
            <a:r>
              <a:rPr lang="en-US" sz="3200" b="1" dirty="0" err="1">
                <a:solidFill>
                  <a:schemeClr val="tx1">
                    <a:lumMod val="95000"/>
                    <a:lumOff val="5000"/>
                  </a:schemeClr>
                </a:solidFill>
                <a:latin typeface="+mj-lt"/>
              </a:rPr>
              <a:t>chỉ</a:t>
            </a:r>
            <a:r>
              <a:rPr lang="en-US" sz="3200" b="1" dirty="0">
                <a:solidFill>
                  <a:schemeClr val="tx1">
                    <a:lumMod val="95000"/>
                    <a:lumOff val="5000"/>
                  </a:schemeClr>
                </a:solidFill>
                <a:latin typeface="+mj-lt"/>
              </a:rPr>
              <a:t> </a:t>
            </a:r>
            <a:r>
              <a:rPr lang="en-US" sz="3200" b="1" dirty="0" err="1">
                <a:solidFill>
                  <a:schemeClr val="tx1">
                    <a:lumMod val="95000"/>
                    <a:lumOff val="5000"/>
                  </a:schemeClr>
                </a:solidFill>
                <a:latin typeface="+mj-lt"/>
              </a:rPr>
              <a:t>có</a:t>
            </a:r>
            <a:r>
              <a:rPr lang="en-US" sz="3200" b="1" dirty="0">
                <a:solidFill>
                  <a:schemeClr val="tx1">
                    <a:lumMod val="95000"/>
                    <a:lumOff val="5000"/>
                  </a:schemeClr>
                </a:solidFill>
                <a:latin typeface="+mj-lt"/>
              </a:rPr>
              <a:t> </a:t>
            </a:r>
            <a:r>
              <a:rPr lang="en-US" sz="3200" b="1" dirty="0" err="1">
                <a:solidFill>
                  <a:schemeClr val="tx1">
                    <a:lumMod val="95000"/>
                    <a:lumOff val="5000"/>
                  </a:schemeClr>
                </a:solidFill>
                <a:latin typeface="+mj-lt"/>
              </a:rPr>
              <a:t>điều</a:t>
            </a:r>
            <a:r>
              <a:rPr lang="en-US" sz="3200" b="1" dirty="0">
                <a:solidFill>
                  <a:schemeClr val="tx1">
                    <a:lumMod val="95000"/>
                    <a:lumOff val="5000"/>
                  </a:schemeClr>
                </a:solidFill>
                <a:latin typeface="+mj-lt"/>
              </a:rPr>
              <a:t> </a:t>
            </a:r>
            <a:r>
              <a:rPr lang="en-US" sz="3200" b="1" dirty="0" err="1">
                <a:solidFill>
                  <a:schemeClr val="tx1">
                    <a:lumMod val="95000"/>
                    <a:lumOff val="5000"/>
                  </a:schemeClr>
                </a:solidFill>
                <a:latin typeface="+mj-lt"/>
              </a:rPr>
              <a:t>vạt</a:t>
            </a:r>
            <a:r>
              <a:rPr lang="en-US" sz="3200" b="1" dirty="0">
                <a:solidFill>
                  <a:schemeClr val="tx1">
                    <a:lumMod val="95000"/>
                    <a:lumOff val="5000"/>
                  </a:schemeClr>
                </a:solidFill>
                <a:latin typeface="+mj-lt"/>
              </a:rPr>
              <a:t> </a:t>
            </a:r>
            <a:r>
              <a:rPr lang="en-US" sz="3200" b="1" dirty="0" err="1">
                <a:solidFill>
                  <a:schemeClr val="tx1">
                    <a:lumMod val="95000"/>
                    <a:lumOff val="5000"/>
                  </a:schemeClr>
                </a:solidFill>
                <a:latin typeface="+mj-lt"/>
              </a:rPr>
              <a:t>trước</a:t>
            </a:r>
            <a:r>
              <a:rPr lang="en-US" sz="3200" b="1" dirty="0">
                <a:solidFill>
                  <a:schemeClr val="tx1">
                    <a:lumMod val="95000"/>
                    <a:lumOff val="5000"/>
                  </a:schemeClr>
                </a:solidFill>
                <a:latin typeface="+mj-lt"/>
              </a:rPr>
              <a:t> </a:t>
            </a:r>
            <a:r>
              <a:rPr lang="en-US" sz="3200" b="1" dirty="0" err="1">
                <a:solidFill>
                  <a:schemeClr val="tx1">
                    <a:lumMod val="95000"/>
                    <a:lumOff val="5000"/>
                  </a:schemeClr>
                </a:solidFill>
                <a:latin typeface="+mj-lt"/>
              </a:rPr>
              <a:t>phía</a:t>
            </a:r>
            <a:r>
              <a:rPr lang="en-US" sz="3200" b="1" dirty="0">
                <a:solidFill>
                  <a:schemeClr val="tx1">
                    <a:lumMod val="95000"/>
                    <a:lumOff val="5000"/>
                  </a:schemeClr>
                </a:solidFill>
                <a:latin typeface="+mj-lt"/>
              </a:rPr>
              <a:t> </a:t>
            </a:r>
            <a:r>
              <a:rPr lang="en-US" sz="3200" b="1" dirty="0" err="1">
                <a:solidFill>
                  <a:schemeClr val="tx1">
                    <a:lumMod val="95000"/>
                    <a:lumOff val="5000"/>
                  </a:schemeClr>
                </a:solidFill>
                <a:latin typeface="+mj-lt"/>
              </a:rPr>
              <a:t>trái</a:t>
            </a:r>
            <a:r>
              <a:rPr lang="en-US" sz="3200" b="1" dirty="0">
                <a:solidFill>
                  <a:schemeClr val="tx1">
                    <a:lumMod val="95000"/>
                    <a:lumOff val="5000"/>
                  </a:schemeClr>
                </a:solidFill>
                <a:latin typeface="+mj-lt"/>
              </a:rPr>
              <a:t> may </a:t>
            </a:r>
            <a:r>
              <a:rPr lang="en-US" sz="3200" b="1" dirty="0" err="1">
                <a:solidFill>
                  <a:schemeClr val="tx1">
                    <a:lumMod val="95000"/>
                    <a:lumOff val="5000"/>
                  </a:schemeClr>
                </a:solidFill>
                <a:latin typeface="+mj-lt"/>
              </a:rPr>
              <a:t>ghép</a:t>
            </a:r>
            <a:r>
              <a:rPr lang="en-US" sz="3200" b="1" dirty="0">
                <a:solidFill>
                  <a:schemeClr val="tx1">
                    <a:lumMod val="95000"/>
                    <a:lumOff val="5000"/>
                  </a:schemeClr>
                </a:solidFill>
                <a:latin typeface="+mj-lt"/>
              </a:rPr>
              <a:t> </a:t>
            </a:r>
            <a:r>
              <a:rPr lang="en-US" sz="3200" b="1" dirty="0" err="1">
                <a:solidFill>
                  <a:schemeClr val="tx1">
                    <a:lumMod val="95000"/>
                    <a:lumOff val="5000"/>
                  </a:schemeClr>
                </a:solidFill>
                <a:latin typeface="+mj-lt"/>
              </a:rPr>
              <a:t>từ</a:t>
            </a:r>
            <a:r>
              <a:rPr lang="en-US" sz="3200" b="1" dirty="0">
                <a:solidFill>
                  <a:schemeClr val="tx1">
                    <a:lumMod val="95000"/>
                    <a:lumOff val="5000"/>
                  </a:schemeClr>
                </a:solidFill>
                <a:latin typeface="+mj-lt"/>
              </a:rPr>
              <a:t> </a:t>
            </a:r>
            <a:r>
              <a:rPr lang="en-US" sz="3200" b="1" dirty="0" err="1">
                <a:solidFill>
                  <a:schemeClr val="tx1">
                    <a:lumMod val="95000"/>
                    <a:lumOff val="5000"/>
                  </a:schemeClr>
                </a:solidFill>
                <a:latin typeface="+mj-lt"/>
              </a:rPr>
              <a:t>hai</a:t>
            </a:r>
            <a:r>
              <a:rPr lang="en-US" sz="3200" b="1" dirty="0">
                <a:solidFill>
                  <a:schemeClr val="tx1">
                    <a:lumMod val="95000"/>
                    <a:lumOff val="5000"/>
                  </a:schemeClr>
                </a:solidFill>
                <a:latin typeface="+mj-lt"/>
              </a:rPr>
              <a:t> </a:t>
            </a:r>
            <a:r>
              <a:rPr lang="en-US" sz="3200" b="1" dirty="0" err="1">
                <a:solidFill>
                  <a:schemeClr val="tx1">
                    <a:lumMod val="95000"/>
                    <a:lumOff val="5000"/>
                  </a:schemeClr>
                </a:solidFill>
                <a:latin typeface="+mj-lt"/>
              </a:rPr>
              <a:t>thân</a:t>
            </a:r>
            <a:r>
              <a:rPr lang="en-US" sz="3200" b="1" dirty="0">
                <a:solidFill>
                  <a:schemeClr val="tx1">
                    <a:lumMod val="95000"/>
                    <a:lumOff val="5000"/>
                  </a:schemeClr>
                </a:solidFill>
                <a:latin typeface="+mj-lt"/>
              </a:rPr>
              <a:t> </a:t>
            </a:r>
            <a:r>
              <a:rPr lang="en-US" sz="3200" b="1" dirty="0" err="1">
                <a:solidFill>
                  <a:schemeClr val="tx1">
                    <a:lumMod val="95000"/>
                    <a:lumOff val="5000"/>
                  </a:schemeClr>
                </a:solidFill>
                <a:latin typeface="+mj-lt"/>
              </a:rPr>
              <a:t>vải</a:t>
            </a:r>
            <a:r>
              <a:rPr lang="en-US" sz="3200" b="1" dirty="0">
                <a:solidFill>
                  <a:schemeClr val="tx1">
                    <a:lumMod val="95000"/>
                    <a:lumOff val="5000"/>
                  </a:schemeClr>
                </a:solidFill>
                <a:latin typeface="+mj-lt"/>
              </a:rPr>
              <a:t>, </a:t>
            </a:r>
            <a:r>
              <a:rPr lang="en-US" sz="3200" b="1" dirty="0" err="1">
                <a:solidFill>
                  <a:schemeClr val="tx1">
                    <a:lumMod val="95000"/>
                    <a:lumOff val="5000"/>
                  </a:schemeClr>
                </a:solidFill>
                <a:latin typeface="+mj-lt"/>
              </a:rPr>
              <a:t>thành</a:t>
            </a:r>
            <a:r>
              <a:rPr lang="en-US" sz="3200" b="1" dirty="0">
                <a:solidFill>
                  <a:schemeClr val="tx1">
                    <a:lumMod val="95000"/>
                    <a:lumOff val="5000"/>
                  </a:schemeClr>
                </a:solidFill>
                <a:latin typeface="+mj-lt"/>
              </a:rPr>
              <a:t> </a:t>
            </a:r>
            <a:r>
              <a:rPr lang="en-US" sz="3200" b="1" dirty="0" err="1">
                <a:solidFill>
                  <a:schemeClr val="tx1">
                    <a:lumMod val="95000"/>
                    <a:lumOff val="5000"/>
                  </a:schemeClr>
                </a:solidFill>
                <a:latin typeface="+mj-lt"/>
              </a:rPr>
              <a:t>ra</a:t>
            </a:r>
            <a:r>
              <a:rPr lang="en-US" sz="3200" b="1" dirty="0">
                <a:solidFill>
                  <a:schemeClr val="tx1">
                    <a:lumMod val="95000"/>
                    <a:lumOff val="5000"/>
                  </a:schemeClr>
                </a:solidFill>
                <a:latin typeface="+mj-lt"/>
              </a:rPr>
              <a:t> </a:t>
            </a:r>
            <a:r>
              <a:rPr lang="en-US" sz="3200" b="1" dirty="0" err="1">
                <a:solidFill>
                  <a:schemeClr val="tx1">
                    <a:lumMod val="95000"/>
                    <a:lumOff val="5000"/>
                  </a:schemeClr>
                </a:solidFill>
                <a:latin typeface="+mj-lt"/>
              </a:rPr>
              <a:t>rộng</a:t>
            </a:r>
            <a:r>
              <a:rPr lang="en-US" sz="3200" b="1" dirty="0">
                <a:solidFill>
                  <a:schemeClr val="tx1">
                    <a:lumMod val="95000"/>
                    <a:lumOff val="5000"/>
                  </a:schemeClr>
                </a:solidFill>
                <a:latin typeface="+mj-lt"/>
              </a:rPr>
              <a:t> </a:t>
            </a:r>
            <a:r>
              <a:rPr lang="en-US" sz="3200" b="1" dirty="0" err="1">
                <a:solidFill>
                  <a:schemeClr val="tx1">
                    <a:lumMod val="95000"/>
                    <a:lumOff val="5000"/>
                  </a:schemeClr>
                </a:solidFill>
                <a:latin typeface="+mj-lt"/>
              </a:rPr>
              <a:t>gấp</a:t>
            </a:r>
            <a:r>
              <a:rPr lang="en-US" sz="3200" b="1" dirty="0">
                <a:solidFill>
                  <a:schemeClr val="tx1">
                    <a:lumMod val="95000"/>
                    <a:lumOff val="5000"/>
                  </a:schemeClr>
                </a:solidFill>
                <a:latin typeface="+mj-lt"/>
              </a:rPr>
              <a:t> </a:t>
            </a:r>
            <a:r>
              <a:rPr lang="en-US" sz="3200" b="1" dirty="0" err="1">
                <a:solidFill>
                  <a:schemeClr val="tx1">
                    <a:lumMod val="95000"/>
                    <a:lumOff val="5000"/>
                  </a:schemeClr>
                </a:solidFill>
                <a:latin typeface="+mj-lt"/>
              </a:rPr>
              <a:t>đôi</a:t>
            </a:r>
            <a:r>
              <a:rPr lang="en-US" sz="3200" b="1" dirty="0">
                <a:solidFill>
                  <a:schemeClr val="tx1">
                    <a:lumMod val="95000"/>
                    <a:lumOff val="5000"/>
                  </a:schemeClr>
                </a:solidFill>
                <a:latin typeface="+mj-lt"/>
              </a:rPr>
              <a:t> </a:t>
            </a:r>
            <a:r>
              <a:rPr lang="en-US" sz="3200" b="1" dirty="0" err="1">
                <a:solidFill>
                  <a:schemeClr val="tx1">
                    <a:lumMod val="95000"/>
                    <a:lumOff val="5000"/>
                  </a:schemeClr>
                </a:solidFill>
                <a:latin typeface="+mj-lt"/>
              </a:rPr>
              <a:t>vạt</a:t>
            </a:r>
            <a:r>
              <a:rPr lang="en-US" sz="3200" b="1" dirty="0">
                <a:solidFill>
                  <a:schemeClr val="tx1">
                    <a:lumMod val="95000"/>
                    <a:lumOff val="5000"/>
                  </a:schemeClr>
                </a:solidFill>
                <a:latin typeface="+mj-lt"/>
              </a:rPr>
              <a:t> </a:t>
            </a:r>
            <a:r>
              <a:rPr lang="en-US" sz="3200" b="1" dirty="0" err="1">
                <a:solidFill>
                  <a:schemeClr val="tx1">
                    <a:lumMod val="95000"/>
                    <a:lumOff val="5000"/>
                  </a:schemeClr>
                </a:solidFill>
                <a:latin typeface="+mj-lt"/>
              </a:rPr>
              <a:t>phải</a:t>
            </a:r>
            <a:r>
              <a:rPr lang="en-US" sz="3200" b="1" dirty="0">
                <a:solidFill>
                  <a:schemeClr val="tx1">
                    <a:lumMod val="95000"/>
                    <a:lumOff val="5000"/>
                  </a:schemeClr>
                </a:solidFill>
                <a:latin typeface="+mj-lt"/>
              </a:rPr>
              <a:t>.</a:t>
            </a:r>
          </a:p>
          <a:p>
            <a:pPr algn="just">
              <a:spcBef>
                <a:spcPct val="50000"/>
              </a:spcBef>
              <a:defRPr/>
            </a:pPr>
            <a:r>
              <a:rPr lang="en-US" sz="3200" b="1" dirty="0">
                <a:solidFill>
                  <a:schemeClr val="tx1">
                    <a:lumMod val="95000"/>
                    <a:lumOff val="5000"/>
                  </a:schemeClr>
                </a:solidFill>
                <a:latin typeface="+mj-lt"/>
              </a:rPr>
              <a:t>      </a:t>
            </a:r>
            <a:r>
              <a:rPr lang="en-US" sz="3200" b="1" dirty="0" err="1">
                <a:solidFill>
                  <a:schemeClr val="tx1">
                    <a:lumMod val="95000"/>
                    <a:lumOff val="5000"/>
                  </a:schemeClr>
                </a:solidFill>
                <a:latin typeface="+mj-lt"/>
              </a:rPr>
              <a:t>Từ</a:t>
            </a:r>
            <a:r>
              <a:rPr lang="en-US" sz="3200" b="1" dirty="0">
                <a:solidFill>
                  <a:schemeClr val="tx1">
                    <a:lumMod val="95000"/>
                    <a:lumOff val="5000"/>
                  </a:schemeClr>
                </a:solidFill>
                <a:latin typeface="+mj-lt"/>
              </a:rPr>
              <a:t> </a:t>
            </a:r>
            <a:r>
              <a:rPr lang="en-US" sz="3200" b="1" dirty="0" err="1">
                <a:solidFill>
                  <a:schemeClr val="tx1">
                    <a:lumMod val="95000"/>
                    <a:lumOff val="5000"/>
                  </a:schemeClr>
                </a:solidFill>
                <a:latin typeface="+mj-lt"/>
              </a:rPr>
              <a:t>những</a:t>
            </a:r>
            <a:r>
              <a:rPr lang="en-US" sz="3200" b="1" dirty="0">
                <a:solidFill>
                  <a:schemeClr val="tx1">
                    <a:lumMod val="95000"/>
                    <a:lumOff val="5000"/>
                  </a:schemeClr>
                </a:solidFill>
                <a:latin typeface="+mj-lt"/>
              </a:rPr>
              <a:t> </a:t>
            </a:r>
            <a:r>
              <a:rPr lang="en-US" sz="3200" b="1" dirty="0" err="1">
                <a:solidFill>
                  <a:schemeClr val="tx1">
                    <a:lumMod val="95000"/>
                    <a:lumOff val="5000"/>
                  </a:schemeClr>
                </a:solidFill>
                <a:latin typeface="+mj-lt"/>
              </a:rPr>
              <a:t>năm</a:t>
            </a:r>
            <a:r>
              <a:rPr lang="en-US" sz="3200" b="1" dirty="0">
                <a:solidFill>
                  <a:schemeClr val="tx1">
                    <a:lumMod val="95000"/>
                    <a:lumOff val="5000"/>
                  </a:schemeClr>
                </a:solidFill>
                <a:latin typeface="+mj-lt"/>
              </a:rPr>
              <a:t> 30 </a:t>
            </a:r>
            <a:r>
              <a:rPr lang="en-US" sz="3200" b="1" dirty="0" err="1">
                <a:solidFill>
                  <a:schemeClr val="tx1">
                    <a:lumMod val="95000"/>
                    <a:lumOff val="5000"/>
                  </a:schemeClr>
                </a:solidFill>
                <a:latin typeface="+mj-lt"/>
              </a:rPr>
              <a:t>của</a:t>
            </a:r>
            <a:r>
              <a:rPr lang="en-US" sz="3200" b="1" dirty="0">
                <a:solidFill>
                  <a:schemeClr val="tx1">
                    <a:lumMod val="95000"/>
                    <a:lumOff val="5000"/>
                  </a:schemeClr>
                </a:solidFill>
                <a:latin typeface="+mj-lt"/>
              </a:rPr>
              <a:t> </a:t>
            </a:r>
            <a:r>
              <a:rPr lang="en-US" sz="3200" b="1" dirty="0" err="1">
                <a:solidFill>
                  <a:schemeClr val="tx1">
                    <a:lumMod val="95000"/>
                    <a:lumOff val="5000"/>
                  </a:schemeClr>
                </a:solidFill>
                <a:latin typeface="+mj-lt"/>
              </a:rPr>
              <a:t>thế</a:t>
            </a:r>
            <a:r>
              <a:rPr lang="en-US" sz="3200" b="1" dirty="0">
                <a:solidFill>
                  <a:schemeClr val="tx1">
                    <a:lumMod val="95000"/>
                    <a:lumOff val="5000"/>
                  </a:schemeClr>
                </a:solidFill>
                <a:latin typeface="+mj-lt"/>
              </a:rPr>
              <a:t> </a:t>
            </a:r>
            <a:r>
              <a:rPr lang="en-US" sz="3200" b="1" dirty="0" err="1">
                <a:solidFill>
                  <a:schemeClr val="tx1">
                    <a:lumMod val="95000"/>
                    <a:lumOff val="5000"/>
                  </a:schemeClr>
                </a:solidFill>
                <a:latin typeface="+mj-lt"/>
              </a:rPr>
              <a:t>kỉ</a:t>
            </a:r>
            <a:r>
              <a:rPr lang="en-US" sz="3200" b="1" dirty="0">
                <a:solidFill>
                  <a:schemeClr val="tx1">
                    <a:lumMod val="95000"/>
                    <a:lumOff val="5000"/>
                  </a:schemeClr>
                </a:solidFill>
                <a:latin typeface="+mj-lt"/>
              </a:rPr>
              <a:t> XX, </a:t>
            </a:r>
            <a:r>
              <a:rPr lang="en-US" sz="3200" b="1" dirty="0" err="1">
                <a:solidFill>
                  <a:schemeClr val="tx1">
                    <a:lumMod val="95000"/>
                    <a:lumOff val="5000"/>
                  </a:schemeClr>
                </a:solidFill>
                <a:latin typeface="+mj-lt"/>
              </a:rPr>
              <a:t>chiếc</a:t>
            </a:r>
            <a:r>
              <a:rPr lang="en-US" sz="3200" b="1" dirty="0">
                <a:solidFill>
                  <a:schemeClr val="tx1">
                    <a:lumMod val="95000"/>
                    <a:lumOff val="5000"/>
                  </a:schemeClr>
                </a:solidFill>
                <a:latin typeface="+mj-lt"/>
              </a:rPr>
              <a:t>  </a:t>
            </a:r>
            <a:r>
              <a:rPr lang="en-US" sz="3200" b="1" dirty="0" err="1">
                <a:solidFill>
                  <a:schemeClr val="tx1">
                    <a:lumMod val="95000"/>
                    <a:lumOff val="5000"/>
                  </a:schemeClr>
                </a:solidFill>
                <a:latin typeface="+mj-lt"/>
              </a:rPr>
              <a:t>áo</a:t>
            </a:r>
            <a:r>
              <a:rPr lang="en-US" sz="3200" b="1" dirty="0">
                <a:solidFill>
                  <a:schemeClr val="tx1">
                    <a:lumMod val="95000"/>
                    <a:lumOff val="5000"/>
                  </a:schemeClr>
                </a:solidFill>
                <a:latin typeface="+mj-lt"/>
              </a:rPr>
              <a:t> </a:t>
            </a:r>
            <a:r>
              <a:rPr lang="en-US" sz="3200" b="1" dirty="0" err="1">
                <a:solidFill>
                  <a:schemeClr val="tx1">
                    <a:lumMod val="95000"/>
                    <a:lumOff val="5000"/>
                  </a:schemeClr>
                </a:solidFill>
                <a:latin typeface="+mj-lt"/>
              </a:rPr>
              <a:t>dài</a:t>
            </a:r>
            <a:r>
              <a:rPr lang="en-US" sz="3200" b="1" dirty="0">
                <a:solidFill>
                  <a:schemeClr val="tx1">
                    <a:lumMod val="95000"/>
                    <a:lumOff val="5000"/>
                  </a:schemeClr>
                </a:solidFill>
                <a:latin typeface="+mj-lt"/>
              </a:rPr>
              <a:t> </a:t>
            </a:r>
            <a:r>
              <a:rPr lang="en-US" sz="3200" b="1" dirty="0" err="1">
                <a:solidFill>
                  <a:schemeClr val="tx1">
                    <a:lumMod val="95000"/>
                    <a:lumOff val="5000"/>
                  </a:schemeClr>
                </a:solidFill>
                <a:latin typeface="+mj-lt"/>
              </a:rPr>
              <a:t>cổ</a:t>
            </a:r>
            <a:r>
              <a:rPr lang="en-US" sz="3200" b="1" dirty="0">
                <a:solidFill>
                  <a:schemeClr val="tx1">
                    <a:lumMod val="95000"/>
                    <a:lumOff val="5000"/>
                  </a:schemeClr>
                </a:solidFill>
                <a:latin typeface="+mj-lt"/>
              </a:rPr>
              <a:t> </a:t>
            </a:r>
            <a:r>
              <a:rPr lang="en-US" sz="3200" b="1" dirty="0" err="1">
                <a:solidFill>
                  <a:schemeClr val="tx1">
                    <a:lumMod val="95000"/>
                    <a:lumOff val="5000"/>
                  </a:schemeClr>
                </a:solidFill>
                <a:latin typeface="+mj-lt"/>
              </a:rPr>
              <a:t>truyền</a:t>
            </a:r>
            <a:r>
              <a:rPr lang="en-US" sz="3200" b="1" dirty="0">
                <a:solidFill>
                  <a:schemeClr val="tx1">
                    <a:lumMod val="95000"/>
                    <a:lumOff val="5000"/>
                  </a:schemeClr>
                </a:solidFill>
                <a:latin typeface="+mj-lt"/>
              </a:rPr>
              <a:t> </a:t>
            </a:r>
            <a:r>
              <a:rPr lang="en-US" sz="3200" b="1" dirty="0" err="1">
                <a:solidFill>
                  <a:schemeClr val="tx1">
                    <a:lumMod val="95000"/>
                    <a:lumOff val="5000"/>
                  </a:schemeClr>
                </a:solidFill>
                <a:latin typeface="+mj-lt"/>
              </a:rPr>
              <a:t>được</a:t>
            </a:r>
            <a:r>
              <a:rPr lang="en-US" sz="3200" b="1" dirty="0">
                <a:solidFill>
                  <a:schemeClr val="tx1">
                    <a:lumMod val="95000"/>
                    <a:lumOff val="5000"/>
                  </a:schemeClr>
                </a:solidFill>
                <a:latin typeface="+mj-lt"/>
              </a:rPr>
              <a:t> </a:t>
            </a:r>
            <a:r>
              <a:rPr lang="en-US" sz="3200" b="1" dirty="0" err="1">
                <a:solidFill>
                  <a:schemeClr val="tx1">
                    <a:lumMod val="95000"/>
                    <a:lumOff val="5000"/>
                  </a:schemeClr>
                </a:solidFill>
                <a:latin typeface="+mj-lt"/>
              </a:rPr>
              <a:t>cải</a:t>
            </a:r>
            <a:r>
              <a:rPr lang="en-US" sz="3200" b="1" dirty="0">
                <a:solidFill>
                  <a:schemeClr val="tx1">
                    <a:lumMod val="95000"/>
                    <a:lumOff val="5000"/>
                  </a:schemeClr>
                </a:solidFill>
                <a:latin typeface="+mj-lt"/>
              </a:rPr>
              <a:t> </a:t>
            </a:r>
            <a:r>
              <a:rPr lang="en-US" sz="3200" b="1" dirty="0" err="1">
                <a:solidFill>
                  <a:schemeClr val="tx1">
                    <a:lumMod val="95000"/>
                    <a:lumOff val="5000"/>
                  </a:schemeClr>
                </a:solidFill>
                <a:latin typeface="+mj-lt"/>
              </a:rPr>
              <a:t>tiến</a:t>
            </a:r>
            <a:r>
              <a:rPr lang="en-US" sz="3200" b="1" dirty="0">
                <a:solidFill>
                  <a:schemeClr val="tx1">
                    <a:lumMod val="95000"/>
                    <a:lumOff val="5000"/>
                  </a:schemeClr>
                </a:solidFill>
                <a:latin typeface="+mj-lt"/>
              </a:rPr>
              <a:t> </a:t>
            </a:r>
            <a:r>
              <a:rPr lang="en-US" sz="3200" b="1" dirty="0" err="1">
                <a:solidFill>
                  <a:schemeClr val="tx1">
                    <a:lumMod val="95000"/>
                    <a:lumOff val="5000"/>
                  </a:schemeClr>
                </a:solidFill>
                <a:latin typeface="+mj-lt"/>
              </a:rPr>
              <a:t>dần</a:t>
            </a:r>
            <a:r>
              <a:rPr lang="en-US" sz="3200" b="1" dirty="0">
                <a:solidFill>
                  <a:schemeClr val="tx1">
                    <a:lumMod val="95000"/>
                    <a:lumOff val="5000"/>
                  </a:schemeClr>
                </a:solidFill>
                <a:latin typeface="+mj-lt"/>
              </a:rPr>
              <a:t> </a:t>
            </a:r>
            <a:r>
              <a:rPr lang="en-US" sz="3200" b="1" dirty="0" err="1">
                <a:solidFill>
                  <a:schemeClr val="tx1">
                    <a:lumMod val="95000"/>
                    <a:lumOff val="5000"/>
                  </a:schemeClr>
                </a:solidFill>
                <a:latin typeface="+mj-lt"/>
              </a:rPr>
              <a:t>thành</a:t>
            </a:r>
            <a:r>
              <a:rPr lang="en-US" sz="3200" b="1" dirty="0">
                <a:solidFill>
                  <a:schemeClr val="tx1">
                    <a:lumMod val="95000"/>
                    <a:lumOff val="5000"/>
                  </a:schemeClr>
                </a:solidFill>
                <a:latin typeface="+mj-lt"/>
              </a:rPr>
              <a:t> </a:t>
            </a:r>
            <a:r>
              <a:rPr lang="en-US" sz="3200" b="1" dirty="0" err="1">
                <a:solidFill>
                  <a:schemeClr val="tx1">
                    <a:lumMod val="95000"/>
                    <a:lumOff val="5000"/>
                  </a:schemeClr>
                </a:solidFill>
                <a:latin typeface="+mj-lt"/>
              </a:rPr>
              <a:t>chiếc</a:t>
            </a:r>
            <a:r>
              <a:rPr lang="en-US" sz="3200" b="1" dirty="0">
                <a:solidFill>
                  <a:schemeClr val="tx1">
                    <a:lumMod val="95000"/>
                    <a:lumOff val="5000"/>
                  </a:schemeClr>
                </a:solidFill>
                <a:latin typeface="+mj-lt"/>
              </a:rPr>
              <a:t> </a:t>
            </a:r>
            <a:r>
              <a:rPr lang="en-US" sz="3200" b="1" dirty="0" err="1">
                <a:solidFill>
                  <a:schemeClr val="tx1">
                    <a:lumMod val="95000"/>
                    <a:lumOff val="5000"/>
                  </a:schemeClr>
                </a:solidFill>
                <a:latin typeface="+mj-lt"/>
              </a:rPr>
              <a:t>áo</a:t>
            </a:r>
            <a:r>
              <a:rPr lang="en-US" sz="3200" b="1" dirty="0">
                <a:solidFill>
                  <a:schemeClr val="tx1">
                    <a:lumMod val="95000"/>
                    <a:lumOff val="5000"/>
                  </a:schemeClr>
                </a:solidFill>
                <a:latin typeface="+mj-lt"/>
              </a:rPr>
              <a:t> </a:t>
            </a:r>
            <a:r>
              <a:rPr lang="en-US" sz="3200" b="1" dirty="0" err="1">
                <a:solidFill>
                  <a:schemeClr val="tx1">
                    <a:lumMod val="95000"/>
                    <a:lumOff val="5000"/>
                  </a:schemeClr>
                </a:solidFill>
                <a:latin typeface="+mj-lt"/>
              </a:rPr>
              <a:t>dài</a:t>
            </a:r>
            <a:r>
              <a:rPr lang="en-US" sz="3200" b="1" dirty="0">
                <a:solidFill>
                  <a:schemeClr val="tx1">
                    <a:lumMod val="95000"/>
                    <a:lumOff val="5000"/>
                  </a:schemeClr>
                </a:solidFill>
                <a:latin typeface="+mj-lt"/>
              </a:rPr>
              <a:t> </a:t>
            </a:r>
            <a:r>
              <a:rPr lang="en-US" sz="3200" b="1" dirty="0" err="1">
                <a:solidFill>
                  <a:schemeClr val="tx1">
                    <a:lumMod val="95000"/>
                    <a:lumOff val="5000"/>
                  </a:schemeClr>
                </a:solidFill>
                <a:latin typeface="+mj-lt"/>
              </a:rPr>
              <a:t>tân</a:t>
            </a:r>
            <a:r>
              <a:rPr lang="en-US" sz="3200" b="1" dirty="0">
                <a:solidFill>
                  <a:schemeClr val="tx1">
                    <a:lumMod val="95000"/>
                    <a:lumOff val="5000"/>
                  </a:schemeClr>
                </a:solidFill>
                <a:latin typeface="+mj-lt"/>
              </a:rPr>
              <a:t> </a:t>
            </a:r>
            <a:r>
              <a:rPr lang="en-US" sz="3200" b="1" dirty="0" err="1">
                <a:solidFill>
                  <a:schemeClr val="tx1">
                    <a:lumMod val="95000"/>
                    <a:lumOff val="5000"/>
                  </a:schemeClr>
                </a:solidFill>
                <a:latin typeface="+mj-lt"/>
              </a:rPr>
              <a:t>thời</a:t>
            </a:r>
            <a:r>
              <a:rPr lang="en-US" sz="3200" dirty="0">
                <a:solidFill>
                  <a:schemeClr val="tx1">
                    <a:lumMod val="95000"/>
                    <a:lumOff val="5000"/>
                  </a:schemeClr>
                </a:solidFill>
                <a:latin typeface="+mj-lt"/>
              </a:rPr>
              <a:t>.</a:t>
            </a:r>
          </a:p>
        </p:txBody>
      </p:sp>
      <p:sp>
        <p:nvSpPr>
          <p:cNvPr id="11" name="矩形 10">
            <a:extLst>
              <a:ext uri="{FF2B5EF4-FFF2-40B4-BE49-F238E27FC236}">
                <a16:creationId xmlns:a16="http://schemas.microsoft.com/office/drawing/2014/main" xmlns="" id="{84C0791A-6676-4043-BBF1-DD2993D19C98}"/>
              </a:ext>
            </a:extLst>
          </p:cNvPr>
          <p:cNvSpPr/>
          <p:nvPr/>
        </p:nvSpPr>
        <p:spPr>
          <a:xfrm flipV="1">
            <a:off x="0" y="941248"/>
            <a:ext cx="12190413" cy="45719"/>
          </a:xfrm>
          <a:prstGeom prst="rect">
            <a:avLst/>
          </a:prstGeom>
          <a:solidFill>
            <a:srgbClr val="8AC4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
              <a:ea typeface="字魂35号-经典雅黑" panose="00000500000000000000" pitchFamily="2" charset="-122"/>
              <a:sym typeface=""/>
            </a:endParaRPr>
          </a:p>
        </p:txBody>
      </p:sp>
      <p:grpSp>
        <p:nvGrpSpPr>
          <p:cNvPr id="5" name="Nhóm 4">
            <a:extLst>
              <a:ext uri="{FF2B5EF4-FFF2-40B4-BE49-F238E27FC236}">
                <a16:creationId xmlns:a16="http://schemas.microsoft.com/office/drawing/2014/main" xmlns="" id="{62372C98-A6B1-446B-8C38-74AB63B516E3}"/>
              </a:ext>
            </a:extLst>
          </p:cNvPr>
          <p:cNvGrpSpPr/>
          <p:nvPr/>
        </p:nvGrpSpPr>
        <p:grpSpPr>
          <a:xfrm>
            <a:off x="2275113" y="-238771"/>
            <a:ext cx="8207829" cy="1477328"/>
            <a:chOff x="3450771" y="-245663"/>
            <a:chExt cx="6248400" cy="1477328"/>
          </a:xfrm>
        </p:grpSpPr>
        <p:sp>
          <p:nvSpPr>
            <p:cNvPr id="4" name="Hình chữ nhật: Góc Tròn 3">
              <a:extLst>
                <a:ext uri="{FF2B5EF4-FFF2-40B4-BE49-F238E27FC236}">
                  <a16:creationId xmlns:a16="http://schemas.microsoft.com/office/drawing/2014/main" xmlns="" id="{185B5C10-717A-4FFD-AD64-6A835D7C1211}"/>
                </a:ext>
              </a:extLst>
            </p:cNvPr>
            <p:cNvSpPr/>
            <p:nvPr/>
          </p:nvSpPr>
          <p:spPr>
            <a:xfrm>
              <a:off x="3450771" y="111639"/>
              <a:ext cx="6248400" cy="762724"/>
            </a:xfrm>
            <a:prstGeom prst="roundRect">
              <a:avLst/>
            </a:prstGeom>
            <a:solidFill>
              <a:srgbClr val="8AC4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8">
              <a:extLst>
                <a:ext uri="{FF2B5EF4-FFF2-40B4-BE49-F238E27FC236}">
                  <a16:creationId xmlns:a16="http://schemas.microsoft.com/office/drawing/2014/main" xmlns="" id="{E9BB0E5B-E5F4-4490-B3C7-C915B81DF5B6}"/>
                </a:ext>
              </a:extLst>
            </p:cNvPr>
            <p:cNvSpPr txBox="1">
              <a:spLocks noChangeArrowheads="1"/>
            </p:cNvSpPr>
            <p:nvPr/>
          </p:nvSpPr>
          <p:spPr bwMode="auto">
            <a:xfrm>
              <a:off x="3565774" y="-245663"/>
              <a:ext cx="6018394"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p>
              <a:pPr algn="ctr" eaLnBrk="1" hangingPunct="1"/>
              <a:r>
                <a:rPr lang="en-US" altLang="zh-CN" sz="4800" b="1">
                  <a:solidFill>
                    <a:schemeClr val="bg1"/>
                  </a:solidFill>
                  <a:latin typeface="Arial" panose="020B0604020202020204" pitchFamily="34" charset="0"/>
                  <a:ea typeface="字魂35号-经典雅黑" panose="00000500000000000000" pitchFamily="2" charset="-122"/>
                  <a:cs typeface="Arial" panose="020B0604020202020204" pitchFamily="34" charset="0"/>
                  <a:sym typeface=""/>
                </a:rPr>
                <a:t>Tìm từ dễ viết sai chính tả</a:t>
              </a:r>
              <a:endParaRPr lang="zh-CN" altLang="en-US" sz="4800" b="1" dirty="0">
                <a:solidFill>
                  <a:schemeClr val="bg1"/>
                </a:solidFill>
                <a:latin typeface="Arial" panose="020B0604020202020204" pitchFamily="34" charset="0"/>
                <a:ea typeface="字魂35号-经典雅黑" panose="00000500000000000000" pitchFamily="2" charset="-122"/>
                <a:cs typeface="Arial" panose="020B0604020202020204" pitchFamily="34" charset="0"/>
                <a:sym typeface=""/>
              </a:endParaRPr>
            </a:p>
          </p:txBody>
        </p:sp>
      </p:grpSp>
      <p:sp>
        <p:nvSpPr>
          <p:cNvPr id="7" name="Hộp Văn bản 6">
            <a:extLst>
              <a:ext uri="{FF2B5EF4-FFF2-40B4-BE49-F238E27FC236}">
                <a16:creationId xmlns:a16="http://schemas.microsoft.com/office/drawing/2014/main" xmlns="" id="{2DB986C5-1224-4DB0-8342-E510145E048E}"/>
              </a:ext>
            </a:extLst>
          </p:cNvPr>
          <p:cNvSpPr txBox="1"/>
          <p:nvPr/>
        </p:nvSpPr>
        <p:spPr>
          <a:xfrm>
            <a:off x="4134858" y="1071965"/>
            <a:ext cx="4181701" cy="584775"/>
          </a:xfrm>
          <a:prstGeom prst="rect">
            <a:avLst/>
          </a:prstGeom>
          <a:noFill/>
        </p:spPr>
        <p:txBody>
          <a:bodyPr wrap="square">
            <a:spAutoFit/>
          </a:bodyPr>
          <a:lstStyle/>
          <a:p>
            <a:pPr>
              <a:spcBef>
                <a:spcPct val="50000"/>
              </a:spcBef>
              <a:defRPr/>
            </a:pPr>
            <a:r>
              <a:rPr lang="en-US" sz="3200">
                <a:solidFill>
                  <a:srgbClr val="C0266E"/>
                </a:solidFill>
                <a:latin typeface="+mj-lt"/>
              </a:rPr>
              <a:t>      </a:t>
            </a:r>
            <a:r>
              <a:rPr lang="en-US" sz="3200" b="1">
                <a:solidFill>
                  <a:srgbClr val="C0266E"/>
                </a:solidFill>
                <a:latin typeface="+mj-lt"/>
              </a:rPr>
              <a:t>Tà áo dài Việt Nam</a:t>
            </a:r>
            <a:endParaRPr lang="en-US" sz="3200">
              <a:solidFill>
                <a:srgbClr val="C0266E"/>
              </a:solidFill>
              <a:latin typeface="+mj-lt"/>
            </a:endParaRPr>
          </a:p>
        </p:txBody>
      </p:sp>
    </p:spTree>
    <p:extLst>
      <p:ext uri="{BB962C8B-B14F-4D97-AF65-F5344CB8AC3E}">
        <p14:creationId xmlns:p14="http://schemas.microsoft.com/office/powerpoint/2010/main" val="424341454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randombar(horizont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randombar(horizontal)">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randombar(horizontal)">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randombar(horizontal)">
                                      <p:cBhvr>
                                        <p:cTn id="32" dur="500"/>
                                        <p:tgtEl>
                                          <p:spTgt spid="18"/>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randombar(horizontal)">
                                      <p:cBhvr>
                                        <p:cTn id="3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0" grpId="0" animBg="1"/>
      <p:bldP spid="16" grpId="0" animBg="1"/>
      <p:bldP spid="18" grpId="0" animBg="1"/>
      <p:bldP spid="14" grpId="0" animBg="1"/>
      <p:bldP spid="2" grpId="0" animBg="1"/>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10">
            <a:extLst>
              <a:ext uri="{FF2B5EF4-FFF2-40B4-BE49-F238E27FC236}">
                <a16:creationId xmlns:a16="http://schemas.microsoft.com/office/drawing/2014/main" xmlns="" id="{84C0791A-6676-4043-BBF1-DD2993D19C98}"/>
              </a:ext>
            </a:extLst>
          </p:cNvPr>
          <p:cNvSpPr/>
          <p:nvPr/>
        </p:nvSpPr>
        <p:spPr>
          <a:xfrm flipV="1">
            <a:off x="0" y="941248"/>
            <a:ext cx="12190413" cy="45719"/>
          </a:xfrm>
          <a:prstGeom prst="rect">
            <a:avLst/>
          </a:prstGeom>
          <a:solidFill>
            <a:srgbClr val="8AC4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
              <a:ea typeface="字魂35号-经典雅黑" panose="00000500000000000000" pitchFamily="2" charset="-122"/>
              <a:sym typeface=""/>
            </a:endParaRPr>
          </a:p>
        </p:txBody>
      </p:sp>
      <p:grpSp>
        <p:nvGrpSpPr>
          <p:cNvPr id="5" name="Nhóm 4">
            <a:extLst>
              <a:ext uri="{FF2B5EF4-FFF2-40B4-BE49-F238E27FC236}">
                <a16:creationId xmlns:a16="http://schemas.microsoft.com/office/drawing/2014/main" xmlns="" id="{62372C98-A6B1-446B-8C38-74AB63B516E3}"/>
              </a:ext>
            </a:extLst>
          </p:cNvPr>
          <p:cNvGrpSpPr/>
          <p:nvPr/>
        </p:nvGrpSpPr>
        <p:grpSpPr>
          <a:xfrm>
            <a:off x="2275113" y="118531"/>
            <a:ext cx="8207829" cy="762724"/>
            <a:chOff x="3450771" y="111639"/>
            <a:chExt cx="6248400" cy="762724"/>
          </a:xfrm>
        </p:grpSpPr>
        <p:sp>
          <p:nvSpPr>
            <p:cNvPr id="4" name="Hình chữ nhật: Góc Tròn 3">
              <a:extLst>
                <a:ext uri="{FF2B5EF4-FFF2-40B4-BE49-F238E27FC236}">
                  <a16:creationId xmlns:a16="http://schemas.microsoft.com/office/drawing/2014/main" xmlns="" id="{185B5C10-717A-4FFD-AD64-6A835D7C1211}"/>
                </a:ext>
              </a:extLst>
            </p:cNvPr>
            <p:cNvSpPr/>
            <p:nvPr/>
          </p:nvSpPr>
          <p:spPr>
            <a:xfrm>
              <a:off x="3450771" y="111639"/>
              <a:ext cx="6248400" cy="762724"/>
            </a:xfrm>
            <a:prstGeom prst="roundRect">
              <a:avLst/>
            </a:prstGeom>
            <a:solidFill>
              <a:srgbClr val="8AC4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8">
              <a:extLst>
                <a:ext uri="{FF2B5EF4-FFF2-40B4-BE49-F238E27FC236}">
                  <a16:creationId xmlns:a16="http://schemas.microsoft.com/office/drawing/2014/main" xmlns="" id="{E9BB0E5B-E5F4-4490-B3C7-C915B81DF5B6}"/>
                </a:ext>
              </a:extLst>
            </p:cNvPr>
            <p:cNvSpPr txBox="1">
              <a:spLocks noChangeArrowheads="1"/>
            </p:cNvSpPr>
            <p:nvPr/>
          </p:nvSpPr>
          <p:spPr bwMode="auto">
            <a:xfrm>
              <a:off x="3565774" y="123669"/>
              <a:ext cx="6018394"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p>
              <a:pPr algn="ctr" eaLnBrk="1" hangingPunct="1"/>
              <a:r>
                <a:rPr lang="en-US" altLang="zh-CN" sz="4800" b="1">
                  <a:solidFill>
                    <a:schemeClr val="bg1"/>
                  </a:solidFill>
                  <a:latin typeface="Arial" panose="020B0604020202020204" pitchFamily="34" charset="0"/>
                  <a:ea typeface="字魂35号-经典雅黑" panose="00000500000000000000" pitchFamily="2" charset="-122"/>
                  <a:cs typeface="Arial" panose="020B0604020202020204" pitchFamily="34" charset="0"/>
                  <a:sym typeface=""/>
                </a:rPr>
                <a:t>Luyện viết từ khó</a:t>
              </a:r>
              <a:endParaRPr lang="zh-CN" altLang="en-US" sz="4800" b="1" dirty="0">
                <a:solidFill>
                  <a:schemeClr val="bg1"/>
                </a:solidFill>
                <a:latin typeface="Arial" panose="020B0604020202020204" pitchFamily="34" charset="0"/>
                <a:ea typeface="字魂35号-经典雅黑" panose="00000500000000000000" pitchFamily="2" charset="-122"/>
                <a:cs typeface="Arial" panose="020B0604020202020204" pitchFamily="34" charset="0"/>
                <a:sym typeface=""/>
              </a:endParaRPr>
            </a:p>
          </p:txBody>
        </p:sp>
      </p:grpSp>
      <p:grpSp>
        <p:nvGrpSpPr>
          <p:cNvPr id="8" name="Nhóm 7">
            <a:extLst>
              <a:ext uri="{FF2B5EF4-FFF2-40B4-BE49-F238E27FC236}">
                <a16:creationId xmlns:a16="http://schemas.microsoft.com/office/drawing/2014/main" xmlns="" id="{3E67A01C-AC27-4EAB-8BA0-B795DB26CC45}"/>
              </a:ext>
            </a:extLst>
          </p:cNvPr>
          <p:cNvGrpSpPr/>
          <p:nvPr/>
        </p:nvGrpSpPr>
        <p:grpSpPr>
          <a:xfrm>
            <a:off x="424543" y="1387639"/>
            <a:ext cx="2761004" cy="830997"/>
            <a:chOff x="424543" y="1387639"/>
            <a:chExt cx="2761004" cy="830997"/>
          </a:xfrm>
        </p:grpSpPr>
        <p:sp>
          <p:nvSpPr>
            <p:cNvPr id="2" name="Hình chữ nhật: Góc Chéo Tròn 1">
              <a:extLst>
                <a:ext uri="{FF2B5EF4-FFF2-40B4-BE49-F238E27FC236}">
                  <a16:creationId xmlns:a16="http://schemas.microsoft.com/office/drawing/2014/main" xmlns="" id="{A436969D-3994-4A97-8239-6FEC06FBCEF7}"/>
                </a:ext>
              </a:extLst>
            </p:cNvPr>
            <p:cNvSpPr/>
            <p:nvPr/>
          </p:nvSpPr>
          <p:spPr>
            <a:xfrm>
              <a:off x="424543" y="1387639"/>
              <a:ext cx="2761004" cy="830997"/>
            </a:xfrm>
            <a:prstGeom prst="round2DiagRect">
              <a:avLst/>
            </a:prstGeom>
            <a:ln w="38100">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Hộp Văn bản 6">
              <a:extLst>
                <a:ext uri="{FF2B5EF4-FFF2-40B4-BE49-F238E27FC236}">
                  <a16:creationId xmlns:a16="http://schemas.microsoft.com/office/drawing/2014/main" xmlns="" id="{2DB986C5-1224-4DB0-8342-E510145E048E}"/>
                </a:ext>
              </a:extLst>
            </p:cNvPr>
            <p:cNvSpPr txBox="1"/>
            <p:nvPr/>
          </p:nvSpPr>
          <p:spPr>
            <a:xfrm>
              <a:off x="540316" y="1387639"/>
              <a:ext cx="2645231" cy="830997"/>
            </a:xfrm>
            <a:prstGeom prst="rect">
              <a:avLst/>
            </a:prstGeom>
            <a:noFill/>
          </p:spPr>
          <p:txBody>
            <a:bodyPr wrap="square">
              <a:spAutoFit/>
            </a:bodyPr>
            <a:lstStyle/>
            <a:p>
              <a:pPr>
                <a:spcBef>
                  <a:spcPct val="50000"/>
                </a:spcBef>
                <a:defRPr/>
              </a:pPr>
              <a:r>
                <a:rPr lang="en-US" sz="4800">
                  <a:latin typeface="+mj-lt"/>
                </a:rPr>
                <a:t>mảnh vải</a:t>
              </a:r>
            </a:p>
          </p:txBody>
        </p:sp>
      </p:grpSp>
      <p:grpSp>
        <p:nvGrpSpPr>
          <p:cNvPr id="9" name="Nhóm 8">
            <a:extLst>
              <a:ext uri="{FF2B5EF4-FFF2-40B4-BE49-F238E27FC236}">
                <a16:creationId xmlns:a16="http://schemas.microsoft.com/office/drawing/2014/main" xmlns="" id="{4564BBDB-1812-42B2-AA8E-B2493F9D0789}"/>
              </a:ext>
            </a:extLst>
          </p:cNvPr>
          <p:cNvGrpSpPr/>
          <p:nvPr/>
        </p:nvGrpSpPr>
        <p:grpSpPr>
          <a:xfrm>
            <a:off x="4310743" y="1386334"/>
            <a:ext cx="3428863" cy="830997"/>
            <a:chOff x="4310743" y="1386334"/>
            <a:chExt cx="3428863" cy="830997"/>
          </a:xfrm>
        </p:grpSpPr>
        <p:sp>
          <p:nvSpPr>
            <p:cNvPr id="14" name="Hình chữ nhật: Góc Chéo Tròn 13">
              <a:extLst>
                <a:ext uri="{FF2B5EF4-FFF2-40B4-BE49-F238E27FC236}">
                  <a16:creationId xmlns:a16="http://schemas.microsoft.com/office/drawing/2014/main" xmlns="" id="{7A2E6906-97D1-45F3-ADD1-2685DE02D3F0}"/>
                </a:ext>
              </a:extLst>
            </p:cNvPr>
            <p:cNvSpPr/>
            <p:nvPr/>
          </p:nvSpPr>
          <p:spPr>
            <a:xfrm>
              <a:off x="4310743" y="1386334"/>
              <a:ext cx="2761004" cy="830997"/>
            </a:xfrm>
            <a:prstGeom prst="round2DiagRect">
              <a:avLst/>
            </a:prstGeom>
            <a:ln w="38100">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Hộp Văn bản 17">
              <a:extLst>
                <a:ext uri="{FF2B5EF4-FFF2-40B4-BE49-F238E27FC236}">
                  <a16:creationId xmlns:a16="http://schemas.microsoft.com/office/drawing/2014/main" xmlns="" id="{30E60EF3-FB94-482E-AA0B-AEDF292A5F8B}"/>
                </a:ext>
              </a:extLst>
            </p:cNvPr>
            <p:cNvSpPr txBox="1"/>
            <p:nvPr/>
          </p:nvSpPr>
          <p:spPr>
            <a:xfrm>
              <a:off x="4450805" y="1386334"/>
              <a:ext cx="3288801" cy="830997"/>
            </a:xfrm>
            <a:prstGeom prst="rect">
              <a:avLst/>
            </a:prstGeom>
            <a:noFill/>
          </p:spPr>
          <p:txBody>
            <a:bodyPr wrap="square">
              <a:spAutoFit/>
            </a:bodyPr>
            <a:lstStyle/>
            <a:p>
              <a:pPr>
                <a:spcBef>
                  <a:spcPct val="50000"/>
                </a:spcBef>
                <a:defRPr/>
              </a:pPr>
              <a:r>
                <a:rPr lang="en-US" sz="4800">
                  <a:latin typeface="+mj-lt"/>
                </a:rPr>
                <a:t>sống lưng</a:t>
              </a:r>
            </a:p>
          </p:txBody>
        </p:sp>
      </p:grpSp>
      <p:grpSp>
        <p:nvGrpSpPr>
          <p:cNvPr id="26" name="Nhóm 25">
            <a:extLst>
              <a:ext uri="{FF2B5EF4-FFF2-40B4-BE49-F238E27FC236}">
                <a16:creationId xmlns:a16="http://schemas.microsoft.com/office/drawing/2014/main" xmlns="" id="{7771674E-35F1-4D1E-A7D6-EACDA5C0D56E}"/>
              </a:ext>
            </a:extLst>
          </p:cNvPr>
          <p:cNvGrpSpPr/>
          <p:nvPr/>
        </p:nvGrpSpPr>
        <p:grpSpPr>
          <a:xfrm>
            <a:off x="8001000" y="1403746"/>
            <a:ext cx="3886200" cy="830997"/>
            <a:chOff x="8001000" y="1403746"/>
            <a:chExt cx="3886200" cy="830997"/>
          </a:xfrm>
        </p:grpSpPr>
        <p:sp>
          <p:nvSpPr>
            <p:cNvPr id="15" name="Hình chữ nhật: Góc Chéo Tròn 14">
              <a:extLst>
                <a:ext uri="{FF2B5EF4-FFF2-40B4-BE49-F238E27FC236}">
                  <a16:creationId xmlns:a16="http://schemas.microsoft.com/office/drawing/2014/main" xmlns="" id="{9B9EE4CB-273E-435C-94CC-86C8724D5880}"/>
                </a:ext>
              </a:extLst>
            </p:cNvPr>
            <p:cNvSpPr/>
            <p:nvPr/>
          </p:nvSpPr>
          <p:spPr>
            <a:xfrm>
              <a:off x="8001000" y="1403746"/>
              <a:ext cx="2761004" cy="830997"/>
            </a:xfrm>
            <a:prstGeom prst="round2DiagRect">
              <a:avLst/>
            </a:prstGeom>
            <a:ln w="38100">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Hộp Văn bản 18">
              <a:extLst>
                <a:ext uri="{FF2B5EF4-FFF2-40B4-BE49-F238E27FC236}">
                  <a16:creationId xmlns:a16="http://schemas.microsoft.com/office/drawing/2014/main" xmlns="" id="{CE659C2B-33D3-43CC-86A8-B885DE0276E4}"/>
                </a:ext>
              </a:extLst>
            </p:cNvPr>
            <p:cNvSpPr txBox="1"/>
            <p:nvPr/>
          </p:nvSpPr>
          <p:spPr>
            <a:xfrm>
              <a:off x="8598399" y="1403746"/>
              <a:ext cx="3288801" cy="830997"/>
            </a:xfrm>
            <a:prstGeom prst="rect">
              <a:avLst/>
            </a:prstGeom>
            <a:noFill/>
          </p:spPr>
          <p:txBody>
            <a:bodyPr wrap="square">
              <a:spAutoFit/>
            </a:bodyPr>
            <a:lstStyle/>
            <a:p>
              <a:pPr>
                <a:spcBef>
                  <a:spcPct val="50000"/>
                </a:spcBef>
                <a:defRPr/>
              </a:pPr>
              <a:r>
                <a:rPr lang="en-US" sz="4800">
                  <a:latin typeface="+mj-lt"/>
                </a:rPr>
                <a:t>khuya</a:t>
              </a:r>
            </a:p>
          </p:txBody>
        </p:sp>
      </p:grpSp>
      <p:grpSp>
        <p:nvGrpSpPr>
          <p:cNvPr id="6" name="Nhóm 5">
            <a:extLst>
              <a:ext uri="{FF2B5EF4-FFF2-40B4-BE49-F238E27FC236}">
                <a16:creationId xmlns:a16="http://schemas.microsoft.com/office/drawing/2014/main" xmlns="" id="{237F7E25-7F7D-4DD7-AA76-63795570D439}"/>
              </a:ext>
            </a:extLst>
          </p:cNvPr>
          <p:cNvGrpSpPr/>
          <p:nvPr/>
        </p:nvGrpSpPr>
        <p:grpSpPr>
          <a:xfrm>
            <a:off x="439485" y="2856658"/>
            <a:ext cx="3389632" cy="830997"/>
            <a:chOff x="439485" y="2856658"/>
            <a:chExt cx="3389632" cy="830997"/>
          </a:xfrm>
        </p:grpSpPr>
        <p:sp>
          <p:nvSpPr>
            <p:cNvPr id="24" name="Hình chữ nhật: Góc Chéo Tròn 23">
              <a:extLst>
                <a:ext uri="{FF2B5EF4-FFF2-40B4-BE49-F238E27FC236}">
                  <a16:creationId xmlns:a16="http://schemas.microsoft.com/office/drawing/2014/main" xmlns="" id="{D1B4B4DC-B70C-47EE-ABB8-D9ED98C57FC2}"/>
                </a:ext>
              </a:extLst>
            </p:cNvPr>
            <p:cNvSpPr/>
            <p:nvPr/>
          </p:nvSpPr>
          <p:spPr>
            <a:xfrm>
              <a:off x="439485" y="2856658"/>
              <a:ext cx="2761004" cy="830997"/>
            </a:xfrm>
            <a:prstGeom prst="round2DiagRect">
              <a:avLst/>
            </a:prstGeom>
            <a:ln w="38100">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Hộp Văn bản 19">
              <a:extLst>
                <a:ext uri="{FF2B5EF4-FFF2-40B4-BE49-F238E27FC236}">
                  <a16:creationId xmlns:a16="http://schemas.microsoft.com/office/drawing/2014/main" xmlns="" id="{6EC86489-C16A-4EAA-A096-370A3FFADA51}"/>
                </a:ext>
              </a:extLst>
            </p:cNvPr>
            <p:cNvSpPr txBox="1"/>
            <p:nvPr/>
          </p:nvSpPr>
          <p:spPr>
            <a:xfrm>
              <a:off x="540316" y="2856658"/>
              <a:ext cx="3288801" cy="830997"/>
            </a:xfrm>
            <a:prstGeom prst="rect">
              <a:avLst/>
            </a:prstGeom>
            <a:noFill/>
          </p:spPr>
          <p:txBody>
            <a:bodyPr wrap="square">
              <a:spAutoFit/>
            </a:bodyPr>
            <a:lstStyle/>
            <a:p>
              <a:pPr>
                <a:spcBef>
                  <a:spcPct val="50000"/>
                </a:spcBef>
                <a:defRPr/>
              </a:pPr>
              <a:r>
                <a:rPr lang="en-US" sz="4800">
                  <a:latin typeface="+mj-lt"/>
                </a:rPr>
                <a:t>buộc thắt</a:t>
              </a:r>
            </a:p>
          </p:txBody>
        </p:sp>
      </p:grpSp>
      <p:grpSp>
        <p:nvGrpSpPr>
          <p:cNvPr id="3" name="Nhóm 2">
            <a:extLst>
              <a:ext uri="{FF2B5EF4-FFF2-40B4-BE49-F238E27FC236}">
                <a16:creationId xmlns:a16="http://schemas.microsoft.com/office/drawing/2014/main" xmlns="" id="{B4BAF5CA-E6A2-47DF-ACA0-F4BF2F99D96A}"/>
              </a:ext>
            </a:extLst>
          </p:cNvPr>
          <p:cNvGrpSpPr/>
          <p:nvPr/>
        </p:nvGrpSpPr>
        <p:grpSpPr>
          <a:xfrm>
            <a:off x="424543" y="4325676"/>
            <a:ext cx="3404574" cy="830997"/>
            <a:chOff x="424543" y="4325676"/>
            <a:chExt cx="3404574" cy="830997"/>
          </a:xfrm>
        </p:grpSpPr>
        <p:sp>
          <p:nvSpPr>
            <p:cNvPr id="25" name="Hình chữ nhật: Góc Chéo Tròn 24">
              <a:extLst>
                <a:ext uri="{FF2B5EF4-FFF2-40B4-BE49-F238E27FC236}">
                  <a16:creationId xmlns:a16="http://schemas.microsoft.com/office/drawing/2014/main" xmlns="" id="{9170640C-F87D-4BBB-83E5-6C044A1641D8}"/>
                </a:ext>
              </a:extLst>
            </p:cNvPr>
            <p:cNvSpPr/>
            <p:nvPr/>
          </p:nvSpPr>
          <p:spPr>
            <a:xfrm>
              <a:off x="424543" y="4325676"/>
              <a:ext cx="2761004" cy="830997"/>
            </a:xfrm>
            <a:prstGeom prst="round2DiagRect">
              <a:avLst/>
            </a:prstGeom>
            <a:ln w="38100">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Hộp Văn bản 20">
              <a:extLst>
                <a:ext uri="{FF2B5EF4-FFF2-40B4-BE49-F238E27FC236}">
                  <a16:creationId xmlns:a16="http://schemas.microsoft.com/office/drawing/2014/main" xmlns="" id="{FB2E5904-7617-49E3-B977-8BF5F5191025}"/>
                </a:ext>
              </a:extLst>
            </p:cNvPr>
            <p:cNvSpPr txBox="1"/>
            <p:nvPr/>
          </p:nvSpPr>
          <p:spPr>
            <a:xfrm>
              <a:off x="540316" y="4325676"/>
              <a:ext cx="3288801" cy="830997"/>
            </a:xfrm>
            <a:prstGeom prst="rect">
              <a:avLst/>
            </a:prstGeom>
            <a:noFill/>
          </p:spPr>
          <p:txBody>
            <a:bodyPr wrap="square">
              <a:spAutoFit/>
            </a:bodyPr>
            <a:lstStyle/>
            <a:p>
              <a:pPr>
                <a:spcBef>
                  <a:spcPct val="50000"/>
                </a:spcBef>
                <a:defRPr/>
              </a:pPr>
              <a:r>
                <a:rPr lang="en-US" sz="4800">
                  <a:latin typeface="+mj-lt"/>
                </a:rPr>
                <a:t>vạt  trước</a:t>
              </a:r>
            </a:p>
          </p:txBody>
        </p:sp>
      </p:grpSp>
      <p:grpSp>
        <p:nvGrpSpPr>
          <p:cNvPr id="10" name="Nhóm 9">
            <a:extLst>
              <a:ext uri="{FF2B5EF4-FFF2-40B4-BE49-F238E27FC236}">
                <a16:creationId xmlns:a16="http://schemas.microsoft.com/office/drawing/2014/main" xmlns="" id="{E76FF816-0FD8-4590-B530-32749E7C3181}"/>
              </a:ext>
            </a:extLst>
          </p:cNvPr>
          <p:cNvGrpSpPr/>
          <p:nvPr/>
        </p:nvGrpSpPr>
        <p:grpSpPr>
          <a:xfrm>
            <a:off x="4349974" y="2855837"/>
            <a:ext cx="3389632" cy="830997"/>
            <a:chOff x="4349974" y="2855837"/>
            <a:chExt cx="3389632" cy="830997"/>
          </a:xfrm>
        </p:grpSpPr>
        <p:sp>
          <p:nvSpPr>
            <p:cNvPr id="17" name="Hình chữ nhật: Góc Chéo Tròn 16">
              <a:extLst>
                <a:ext uri="{FF2B5EF4-FFF2-40B4-BE49-F238E27FC236}">
                  <a16:creationId xmlns:a16="http://schemas.microsoft.com/office/drawing/2014/main" xmlns="" id="{3ECD1488-F526-4D49-9749-95F38F685163}"/>
                </a:ext>
              </a:extLst>
            </p:cNvPr>
            <p:cNvSpPr/>
            <p:nvPr/>
          </p:nvSpPr>
          <p:spPr>
            <a:xfrm>
              <a:off x="4349974" y="2855837"/>
              <a:ext cx="2761004" cy="830997"/>
            </a:xfrm>
            <a:prstGeom prst="round2DiagRect">
              <a:avLst/>
            </a:prstGeom>
            <a:ln w="38100">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Hộp Văn bản 21">
              <a:extLst>
                <a:ext uri="{FF2B5EF4-FFF2-40B4-BE49-F238E27FC236}">
                  <a16:creationId xmlns:a16="http://schemas.microsoft.com/office/drawing/2014/main" xmlns="" id="{ABA2DDB5-53FF-4C6A-88A4-7A04C2C14E7A}"/>
                </a:ext>
              </a:extLst>
            </p:cNvPr>
            <p:cNvSpPr txBox="1"/>
            <p:nvPr/>
          </p:nvSpPr>
          <p:spPr>
            <a:xfrm>
              <a:off x="4450805" y="2855837"/>
              <a:ext cx="3288801" cy="830997"/>
            </a:xfrm>
            <a:prstGeom prst="rect">
              <a:avLst/>
            </a:prstGeom>
            <a:noFill/>
          </p:spPr>
          <p:txBody>
            <a:bodyPr wrap="square">
              <a:spAutoFit/>
            </a:bodyPr>
            <a:lstStyle/>
            <a:p>
              <a:pPr>
                <a:spcBef>
                  <a:spcPct val="50000"/>
                </a:spcBef>
                <a:defRPr/>
              </a:pPr>
              <a:r>
                <a:rPr lang="en-US" sz="4800">
                  <a:latin typeface="+mj-lt"/>
                </a:rPr>
                <a:t>thế kỉ XX</a:t>
              </a:r>
            </a:p>
          </p:txBody>
        </p:sp>
      </p:grpSp>
      <p:grpSp>
        <p:nvGrpSpPr>
          <p:cNvPr id="13" name="Nhóm 12">
            <a:extLst>
              <a:ext uri="{FF2B5EF4-FFF2-40B4-BE49-F238E27FC236}">
                <a16:creationId xmlns:a16="http://schemas.microsoft.com/office/drawing/2014/main" xmlns="" id="{8CD96836-A277-4137-9DCD-DD544DC66F05}"/>
              </a:ext>
            </a:extLst>
          </p:cNvPr>
          <p:cNvGrpSpPr/>
          <p:nvPr/>
        </p:nvGrpSpPr>
        <p:grpSpPr>
          <a:xfrm>
            <a:off x="8001000" y="2833465"/>
            <a:ext cx="2866463" cy="830998"/>
            <a:chOff x="8001000" y="2833465"/>
            <a:chExt cx="2866463" cy="830998"/>
          </a:xfrm>
        </p:grpSpPr>
        <p:sp>
          <p:nvSpPr>
            <p:cNvPr id="16" name="Hình chữ nhật: Góc Chéo Tròn 15">
              <a:extLst>
                <a:ext uri="{FF2B5EF4-FFF2-40B4-BE49-F238E27FC236}">
                  <a16:creationId xmlns:a16="http://schemas.microsoft.com/office/drawing/2014/main" xmlns="" id="{EBFE448C-7064-45F1-8D29-B6E12481693D}"/>
                </a:ext>
              </a:extLst>
            </p:cNvPr>
            <p:cNvSpPr/>
            <p:nvPr/>
          </p:nvSpPr>
          <p:spPr>
            <a:xfrm>
              <a:off x="8001000" y="2833466"/>
              <a:ext cx="2761004" cy="830997"/>
            </a:xfrm>
            <a:prstGeom prst="round2DiagRect">
              <a:avLst/>
            </a:prstGeom>
            <a:ln w="38100">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Hộp Văn bản 22">
              <a:extLst>
                <a:ext uri="{FF2B5EF4-FFF2-40B4-BE49-F238E27FC236}">
                  <a16:creationId xmlns:a16="http://schemas.microsoft.com/office/drawing/2014/main" xmlns="" id="{4E3E7975-0757-49FB-88BB-DD29BCB100BF}"/>
                </a:ext>
              </a:extLst>
            </p:cNvPr>
            <p:cNvSpPr txBox="1"/>
            <p:nvPr/>
          </p:nvSpPr>
          <p:spPr>
            <a:xfrm>
              <a:off x="8106459" y="2833465"/>
              <a:ext cx="2761004" cy="830997"/>
            </a:xfrm>
            <a:prstGeom prst="rect">
              <a:avLst/>
            </a:prstGeom>
            <a:noFill/>
          </p:spPr>
          <p:txBody>
            <a:bodyPr wrap="square">
              <a:spAutoFit/>
            </a:bodyPr>
            <a:lstStyle/>
            <a:p>
              <a:pPr>
                <a:spcBef>
                  <a:spcPct val="50000"/>
                </a:spcBef>
                <a:defRPr/>
              </a:pPr>
              <a:r>
                <a:rPr lang="en-US" sz="4800">
                  <a:latin typeface="+mj-lt"/>
                </a:rPr>
                <a:t>cổ truyền</a:t>
              </a:r>
            </a:p>
          </p:txBody>
        </p:sp>
      </p:grpSp>
    </p:spTree>
    <p:extLst>
      <p:ext uri="{BB962C8B-B14F-4D97-AF65-F5344CB8AC3E}">
        <p14:creationId xmlns:p14="http://schemas.microsoft.com/office/powerpoint/2010/main" val="266388005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fade">
                                      <p:cBhvr>
                                        <p:cTn id="17" dur="500"/>
                                        <p:tgtEl>
                                          <p:spTgt spid="2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500"/>
                                        <p:tgtEl>
                                          <p:spTgt spid="13"/>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gtEl>
                                        <p:attrNameLst>
                                          <p:attrName>style.visibility</p:attrName>
                                        </p:attrNameLst>
                                      </p:cBhvr>
                                      <p:to>
                                        <p:strVal val="visible"/>
                                      </p:to>
                                    </p:set>
                                    <p:animEffect transition="in" filter="fade">
                                      <p:cBhvr>
                                        <p:cTn id="3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10">
            <a:extLst>
              <a:ext uri="{FF2B5EF4-FFF2-40B4-BE49-F238E27FC236}">
                <a16:creationId xmlns:a16="http://schemas.microsoft.com/office/drawing/2014/main" xmlns="" id="{84C0791A-6676-4043-BBF1-DD2993D19C98}"/>
              </a:ext>
            </a:extLst>
          </p:cNvPr>
          <p:cNvSpPr/>
          <p:nvPr/>
        </p:nvSpPr>
        <p:spPr>
          <a:xfrm flipV="1">
            <a:off x="0" y="941248"/>
            <a:ext cx="12190413" cy="45719"/>
          </a:xfrm>
          <a:prstGeom prst="rect">
            <a:avLst/>
          </a:prstGeom>
          <a:solidFill>
            <a:srgbClr val="8AC4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
              <a:ea typeface="字魂35号-经典雅黑" panose="00000500000000000000" pitchFamily="2" charset="-122"/>
              <a:sym typeface=""/>
            </a:endParaRPr>
          </a:p>
        </p:txBody>
      </p:sp>
      <p:grpSp>
        <p:nvGrpSpPr>
          <p:cNvPr id="5" name="Nhóm 4">
            <a:extLst>
              <a:ext uri="{FF2B5EF4-FFF2-40B4-BE49-F238E27FC236}">
                <a16:creationId xmlns:a16="http://schemas.microsoft.com/office/drawing/2014/main" xmlns="" id="{62372C98-A6B1-446B-8C38-74AB63B516E3}"/>
              </a:ext>
            </a:extLst>
          </p:cNvPr>
          <p:cNvGrpSpPr/>
          <p:nvPr/>
        </p:nvGrpSpPr>
        <p:grpSpPr>
          <a:xfrm>
            <a:off x="2275113" y="118531"/>
            <a:ext cx="8207829" cy="762724"/>
            <a:chOff x="3450771" y="111639"/>
            <a:chExt cx="6248400" cy="762724"/>
          </a:xfrm>
        </p:grpSpPr>
        <p:sp>
          <p:nvSpPr>
            <p:cNvPr id="4" name="Hình chữ nhật: Góc Tròn 3">
              <a:extLst>
                <a:ext uri="{FF2B5EF4-FFF2-40B4-BE49-F238E27FC236}">
                  <a16:creationId xmlns:a16="http://schemas.microsoft.com/office/drawing/2014/main" xmlns="" id="{185B5C10-717A-4FFD-AD64-6A835D7C1211}"/>
                </a:ext>
              </a:extLst>
            </p:cNvPr>
            <p:cNvSpPr/>
            <p:nvPr/>
          </p:nvSpPr>
          <p:spPr>
            <a:xfrm>
              <a:off x="3450771" y="111639"/>
              <a:ext cx="6248400" cy="762724"/>
            </a:xfrm>
            <a:prstGeom prst="roundRect">
              <a:avLst/>
            </a:prstGeom>
            <a:solidFill>
              <a:srgbClr val="8AC4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8">
              <a:extLst>
                <a:ext uri="{FF2B5EF4-FFF2-40B4-BE49-F238E27FC236}">
                  <a16:creationId xmlns:a16="http://schemas.microsoft.com/office/drawing/2014/main" xmlns="" id="{E9BB0E5B-E5F4-4490-B3C7-C915B81DF5B6}"/>
                </a:ext>
              </a:extLst>
            </p:cNvPr>
            <p:cNvSpPr txBox="1">
              <a:spLocks noChangeArrowheads="1"/>
            </p:cNvSpPr>
            <p:nvPr/>
          </p:nvSpPr>
          <p:spPr bwMode="auto">
            <a:xfrm>
              <a:off x="3565774" y="123669"/>
              <a:ext cx="6018394"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p>
              <a:pPr algn="ctr" eaLnBrk="1" hangingPunct="1"/>
              <a:r>
                <a:rPr lang="en-US" altLang="zh-CN" sz="4800" b="1">
                  <a:solidFill>
                    <a:schemeClr val="bg1"/>
                  </a:solidFill>
                  <a:latin typeface="Arial" panose="020B0604020202020204" pitchFamily="34" charset="0"/>
                  <a:ea typeface="字魂35号-经典雅黑" panose="00000500000000000000" pitchFamily="2" charset="-122"/>
                  <a:cs typeface="Arial" panose="020B0604020202020204" pitchFamily="34" charset="0"/>
                  <a:sym typeface=""/>
                </a:rPr>
                <a:t>Lưu ý</a:t>
              </a:r>
              <a:endParaRPr lang="zh-CN" altLang="en-US" sz="4800" b="1" dirty="0">
                <a:solidFill>
                  <a:schemeClr val="bg1"/>
                </a:solidFill>
                <a:latin typeface="Arial" panose="020B0604020202020204" pitchFamily="34" charset="0"/>
                <a:ea typeface="字魂35号-经典雅黑" panose="00000500000000000000" pitchFamily="2" charset="-122"/>
                <a:cs typeface="Arial" panose="020B0604020202020204" pitchFamily="34" charset="0"/>
                <a:sym typeface=""/>
              </a:endParaRPr>
            </a:p>
          </p:txBody>
        </p:sp>
      </p:grpSp>
      <p:grpSp>
        <p:nvGrpSpPr>
          <p:cNvPr id="8" name="Nhóm 7">
            <a:extLst>
              <a:ext uri="{FF2B5EF4-FFF2-40B4-BE49-F238E27FC236}">
                <a16:creationId xmlns:a16="http://schemas.microsoft.com/office/drawing/2014/main" xmlns="" id="{DE02A85D-C236-43B0-B7A1-F776AF68F2D3}"/>
              </a:ext>
            </a:extLst>
          </p:cNvPr>
          <p:cNvGrpSpPr/>
          <p:nvPr/>
        </p:nvGrpSpPr>
        <p:grpSpPr>
          <a:xfrm>
            <a:off x="881743" y="1959429"/>
            <a:ext cx="11038114" cy="838200"/>
            <a:chOff x="881743" y="1959429"/>
            <a:chExt cx="11038114" cy="838200"/>
          </a:xfrm>
        </p:grpSpPr>
        <p:sp>
          <p:nvSpPr>
            <p:cNvPr id="2" name="Hình chữ nhật: Góc Chéo Tròn 1">
              <a:extLst>
                <a:ext uri="{FF2B5EF4-FFF2-40B4-BE49-F238E27FC236}">
                  <a16:creationId xmlns:a16="http://schemas.microsoft.com/office/drawing/2014/main" xmlns="" id="{94F4A3E4-C24D-42E7-8DE0-10E7EAF8F774}"/>
                </a:ext>
              </a:extLst>
            </p:cNvPr>
            <p:cNvSpPr/>
            <p:nvPr/>
          </p:nvSpPr>
          <p:spPr>
            <a:xfrm>
              <a:off x="881743" y="1959429"/>
              <a:ext cx="11038114" cy="838200"/>
            </a:xfrm>
            <a:prstGeom prst="round2DiagRect">
              <a:avLst/>
            </a:prstGeom>
            <a:ln w="38100">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Hộp Văn bản 6">
              <a:extLst>
                <a:ext uri="{FF2B5EF4-FFF2-40B4-BE49-F238E27FC236}">
                  <a16:creationId xmlns:a16="http://schemas.microsoft.com/office/drawing/2014/main" xmlns="" id="{2DB986C5-1224-4DB0-8342-E510145E048E}"/>
                </a:ext>
              </a:extLst>
            </p:cNvPr>
            <p:cNvSpPr txBox="1"/>
            <p:nvPr/>
          </p:nvSpPr>
          <p:spPr>
            <a:xfrm>
              <a:off x="1008402" y="2055364"/>
              <a:ext cx="10911455" cy="646331"/>
            </a:xfrm>
            <a:prstGeom prst="rect">
              <a:avLst/>
            </a:prstGeom>
            <a:noFill/>
          </p:spPr>
          <p:txBody>
            <a:bodyPr wrap="square">
              <a:spAutoFit/>
            </a:bodyPr>
            <a:lstStyle/>
            <a:p>
              <a:pPr algn="just"/>
              <a:r>
                <a:rPr lang="vi-VN" sz="3600">
                  <a:solidFill>
                    <a:schemeClr val="bg1"/>
                  </a:solidFill>
                  <a:latin typeface="Calibri" panose="020F0502020204030204" pitchFamily="34" charset="0"/>
                  <a:cs typeface="Calibri" panose="020F0502020204030204" pitchFamily="34" charset="0"/>
                </a:rPr>
                <a:t>Ngồi viết đúng tư thế, trình bày đúng hình thức đoạn văn.</a:t>
              </a:r>
              <a:endParaRPr lang="en-US" sz="3600" dirty="0">
                <a:solidFill>
                  <a:schemeClr val="bg1"/>
                </a:solidFill>
                <a:latin typeface="Calibri" panose="020F0502020204030204" pitchFamily="34" charset="0"/>
                <a:cs typeface="Calibri" panose="020F0502020204030204" pitchFamily="34" charset="0"/>
              </a:endParaRPr>
            </a:p>
          </p:txBody>
        </p:sp>
      </p:grpSp>
      <p:grpSp>
        <p:nvGrpSpPr>
          <p:cNvPr id="6" name="Nhóm 5">
            <a:extLst>
              <a:ext uri="{FF2B5EF4-FFF2-40B4-BE49-F238E27FC236}">
                <a16:creationId xmlns:a16="http://schemas.microsoft.com/office/drawing/2014/main" xmlns="" id="{DE9EE0CB-8D51-4CEC-8D51-B75693B9FEDB}"/>
              </a:ext>
            </a:extLst>
          </p:cNvPr>
          <p:cNvGrpSpPr/>
          <p:nvPr/>
        </p:nvGrpSpPr>
        <p:grpSpPr>
          <a:xfrm>
            <a:off x="881743" y="3212456"/>
            <a:ext cx="11038114" cy="838200"/>
            <a:chOff x="881743" y="2929715"/>
            <a:chExt cx="11038114" cy="838200"/>
          </a:xfrm>
        </p:grpSpPr>
        <p:sp>
          <p:nvSpPr>
            <p:cNvPr id="14" name="Hình chữ nhật: Góc Chéo Tròn 13">
              <a:extLst>
                <a:ext uri="{FF2B5EF4-FFF2-40B4-BE49-F238E27FC236}">
                  <a16:creationId xmlns:a16="http://schemas.microsoft.com/office/drawing/2014/main" xmlns="" id="{363898CB-8EA7-4C59-BCB0-813FED118789}"/>
                </a:ext>
              </a:extLst>
            </p:cNvPr>
            <p:cNvSpPr/>
            <p:nvPr/>
          </p:nvSpPr>
          <p:spPr>
            <a:xfrm>
              <a:off x="881743" y="2929715"/>
              <a:ext cx="11038114" cy="838200"/>
            </a:xfrm>
            <a:prstGeom prst="round2DiagRect">
              <a:avLst/>
            </a:prstGeom>
            <a:ln w="38100">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Hộp Văn bản 17">
              <a:extLst>
                <a:ext uri="{FF2B5EF4-FFF2-40B4-BE49-F238E27FC236}">
                  <a16:creationId xmlns:a16="http://schemas.microsoft.com/office/drawing/2014/main" xmlns="" id="{30E60EF3-FB94-482E-AA0B-AEDF292A5F8B}"/>
                </a:ext>
              </a:extLst>
            </p:cNvPr>
            <p:cNvSpPr txBox="1"/>
            <p:nvPr/>
          </p:nvSpPr>
          <p:spPr>
            <a:xfrm>
              <a:off x="990867" y="3025650"/>
              <a:ext cx="10928990" cy="646331"/>
            </a:xfrm>
            <a:prstGeom prst="rect">
              <a:avLst/>
            </a:prstGeom>
            <a:noFill/>
          </p:spPr>
          <p:txBody>
            <a:bodyPr wrap="square">
              <a:spAutoFit/>
            </a:bodyPr>
            <a:lstStyle/>
            <a:p>
              <a:pPr algn="just"/>
              <a:r>
                <a:rPr lang="vi-VN" sz="3600">
                  <a:solidFill>
                    <a:schemeClr val="bg1"/>
                  </a:solidFill>
                  <a:latin typeface="Calibri" panose="020F0502020204030204" pitchFamily="34" charset="0"/>
                  <a:cs typeface="Calibri" panose="020F0502020204030204" pitchFamily="34" charset="0"/>
                </a:rPr>
                <a:t>Ghi dấu thanh đúng vị trí.</a:t>
              </a:r>
              <a:endParaRPr lang="en-US" sz="3600" dirty="0">
                <a:solidFill>
                  <a:schemeClr val="bg1"/>
                </a:solidFill>
                <a:latin typeface="Calibri" panose="020F0502020204030204" pitchFamily="34" charset="0"/>
                <a:cs typeface="Calibri" panose="020F0502020204030204" pitchFamily="34" charset="0"/>
              </a:endParaRPr>
            </a:p>
          </p:txBody>
        </p:sp>
      </p:grpSp>
      <p:grpSp>
        <p:nvGrpSpPr>
          <p:cNvPr id="3" name="Nhóm 2">
            <a:extLst>
              <a:ext uri="{FF2B5EF4-FFF2-40B4-BE49-F238E27FC236}">
                <a16:creationId xmlns:a16="http://schemas.microsoft.com/office/drawing/2014/main" xmlns="" id="{548C6D97-1D54-4C08-A62E-3D0E861957C5}"/>
              </a:ext>
            </a:extLst>
          </p:cNvPr>
          <p:cNvGrpSpPr/>
          <p:nvPr/>
        </p:nvGrpSpPr>
        <p:grpSpPr>
          <a:xfrm>
            <a:off x="881743" y="4492318"/>
            <a:ext cx="11437578" cy="838200"/>
            <a:chOff x="859970" y="3893603"/>
            <a:chExt cx="11437578" cy="838200"/>
          </a:xfrm>
        </p:grpSpPr>
        <p:sp>
          <p:nvSpPr>
            <p:cNvPr id="15" name="Hình chữ nhật: Góc Chéo Tròn 14">
              <a:extLst>
                <a:ext uri="{FF2B5EF4-FFF2-40B4-BE49-F238E27FC236}">
                  <a16:creationId xmlns:a16="http://schemas.microsoft.com/office/drawing/2014/main" xmlns="" id="{7C2FD81E-05B8-4EFC-BD42-A256F82F58CA}"/>
                </a:ext>
              </a:extLst>
            </p:cNvPr>
            <p:cNvSpPr/>
            <p:nvPr/>
          </p:nvSpPr>
          <p:spPr>
            <a:xfrm>
              <a:off x="859970" y="3893603"/>
              <a:ext cx="11038114" cy="838200"/>
            </a:xfrm>
            <a:prstGeom prst="round2DiagRect">
              <a:avLst/>
            </a:prstGeom>
            <a:ln w="38100">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Hộp Văn bản 18">
              <a:extLst>
                <a:ext uri="{FF2B5EF4-FFF2-40B4-BE49-F238E27FC236}">
                  <a16:creationId xmlns:a16="http://schemas.microsoft.com/office/drawing/2014/main" xmlns="" id="{CE659C2B-33D3-43CC-86A8-B885DE0276E4}"/>
                </a:ext>
              </a:extLst>
            </p:cNvPr>
            <p:cNvSpPr txBox="1"/>
            <p:nvPr/>
          </p:nvSpPr>
          <p:spPr>
            <a:xfrm>
              <a:off x="1008402" y="3989538"/>
              <a:ext cx="11289146" cy="646331"/>
            </a:xfrm>
            <a:prstGeom prst="rect">
              <a:avLst/>
            </a:prstGeom>
            <a:noFill/>
          </p:spPr>
          <p:txBody>
            <a:bodyPr wrap="square">
              <a:spAutoFit/>
            </a:bodyPr>
            <a:lstStyle/>
            <a:p>
              <a:pPr algn="just"/>
              <a:r>
                <a:rPr lang="vi-VN" sz="3600">
                  <a:solidFill>
                    <a:schemeClr val="bg1"/>
                  </a:solidFill>
                  <a:latin typeface="Calibri" panose="020F0502020204030204" pitchFamily="34" charset="0"/>
                  <a:cs typeface="Calibri" panose="020F0502020204030204" pitchFamily="34" charset="0"/>
                </a:rPr>
                <a:t>Đọc lại bài, kiểm tra lỗi chính tả.</a:t>
              </a:r>
              <a:endParaRPr lang="en-US" sz="3600" dirty="0">
                <a:solidFill>
                  <a:schemeClr val="bg1"/>
                </a:solidFill>
                <a:latin typeface="Calibri" panose="020F0502020204030204" pitchFamily="34" charset="0"/>
                <a:cs typeface="Calibri" panose="020F0502020204030204" pitchFamily="34" charset="0"/>
              </a:endParaRPr>
            </a:p>
          </p:txBody>
        </p:sp>
      </p:grpSp>
      <p:pic>
        <p:nvPicPr>
          <p:cNvPr id="1026" name="Picture 2" descr="Hình ảnh Vector và PNG với nền trong suốt để tải xuống miễn phí">
            <a:extLst>
              <a:ext uri="{FF2B5EF4-FFF2-40B4-BE49-F238E27FC236}">
                <a16:creationId xmlns:a16="http://schemas.microsoft.com/office/drawing/2014/main" xmlns="" id="{58B077DF-61F7-4250-9DA7-667DEC793F70}"/>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0" y="1480547"/>
            <a:ext cx="1415143" cy="141514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ình ảnh Con Bướm Vàng Mô Hình Vẽ Minh Họa Cho Các Nguyên Tố, Bướm Clipart,  Côn Trùng, Canh Vector và PNG với nền trong suốt để tải xuống miễn phí">
            <a:extLst>
              <a:ext uri="{FF2B5EF4-FFF2-40B4-BE49-F238E27FC236}">
                <a16:creationId xmlns:a16="http://schemas.microsoft.com/office/drawing/2014/main" xmlns="" id="{020B85A7-237E-44D3-95FD-ED0C6DC26ADB}"/>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5083" b="90000" l="10000" r="90000">
                        <a14:foregroundMark x1="68250" y1="23500" x2="72583" y2="22667"/>
                        <a14:foregroundMark x1="62833" y1="5083" x2="59333" y2="11417"/>
                        <a14:foregroundMark x1="60833" y1="26667" x2="77000" y2="20500"/>
                        <a14:foregroundMark x1="54333" y1="49667" x2="63833" y2="43917"/>
                        <a14:foregroundMark x1="63833" y1="43917" x2="63833" y2="43917"/>
                        <a14:foregroundMark x1="63333" y1="60333" x2="65917" y2="56500"/>
                        <a14:foregroundMark x1="28917" y1="27917" x2="28917" y2="27917"/>
                        <a14:foregroundMark x1="23417" y1="27250" x2="23417" y2="27250"/>
                        <a14:foregroundMark x1="30167" y1="38583" x2="30167" y2="38583"/>
                        <a14:foregroundMark x1="30167" y1="37667" x2="30167" y2="37667"/>
                        <a14:foregroundMark x1="30505" y1="38167" x2="30583" y2="38583"/>
                        <a14:foregroundMark x1="30427" y1="37750" x2="30505" y2="38167"/>
                        <a14:foregroundMark x1="30333" y1="37250" x2="30380" y2="37500"/>
                        <a14:foregroundMark x1="30262" y1="36869" x2="30333" y2="37250"/>
                        <a14:foregroundMark x1="29721" y1="38331" x2="30500" y2="39167"/>
                        <a14:foregroundMark x1="28697" y1="37231" x2="28947" y2="37500"/>
                        <a14:foregroundMark x1="26770" y1="35160" x2="28200" y2="36697"/>
                        <a14:foregroundMark x1="23500" y1="29417" x2="23500" y2="29417"/>
                        <a14:foregroundMark x1="23333" y1="28500" x2="23333" y2="28500"/>
                        <a14:foregroundMark x1="24083" y1="30500" x2="24083" y2="30500"/>
                        <a14:foregroundMark x1="26250" y1="34500" x2="26250" y2="34500"/>
                        <a14:foregroundMark x1="26000" y1="33833" x2="26000" y2="33833"/>
                        <a14:foregroundMark x1="25500" y1="33250" x2="25500" y2="33250"/>
                        <a14:foregroundMark x1="24583" y1="31583" x2="24583" y2="31583"/>
                        <a14:foregroundMark x1="28417" y1="29083" x2="28417" y2="29083"/>
                        <a14:foregroundMark x1="28667" y1="28500" x2="28667" y2="28500"/>
                        <a14:foregroundMark x1="28500" y1="28750" x2="28500" y2="28750"/>
                        <a14:foregroundMark x1="28333" y1="30250" x2="28333" y2="30250"/>
                        <a14:foregroundMark x1="28250" y1="29583" x2="28250" y2="29583"/>
                        <a14:foregroundMark x1="28667" y1="32417" x2="28667" y2="32417"/>
                        <a14:foregroundMark x1="28417" y1="31500" x2="28417" y2="31500"/>
                        <a14:foregroundMark x1="29000" y1="33917" x2="29000" y2="33917"/>
                        <a14:foregroundMark x1="28750" y1="33500" x2="28750" y2="33500"/>
                        <a14:foregroundMark x1="29500" y1="35667" x2="29500" y2="35667"/>
                        <a14:foregroundMark x1="29833" y1="36833" x2="29833" y2="36833"/>
                        <a14:backgroundMark x1="26556" y1="32417" x2="26833" y2="33083"/>
                        <a14:backgroundMark x1="26208" y1="31583" x2="26556" y2="32417"/>
                        <a14:backgroundMark x1="26000" y1="31083" x2="26208" y2="31583"/>
                        <a14:backgroundMark x1="24075" y1="29417" x2="24750" y2="30333"/>
                        <a14:backgroundMark x1="23583" y1="28750" x2="24075" y2="29417"/>
                        <a14:backgroundMark x1="25155" y1="31583" x2="25833" y2="32667"/>
                        <a14:backgroundMark x1="24583" y1="30667" x2="25155" y2="31583"/>
                        <a14:backgroundMark x1="29227" y1="33500" x2="29250" y2="33750"/>
                        <a14:backgroundMark x1="29129" y1="32417" x2="29227" y2="33500"/>
                        <a14:backgroundMark x1="29046" y1="31500" x2="29129" y2="32417"/>
                        <a14:backgroundMark x1="29000" y1="31000" x2="29046" y2="31500"/>
                        <a14:backgroundMark x1="30142" y1="35667" x2="30417" y2="36833"/>
                        <a14:backgroundMark x1="29750" y1="34000" x2="30142" y2="35667"/>
                        <a14:backgroundMark x1="29556" y1="33917" x2="29750" y2="34500"/>
                        <a14:backgroundMark x1="29417" y1="33500" x2="29556" y2="33917"/>
                        <a14:backgroundMark x1="30417" y1="37083" x2="30417" y2="37417"/>
                        <a14:backgroundMark x1="29333" y1="37417" x2="29250" y2="37333"/>
                        <a14:backgroundMark x1="30083" y1="38167" x2="30083" y2="38167"/>
                        <a14:backgroundMark x1="30667" y1="37750" x2="30667" y2="37750"/>
                        <a14:backgroundMark x1="30500" y1="37833" x2="30500" y2="37833"/>
                        <a14:backgroundMark x1="30250" y1="37250" x2="30250" y2="37250"/>
                        <a14:backgroundMark x1="30167" y1="36750" x2="30167" y2="36750"/>
                        <a14:backgroundMark x1="30333" y1="37000" x2="30333" y2="37000"/>
                        <a14:backgroundMark x1="30417" y1="37500" x2="30417" y2="37500"/>
                        <a14:backgroundMark x1="30750" y1="38000" x2="30750" y2="38000"/>
                        <a14:backgroundMark x1="30667" y1="38167" x2="30667" y2="38167"/>
                        <a14:backgroundMark x1="30500" y1="37917" x2="30500" y2="37917"/>
                        <a14:backgroundMark x1="30333" y1="37667" x2="30333" y2="37667"/>
                        <a14:backgroundMark x1="23917" y1="28167" x2="23917" y2="28167"/>
                        <a14:backgroundMark x1="23667" y1="28750" x2="23667" y2="28750"/>
                        <a14:backgroundMark x1="23833" y1="28250" x2="23833" y2="28250"/>
                        <a14:backgroundMark x1="23667" y1="28417" x2="23667" y2="28417"/>
                        <a14:backgroundMark x1="23667" y1="28583" x2="23667" y2="28583"/>
                        <a14:backgroundMark x1="22917" y1="28083" x2="22917" y2="28083"/>
                        <a14:backgroundMark x1="22917" y1="28583" x2="22917" y2="28583"/>
                        <a14:backgroundMark x1="23083" y1="27750" x2="23083" y2="27750"/>
                        <a14:backgroundMark x1="23000" y1="28083" x2="23000" y2="28083"/>
                        <a14:backgroundMark x1="22917" y1="28417" x2="22917" y2="28417"/>
                        <a14:backgroundMark x1="22917" y1="28333" x2="22917" y2="28333"/>
                        <a14:backgroundMark x1="22667" y1="27917" x2="22917" y2="28667"/>
                        <a14:backgroundMark x1="28779" y1="30250" x2="28833" y2="31333"/>
                        <a14:backgroundMark x1="28750" y1="29667" x2="28779" y2="30250"/>
                        <a14:backgroundMark x1="28667" y1="29083" x2="28667" y2="29667"/>
                        <a14:backgroundMark x1="28667" y1="28667" x2="28667" y2="29083"/>
                        <a14:backgroundMark x1="28556" y1="29083" x2="28667" y2="29750"/>
                        <a14:backgroundMark x1="28500" y1="28750" x2="28556" y2="29083"/>
                        <a14:backgroundMark x1="28667" y1="30083" x2="28750" y2="31250"/>
                        <a14:backgroundMark x1="28333" y1="28250" x2="28333" y2="28583"/>
                        <a14:backgroundMark x1="28500" y1="30250" x2="28500" y2="30000"/>
                        <a14:backgroundMark x1="25750" y1="34000" x2="26083" y2="34583"/>
                        <a14:backgroundMark x1="25833" y1="34667" x2="26333" y2="35417"/>
                        <a14:backgroundMark x1="25417" y1="33667" x2="25583" y2="34167"/>
                        <a14:backgroundMark x1="23000" y1="28583" x2="23000" y2="29250"/>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270556" y="3023660"/>
            <a:ext cx="1030175" cy="14535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ình ảnh Vui Nhộn đầy Màu Sắc Bướm đẹp động Vật, Bướm Clipart, Bướm, Các  Vector miễn phí tải tập tin PNG PSDComment và Vector">
            <a:extLst>
              <a:ext uri="{FF2B5EF4-FFF2-40B4-BE49-F238E27FC236}">
                <a16:creationId xmlns:a16="http://schemas.microsoft.com/office/drawing/2014/main" xmlns="" id="{39545E52-AFD3-4B0C-B934-8D50EC9656C3}"/>
              </a:ext>
            </a:extLst>
          </p:cNvPr>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ackgroundRemoval t="4063" b="55000" l="6250" r="58594">
                        <a14:foregroundMark x1="31563" y1="42344" x2="32344" y2="43125"/>
                        <a14:foregroundMark x1="44844" y1="55156" x2="44844" y2="55156"/>
                        <a14:foregroundMark x1="45654" y1="53435" x2="45781" y2="54375"/>
                        <a14:foregroundMark x1="45781" y1="54375" x2="45625" y2="55000"/>
                        <a14:foregroundMark x1="56388" y1="46068" x2="56250" y2="47813"/>
                        <a14:foregroundMark x1="56719" y1="46563" x2="56361" y2="46079"/>
                        <a14:foregroundMark x1="42667" y1="37190" x2="42315" y2="37102"/>
                        <a14:foregroundMark x1="37334" y1="38205" x2="37031" y2="38281"/>
                        <a14:foregroundMark x1="39017" y1="37784" x2="38001" y2="38038"/>
                        <a14:foregroundMark x1="43594" y1="43594" x2="43594" y2="43594"/>
                        <a14:foregroundMark x1="43125" y1="43125" x2="43125" y2="43125"/>
                        <a14:foregroundMark x1="42344" y1="42031" x2="42344" y2="42031"/>
                        <a14:foregroundMark x1="41094" y1="41094" x2="41094" y2="41094"/>
                        <a14:foregroundMark x1="36875" y1="39375" x2="36875" y2="39375"/>
                        <a14:foregroundMark x1="37813" y1="39531" x2="37813" y2="39531"/>
                        <a14:foregroundMark x1="39375" y1="39844" x2="39375" y2="39844"/>
                        <a14:foregroundMark x1="40000" y1="40469" x2="40156" y2="40469"/>
                        <a14:foregroundMark x1="38750" y1="39844" x2="38750" y2="39844"/>
                        <a14:foregroundMark x1="46094" y1="50625" x2="46094" y2="50625"/>
                        <a14:foregroundMark x1="45938" y1="48906" x2="45938" y2="48906"/>
                        <a14:foregroundMark x1="45781" y1="48125" x2="45781" y2="48125"/>
                        <a14:foregroundMark x1="45313" y1="47344" x2="45469" y2="47969"/>
                        <a14:foregroundMark x1="45000" y1="46406" x2="45156" y2="47188"/>
                        <a14:foregroundMark x1="44063" y1="44688" x2="44844" y2="45938"/>
                        <a14:foregroundMark x1="43750" y1="44063" x2="43750" y2="44219"/>
                        <a14:foregroundMark x1="39531" y1="37500" x2="39531" y2="37500"/>
                        <a14:foregroundMark x1="44219" y1="37031" x2="44219" y2="37031"/>
                        <a14:foregroundMark x1="46563" y1="37188" x2="46563" y2="37188"/>
                        <a14:foregroundMark x1="47969" y1="37500" x2="47969" y2="37500"/>
                        <a14:foregroundMark x1="49531" y1="38125" x2="49531" y2="38125"/>
                        <a14:foregroundMark x1="51406" y1="39063" x2="51406" y2="39063"/>
                        <a14:foregroundMark x1="52812" y1="40156" x2="52812" y2="40156"/>
                        <a14:foregroundMark x1="54063" y1="41094" x2="54063" y2="41094"/>
                        <a14:foregroundMark x1="55469" y1="42813" x2="55469" y2="42813"/>
                        <a14:foregroundMark x1="56250" y1="44531" x2="56250" y2="44531"/>
                        <a14:foregroundMark x1="26719" y1="4063" x2="26719" y2="4063"/>
                        <a14:backgroundMark x1="40938" y1="39375" x2="41406" y2="39063"/>
                        <a14:backgroundMark x1="41719" y1="39063" x2="42813" y2="38594"/>
                        <a14:backgroundMark x1="39844" y1="38750" x2="41719" y2="37969"/>
                        <a14:backgroundMark x1="45938" y1="38125" x2="47813" y2="38281"/>
                        <a14:backgroundMark x1="42188" y1="37813" x2="45938" y2="38125"/>
                        <a14:backgroundMark x1="53447" y1="42813" x2="55313" y2="44375"/>
                        <a14:backgroundMark x1="51394" y1="41094" x2="53447" y2="42813"/>
                        <a14:backgroundMark x1="50274" y1="40156" x2="51394" y2="41094"/>
                        <a14:backgroundMark x1="48968" y1="39063" x2="50274" y2="40156"/>
                        <a14:backgroundMark x1="48594" y1="38750" x2="48968" y2="39063"/>
                        <a14:backgroundMark x1="56406" y1="42969" x2="57188" y2="44375"/>
                        <a14:backgroundMark x1="55469" y1="45156" x2="55937" y2="46250"/>
                        <a14:backgroundMark x1="41511" y1="43125" x2="42188" y2="43594"/>
                        <a14:backgroundMark x1="39931" y1="42031" x2="41511" y2="43125"/>
                        <a14:backgroundMark x1="39397" y1="41662" x2="39931" y2="42031"/>
                        <a14:backgroundMark x1="38577" y1="41094" x2="39288" y2="41586"/>
                        <a14:backgroundMark x1="38125" y1="40781" x2="38577" y2="41094"/>
                        <a14:backgroundMark x1="45261" y1="50625" x2="45625" y2="51406"/>
                        <a14:backgroundMark x1="44459" y1="48906" x2="45261" y2="50625"/>
                        <a14:backgroundMark x1="44170" y1="48287" x2="44459" y2="48906"/>
                        <a14:backgroundMark x1="43783" y1="47458" x2="43892" y2="47692"/>
                        <a14:backgroundMark x1="42344" y1="44375" x2="42815" y2="45384"/>
                        <a14:backgroundMark x1="45469" y1="51406" x2="45625" y2="53438"/>
                        <a14:backgroundMark x1="42031" y1="44063" x2="42813" y2="43906"/>
                        <a14:backgroundMark x1="38750" y1="40938" x2="38125" y2="40156"/>
                        <a14:backgroundMark x1="42750" y1="44219" x2="43125" y2="44688"/>
                        <a14:backgroundMark x1="42500" y1="43906" x2="42625" y2="44063"/>
                        <a14:backgroundMark x1="47500" y1="38750" x2="48594" y2="39063"/>
                        <a14:backgroundMark x1="36875" y1="40156" x2="38125" y2="40781"/>
                        <a14:backgroundMark x1="37656" y1="37656" x2="37031" y2="37969"/>
                      </a14:backgroundRemoval>
                    </a14:imgEffect>
                  </a14:imgLayer>
                </a14:imgProps>
              </a:ext>
              <a:ext uri="{28A0092B-C50C-407E-A947-70E740481C1C}">
                <a14:useLocalDpi xmlns:a14="http://schemas.microsoft.com/office/drawing/2010/main" val="0"/>
              </a:ext>
            </a:extLst>
          </a:blip>
          <a:srcRect r="34796" b="40552"/>
          <a:stretch/>
        </p:blipFill>
        <p:spPr bwMode="auto">
          <a:xfrm rot="19970051">
            <a:off x="272996" y="4310360"/>
            <a:ext cx="1069063" cy="9746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940000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2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3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组合 17">
            <a:extLst>
              <a:ext uri="{FF2B5EF4-FFF2-40B4-BE49-F238E27FC236}">
                <a16:creationId xmlns:a16="http://schemas.microsoft.com/office/drawing/2014/main" xmlns="" id="{EA050892-DC36-448F-8D04-C6171FD48287}"/>
              </a:ext>
            </a:extLst>
          </p:cNvPr>
          <p:cNvGrpSpPr/>
          <p:nvPr/>
        </p:nvGrpSpPr>
        <p:grpSpPr>
          <a:xfrm>
            <a:off x="2120900" y="323003"/>
            <a:ext cx="7581900" cy="5842240"/>
            <a:chOff x="2897282" y="1121802"/>
            <a:chExt cx="3461782" cy="3488899"/>
          </a:xfrm>
        </p:grpSpPr>
        <p:sp>
          <p:nvSpPr>
            <p:cNvPr id="19" name="矩形 18">
              <a:extLst>
                <a:ext uri="{FF2B5EF4-FFF2-40B4-BE49-F238E27FC236}">
                  <a16:creationId xmlns:a16="http://schemas.microsoft.com/office/drawing/2014/main" xmlns="" id="{D5813E25-2B4A-4EB0-B831-A813E752AA93}"/>
                </a:ext>
              </a:extLst>
            </p:cNvPr>
            <p:cNvSpPr/>
            <p:nvPr/>
          </p:nvSpPr>
          <p:spPr>
            <a:xfrm>
              <a:off x="2897283" y="3178245"/>
              <a:ext cx="3461781" cy="1432456"/>
            </a:xfrm>
            <a:prstGeom prst="rect">
              <a:avLst/>
            </a:prstGeom>
            <a:solidFill>
              <a:srgbClr val="8AC4AC"/>
            </a:solidFill>
            <a:ln w="12700" cap="flat" cmpd="sng" algn="ctr">
              <a:noFill/>
              <a:prstDash val="solid"/>
              <a:miter lim="800000"/>
            </a:ln>
            <a:effectLst/>
          </p:spPr>
          <p:txBody>
            <a:bodyPr lIns="100774" tIns="50388" rIns="100774" bIns="50388" anchor="ctr"/>
            <a:lstStyle/>
            <a:p>
              <a:pPr algn="ctr">
                <a:lnSpc>
                  <a:spcPct val="130000"/>
                </a:lnSpc>
                <a:defRPr/>
              </a:pPr>
              <a:r>
                <a:rPr lang="en-US" altLang="zh-CN" sz="7200" b="1" kern="0">
                  <a:solidFill>
                    <a:srgbClr val="F9F9F9"/>
                  </a:solidFill>
                  <a:latin typeface="Arial" panose="020B0604020202020204" pitchFamily="34" charset="0"/>
                  <a:ea typeface="字魂35号-经典雅黑" panose="00000500000000000000" pitchFamily="2" charset="-122"/>
                  <a:cs typeface="Arial" panose="020B0604020202020204" pitchFamily="34" charset="0"/>
                  <a:sym typeface=""/>
                </a:rPr>
                <a:t>Nghe viết</a:t>
              </a:r>
              <a:endParaRPr lang="zh-CN" altLang="en-US" sz="7200" b="1" kern="0" dirty="0">
                <a:solidFill>
                  <a:srgbClr val="F9F9F9"/>
                </a:solidFill>
                <a:latin typeface="Arial" panose="020B0604020202020204" pitchFamily="34" charset="0"/>
                <a:ea typeface="字魂35号-经典雅黑" panose="00000500000000000000" pitchFamily="2" charset="-122"/>
                <a:cs typeface="Arial" panose="020B0604020202020204" pitchFamily="34" charset="0"/>
                <a:sym typeface=""/>
              </a:endParaRPr>
            </a:p>
          </p:txBody>
        </p:sp>
        <p:sp>
          <p:nvSpPr>
            <p:cNvPr id="20" name="矩形 19">
              <a:extLst>
                <a:ext uri="{FF2B5EF4-FFF2-40B4-BE49-F238E27FC236}">
                  <a16:creationId xmlns:a16="http://schemas.microsoft.com/office/drawing/2014/main" xmlns="" id="{F2CDD445-DAC1-4A23-A28C-B015D24B0A1E}"/>
                </a:ext>
              </a:extLst>
            </p:cNvPr>
            <p:cNvSpPr/>
            <p:nvPr/>
          </p:nvSpPr>
          <p:spPr>
            <a:xfrm>
              <a:off x="2897282" y="1121802"/>
              <a:ext cx="3461781" cy="1919859"/>
            </a:xfrm>
            <a:prstGeom prst="rect">
              <a:avLst/>
            </a:prstGeom>
            <a:blipFill dpi="0" rotWithShape="1">
              <a:blip r:embed="rId3"/>
              <a:srcRect/>
              <a:stretch>
                <a:fillRect/>
              </a:stretch>
            </a:blipFill>
            <a:ln w="12700" cap="flat" cmpd="sng" algn="ctr">
              <a:noFill/>
              <a:prstDash val="solid"/>
              <a:miter lim="800000"/>
            </a:ln>
            <a:effectLst/>
          </p:spPr>
          <p:txBody>
            <a:bodyPr lIns="100774" tIns="50388" rIns="100774" bIns="50388" anchor="ctr"/>
            <a:lstStyle/>
            <a:p>
              <a:pPr algn="ctr">
                <a:lnSpc>
                  <a:spcPct val="130000"/>
                </a:lnSpc>
                <a:defRPr/>
              </a:pPr>
              <a:endParaRPr lang="zh-CN" altLang="en-US" sz="1500" kern="0" dirty="0">
                <a:solidFill>
                  <a:srgbClr val="F9F9F9"/>
                </a:solidFill>
                <a:latin typeface=""/>
                <a:ea typeface="字魂35号-经典雅黑" panose="00000500000000000000" pitchFamily="2" charset="-122"/>
                <a:sym typeface=""/>
              </a:endParaRPr>
            </a:p>
          </p:txBody>
        </p:sp>
      </p:grpSp>
    </p:spTree>
    <p:extLst>
      <p:ext uri="{BB962C8B-B14F-4D97-AF65-F5344CB8AC3E}">
        <p14:creationId xmlns:p14="http://schemas.microsoft.com/office/powerpoint/2010/main" val="271092080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矩形 18">
            <a:extLst>
              <a:ext uri="{FF2B5EF4-FFF2-40B4-BE49-F238E27FC236}">
                <a16:creationId xmlns:a16="http://schemas.microsoft.com/office/drawing/2014/main" xmlns="" id="{D5813E25-2B4A-4EB0-B831-A813E752AA93}"/>
              </a:ext>
            </a:extLst>
          </p:cNvPr>
          <p:cNvSpPr/>
          <p:nvPr/>
        </p:nvSpPr>
        <p:spPr>
          <a:xfrm>
            <a:off x="2022931" y="1643849"/>
            <a:ext cx="7581898" cy="2398680"/>
          </a:xfrm>
          <a:prstGeom prst="rect">
            <a:avLst/>
          </a:prstGeom>
          <a:solidFill>
            <a:srgbClr val="8AC4AC"/>
          </a:solidFill>
          <a:ln w="12700" cap="flat" cmpd="sng" algn="ctr">
            <a:noFill/>
            <a:prstDash val="solid"/>
            <a:miter lim="800000"/>
          </a:ln>
          <a:effectLst/>
        </p:spPr>
        <p:txBody>
          <a:bodyPr lIns="100774" tIns="50388" rIns="100774" bIns="50388" anchor="ctr"/>
          <a:lstStyle/>
          <a:p>
            <a:pPr algn="ctr">
              <a:lnSpc>
                <a:spcPct val="130000"/>
              </a:lnSpc>
              <a:defRPr/>
            </a:pPr>
            <a:r>
              <a:rPr lang="en-US" altLang="zh-CN" sz="7200" b="1" kern="0">
                <a:solidFill>
                  <a:srgbClr val="F9F9F9"/>
                </a:solidFill>
                <a:latin typeface="Arial" panose="020B0604020202020204" pitchFamily="34" charset="0"/>
                <a:ea typeface="字魂35号-经典雅黑" panose="00000500000000000000" pitchFamily="2" charset="-122"/>
                <a:cs typeface="Arial" panose="020B0604020202020204" pitchFamily="34" charset="0"/>
                <a:sym typeface=""/>
              </a:rPr>
              <a:t>Luyện tập</a:t>
            </a:r>
            <a:endParaRPr lang="zh-CN" altLang="en-US" sz="7200" b="1" kern="0" dirty="0">
              <a:solidFill>
                <a:srgbClr val="F9F9F9"/>
              </a:solidFill>
              <a:latin typeface="Arial" panose="020B0604020202020204" pitchFamily="34" charset="0"/>
              <a:ea typeface="字魂35号-经典雅黑" panose="00000500000000000000" pitchFamily="2" charset="-122"/>
              <a:cs typeface="Arial" panose="020B0604020202020204" pitchFamily="34" charset="0"/>
              <a:sym typeface=""/>
            </a:endParaRPr>
          </a:p>
        </p:txBody>
      </p:sp>
    </p:spTree>
    <p:extLst>
      <p:ext uri="{BB962C8B-B14F-4D97-AF65-F5344CB8AC3E}">
        <p14:creationId xmlns:p14="http://schemas.microsoft.com/office/powerpoint/2010/main" val="393967383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ULTRA_SCORM_TRACKING_SLIDES" val="1"/>
  <p:tag name="GENSWF_OUTPUT_FILE_NAME" val="33"/>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Theme">
  <a:themeElements>
    <a:clrScheme name="炫彩扁平2">
      <a:dk1>
        <a:srgbClr val="000000"/>
      </a:dk1>
      <a:lt1>
        <a:srgbClr val="FFFFFF"/>
      </a:lt1>
      <a:dk2>
        <a:srgbClr val="44546A"/>
      </a:dk2>
      <a:lt2>
        <a:srgbClr val="E7E6E6"/>
      </a:lt2>
      <a:accent1>
        <a:srgbClr val="FFBF53"/>
      </a:accent1>
      <a:accent2>
        <a:srgbClr val="F17475"/>
      </a:accent2>
      <a:accent3>
        <a:srgbClr val="01B3C5"/>
      </a:accent3>
      <a:accent4>
        <a:srgbClr val="77448C"/>
      </a:accent4>
      <a:accent5>
        <a:srgbClr val="00AF92"/>
      </a:accent5>
      <a:accent6>
        <a:srgbClr val="C65885"/>
      </a:accent6>
      <a:hlink>
        <a:srgbClr val="FCC79F"/>
      </a:hlink>
      <a:folHlink>
        <a:srgbClr val="869FB7"/>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5370</TotalTime>
  <Words>1160</Words>
  <Application>Microsoft Office PowerPoint</Application>
  <PresentationFormat>Custom</PresentationFormat>
  <Paragraphs>144</Paragraphs>
  <Slides>22</Slides>
  <Notes>19</Notes>
  <HiddenSlides>0</HiddenSlides>
  <MMClips>2</MMClips>
  <ScaleCrop>false</ScaleCrop>
  <HeadingPairs>
    <vt:vector size="6" baseType="variant">
      <vt:variant>
        <vt:lpstr>Fonts Used</vt:lpstr>
      </vt:variant>
      <vt:variant>
        <vt:i4>20</vt:i4>
      </vt:variant>
      <vt:variant>
        <vt:lpstr>Theme</vt:lpstr>
      </vt:variant>
      <vt:variant>
        <vt:i4>10</vt:i4>
      </vt:variant>
      <vt:variant>
        <vt:lpstr>Slide Titles</vt:lpstr>
      </vt:variant>
      <vt:variant>
        <vt:i4>22</vt:i4>
      </vt:variant>
    </vt:vector>
  </HeadingPairs>
  <TitlesOfParts>
    <vt:vector size="52" baseType="lpstr">
      <vt:lpstr>宋体</vt:lpstr>
      <vt:lpstr>等线</vt:lpstr>
      <vt:lpstr>等线 Light</vt:lpstr>
      <vt:lpstr>#9Slide03 Sofia Pro Soft Bold</vt:lpstr>
      <vt:lpstr>Algerian</vt:lpstr>
      <vt:lpstr>Arial</vt:lpstr>
      <vt:lpstr>Calibri</vt:lpstr>
      <vt:lpstr>Impact</vt:lpstr>
      <vt:lpstr>ITC Avant Garde Std Bk</vt:lpstr>
      <vt:lpstr>LiHei Pro</vt:lpstr>
      <vt:lpstr>Nunito</vt:lpstr>
      <vt:lpstr>Open Sans Extrabold</vt:lpstr>
      <vt:lpstr>Roboto Black</vt:lpstr>
      <vt:lpstr>Signika</vt:lpstr>
      <vt:lpstr>黑体</vt:lpstr>
      <vt:lpstr>Times New Roman</vt:lpstr>
      <vt:lpstr>UD Digi Kyokasho N-B</vt:lpstr>
      <vt:lpstr>Wingdings</vt:lpstr>
      <vt:lpstr>字魂35号-经典雅黑</vt:lpstr>
      <vt:lpstr>迷你简汉真广标</vt:lpstr>
      <vt:lpstr>Office 主题​​</vt:lpstr>
      <vt:lpstr>1_Office Theme</vt:lpstr>
      <vt:lpstr>2_Office Theme</vt:lpstr>
      <vt:lpstr>3_Office Theme</vt:lpstr>
      <vt:lpstr>4_Office Theme</vt:lpstr>
      <vt:lpstr>5_Office Theme</vt:lpstr>
      <vt:lpstr>6_Office Theme</vt:lpstr>
      <vt:lpstr>7_Office Theme</vt:lpstr>
      <vt:lpstr>8_Office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商务ppt</dc:title>
  <dc:creator>lzj</dc:creator>
  <cp:lastModifiedBy>DELL</cp:lastModifiedBy>
  <cp:revision>3194</cp:revision>
  <dcterms:created xsi:type="dcterms:W3CDTF">2015-12-01T09:06:39Z</dcterms:created>
  <dcterms:modified xsi:type="dcterms:W3CDTF">2022-04-08T16:52:46Z</dcterms:modified>
</cp:coreProperties>
</file>