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1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2.xml" ContentType="application/vnd.openxmlformats-officedocument.presentationml.tags+xml"/>
  <Override PartName="/ppt/notesSlides/notesSlide8.xml" ContentType="application/vnd.openxmlformats-officedocument.presentationml.notesSlide+xml"/>
  <Override PartName="/ppt/tags/tag3.xml" ContentType="application/vnd.openxmlformats-officedocument.presentationml.tags+xml"/>
  <Override PartName="/ppt/notesSlides/notesSlide9.xml" ContentType="application/vnd.openxmlformats-officedocument.presentationml.notesSlide+xml"/>
  <Override PartName="/ppt/tags/tag4.xml" ContentType="application/vnd.openxmlformats-officedocument.presentationml.tags+xml"/>
  <Override PartName="/ppt/notesSlides/notesSlide10.xml" ContentType="application/vnd.openxmlformats-officedocument.presentationml.notesSlide+xml"/>
  <Override PartName="/ppt/tags/tag5.xml" ContentType="application/vnd.openxmlformats-officedocument.presentationml.tags+xml"/>
  <Override PartName="/ppt/notesSlides/notesSlide11.xml" ContentType="application/vnd.openxmlformats-officedocument.presentationml.notesSlide+xml"/>
  <Override PartName="/ppt/tags/tag6.xml" ContentType="application/vnd.openxmlformats-officedocument.presentationml.tags+xml"/>
  <Override PartName="/ppt/notesSlides/notesSlide12.xml" ContentType="application/vnd.openxmlformats-officedocument.presentationml.notesSlide+xml"/>
  <Override PartName="/ppt/tags/tag7.xml" ContentType="application/vnd.openxmlformats-officedocument.presentationml.tags+xml"/>
  <Override PartName="/ppt/notesSlides/notesSlide13.xml" ContentType="application/vnd.openxmlformats-officedocument.presentationml.notesSlide+xml"/>
  <Override PartName="/ppt/tags/tag8.xml" ContentType="application/vnd.openxmlformats-officedocument.presentationml.tag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tags/tag9.xml" ContentType="application/vnd.openxmlformats-officedocument.presentationml.tags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tags/tag10.xml" ContentType="application/vnd.openxmlformats-officedocument.presentationml.tags+xml"/>
  <Override PartName="/ppt/notesSlides/notesSlide20.xml" ContentType="application/vnd.openxmlformats-officedocument.presentationml.notesSlide+xml"/>
  <Override PartName="/ppt/tags/tag11.xml" ContentType="application/vnd.openxmlformats-officedocument.presentationml.tags+xml"/>
  <Override PartName="/ppt/notesSlides/notesSlide21.xml" ContentType="application/vnd.openxmlformats-officedocument.presentationml.notesSlide+xml"/>
  <Override PartName="/ppt/tags/tag12.xml" ContentType="application/vnd.openxmlformats-officedocument.presentationml.tags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tags/tag13.xml" ContentType="application/vnd.openxmlformats-officedocument.presentationml.tags+xml"/>
  <Override PartName="/ppt/notesSlides/notesSlide24.xml" ContentType="application/vnd.openxmlformats-officedocument.presentationml.notesSlide+xml"/>
  <Override PartName="/ppt/tags/tag14.xml" ContentType="application/vnd.openxmlformats-officedocument.presentationml.tags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tags/tag15.xml" ContentType="application/vnd.openxmlformats-officedocument.presentationml.tags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99" r:id="rId2"/>
    <p:sldId id="305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88" r:id="rId11"/>
    <p:sldId id="293" r:id="rId12"/>
    <p:sldId id="296" r:id="rId13"/>
    <p:sldId id="289" r:id="rId14"/>
    <p:sldId id="294" r:id="rId15"/>
    <p:sldId id="290" r:id="rId16"/>
    <p:sldId id="270" r:id="rId17"/>
    <p:sldId id="306" r:id="rId18"/>
    <p:sldId id="275" r:id="rId19"/>
    <p:sldId id="302" r:id="rId20"/>
    <p:sldId id="276" r:id="rId21"/>
    <p:sldId id="300" r:id="rId22"/>
    <p:sldId id="279" r:id="rId23"/>
    <p:sldId id="281" r:id="rId24"/>
    <p:sldId id="282" r:id="rId25"/>
    <p:sldId id="303" r:id="rId26"/>
    <p:sldId id="304" r:id="rId27"/>
    <p:sldId id="284" r:id="rId28"/>
    <p:sldId id="285" r:id="rId29"/>
    <p:sldId id="307" r:id="rId30"/>
    <p:sldId id="309" r:id="rId31"/>
    <p:sldId id="286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4" autoAdjust="0"/>
    <p:restoredTop sz="82381" autoAdjust="0"/>
  </p:normalViewPr>
  <p:slideViewPr>
    <p:cSldViewPr snapToGrid="0">
      <p:cViewPr varScale="1">
        <p:scale>
          <a:sx n="104" d="100"/>
          <a:sy n="104" d="100"/>
        </p:scale>
        <p:origin x="1480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BA2454-7C6B-43EC-BF87-C297E8135F8A}" type="datetimeFigureOut">
              <a:rPr lang="en-US" smtClean="0"/>
              <a:t>4/16/22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2A5711-1FBA-4FD4-AC36-20294C7CC5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8973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484272-38F6-4097-9C1E-12227217EF33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556377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b="1" dirty="0"/>
              <a:t>SAU KHI HS TRẢ LỜI XONG, GV CLICK CHUỘT VÀO </a:t>
            </a:r>
            <a:r>
              <a:rPr lang="vi-VN" altLang="zh-CN" b="1" dirty="0"/>
              <a:t>NGÔI</a:t>
            </a:r>
            <a:r>
              <a:rPr lang="vi-VN" altLang="zh-CN" b="1" baseline="0" dirty="0"/>
              <a:t> SAO ĐỂ DỌN </a:t>
            </a:r>
            <a:endParaRPr lang="zh-CN" altLang="en-US" b="1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06CF7F-8EF7-4225-B82A-6B8547404644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005864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b="1" dirty="0"/>
              <a:t>SAU KHI HS TRẢ LỜI XONG, GV CLICK CHUỘT VÀO </a:t>
            </a:r>
            <a:r>
              <a:rPr lang="vi-VN" altLang="zh-CN" b="1" dirty="0"/>
              <a:t>NGÔI</a:t>
            </a:r>
            <a:r>
              <a:rPr lang="vi-VN" altLang="zh-CN" b="1" baseline="0" dirty="0"/>
              <a:t> SAO ĐỂ DỌN </a:t>
            </a:r>
            <a:endParaRPr lang="zh-CN" altLang="en-US" b="1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06CF7F-8EF7-4225-B82A-6B8547404644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56360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b="1" dirty="0"/>
              <a:t>SAU KHI HS TRẢ LỜI XONG, GV CLICK CHUỘT VÀO </a:t>
            </a:r>
            <a:r>
              <a:rPr lang="vi-VN" altLang="zh-CN" b="1" dirty="0"/>
              <a:t>NGÔI</a:t>
            </a:r>
            <a:r>
              <a:rPr lang="vi-VN" altLang="zh-CN" b="1" baseline="0" dirty="0"/>
              <a:t> SAO ĐỂ DỌN </a:t>
            </a:r>
            <a:endParaRPr lang="zh-CN" altLang="en-US" b="1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06CF7F-8EF7-4225-B82A-6B8547404644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282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b="1" dirty="0"/>
              <a:t>SAU KHI HS TRẢ LỜI XONG, GV CLICK CHUỘT VÀO </a:t>
            </a:r>
            <a:r>
              <a:rPr lang="vi-VN" altLang="zh-CN" b="1" dirty="0"/>
              <a:t>NGÔI</a:t>
            </a:r>
            <a:r>
              <a:rPr lang="vi-VN" altLang="zh-CN" b="1" baseline="0" dirty="0"/>
              <a:t> SAO ĐỂ DỌN </a:t>
            </a:r>
            <a:endParaRPr lang="zh-CN" altLang="en-US" b="1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06CF7F-8EF7-4225-B82A-6B8547404644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718225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b="1" dirty="0"/>
              <a:t>SAU KHI HS TRẢ LỜI XONG, GV CLICK CHUỘT VÀO </a:t>
            </a:r>
            <a:r>
              <a:rPr lang="vi-VN" altLang="zh-CN" b="1" dirty="0"/>
              <a:t>NGÔI</a:t>
            </a:r>
            <a:r>
              <a:rPr lang="vi-VN" altLang="zh-CN" b="1" baseline="0" dirty="0"/>
              <a:t> SAO ĐỂ DỌN </a:t>
            </a:r>
            <a:endParaRPr lang="zh-CN" altLang="en-US" b="1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06CF7F-8EF7-4225-B82A-6B8547404644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280572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06CF7F-8EF7-4225-B82A-6B8547404644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634179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06CF7F-8EF7-4225-B82A-6B8547404644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066841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06CF7F-8EF7-4225-B82A-6B8547404644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484390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06CF7F-8EF7-4225-B82A-6B8547404644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405491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06CF7F-8EF7-4225-B82A-6B8547404644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18698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484272-38F6-4097-9C1E-12227217EF33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349615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06CF7F-8EF7-4225-B82A-6B8547404644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445630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06CF7F-8EF7-4225-B82A-6B8547404644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858372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06CF7F-8EF7-4225-B82A-6B8547404644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186135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06CF7F-8EF7-4225-B82A-6B8547404644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638906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06CF7F-8EF7-4225-B82A-6B8547404644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3719694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06CF7F-8EF7-4225-B82A-6B8547404644}" type="slidenum">
              <a:rPr lang="zh-CN" altLang="en-US" smtClean="0"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747891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2A5711-1FBA-4FD4-AC36-20294C7CC581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46158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2A5711-1FBA-4FD4-AC36-20294C7CC581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39096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06CF7F-8EF7-4225-B82A-6B8547404644}" type="slidenum">
              <a:rPr lang="zh-CN" altLang="en-US" smtClean="0"/>
              <a:t>31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57845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148856-C0B6-4D71-80BF-27FACA148921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297859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148856-C0B6-4D71-80BF-27FACA148921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47320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06CF7F-8EF7-4225-B82A-6B8547404644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861045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06CF7F-8EF7-4225-B82A-6B8547404644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60123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altLang="zh-CN" b="1" dirty="0"/>
              <a:t>Click</a:t>
            </a:r>
            <a:r>
              <a:rPr lang="vi-VN" altLang="zh-CN" b="1" baseline="0" dirty="0"/>
              <a:t> vào từng món rác muốn nhặt (tương ứng với từng câu hỏi về tính chu vi và diện tích của một số hình đã học)</a:t>
            </a:r>
          </a:p>
          <a:p>
            <a:r>
              <a:rPr lang="vi-VN" altLang="zh-CN" b="1" baseline="0" dirty="0">
                <a:sym typeface="Wingdings" panose="05000000000000000000" pitchFamily="2" charset="2"/>
              </a:rPr>
              <a:t> kết thúc click vào dấu mũi tên màu vàng để đến slide tiếp theo</a:t>
            </a:r>
            <a:endParaRPr lang="zh-CN" altLang="en-US" b="1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06CF7F-8EF7-4225-B82A-6B8547404644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18237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b="1" dirty="0"/>
              <a:t>SAU KHI HS TRẢ LỜI XONG, GV CLICK CHUỘT VÀO </a:t>
            </a:r>
            <a:r>
              <a:rPr lang="vi-VN" altLang="zh-CN" b="1" dirty="0"/>
              <a:t>NGÔI</a:t>
            </a:r>
            <a:r>
              <a:rPr lang="vi-VN" altLang="zh-CN" b="1" baseline="0" dirty="0"/>
              <a:t> SAO ĐỂ DỌN </a:t>
            </a:r>
            <a:endParaRPr lang="zh-CN" altLang="en-US" b="1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06CF7F-8EF7-4225-B82A-6B8547404644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78291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b="1" dirty="0"/>
              <a:t>SAU KHI HS TRẢ LỜI XONG, GV CLICK CHUỘT VÀO </a:t>
            </a:r>
            <a:r>
              <a:rPr lang="vi-VN" altLang="zh-CN" b="1" dirty="0"/>
              <a:t>NGÔI</a:t>
            </a:r>
            <a:r>
              <a:rPr lang="vi-VN" altLang="zh-CN" b="1" baseline="0" dirty="0"/>
              <a:t> SAO ĐỂ DỌN </a:t>
            </a:r>
            <a:endParaRPr lang="zh-CN" altLang="en-US" b="1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06CF7F-8EF7-4225-B82A-6B8547404644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04095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2C5E8-8407-44AC-997B-0B425EF7786A}" type="datetimeFigureOut">
              <a:rPr lang="en-US" smtClean="0"/>
              <a:t>4/16/22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05B01-8F16-45E3-9ABF-84F2E4A2FC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845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2C5E8-8407-44AC-997B-0B425EF7786A}" type="datetimeFigureOut">
              <a:rPr lang="en-US" smtClean="0"/>
              <a:t>4/16/22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05B01-8F16-45E3-9ABF-84F2E4A2FC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9305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2C5E8-8407-44AC-997B-0B425EF7786A}" type="datetimeFigureOut">
              <a:rPr lang="en-US" smtClean="0"/>
              <a:t>4/16/22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05B01-8F16-45E3-9ABF-84F2E4A2FC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6340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>
            <a:extLst>
              <a:ext uri="{FF2B5EF4-FFF2-40B4-BE49-F238E27FC236}">
                <a16:creationId xmlns:a16="http://schemas.microsoft.com/office/drawing/2014/main" id="{9313CAAC-86DD-4554-9F13-4B33E9A9AC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5224" b="2"/>
          <a:stretch/>
        </p:blipFill>
        <p:spPr>
          <a:xfrm>
            <a:off x="-529" y="1"/>
            <a:ext cx="12193057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CB7A0AA-5A35-4531-AC36-A010942EEF8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11344" y="-143653"/>
            <a:ext cx="1337454" cy="1337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545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2C5E8-8407-44AC-997B-0B425EF7786A}" type="datetimeFigureOut">
              <a:rPr lang="en-US" smtClean="0"/>
              <a:t>4/16/22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05B01-8F16-45E3-9ABF-84F2E4A2FC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235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2C5E8-8407-44AC-997B-0B425EF7786A}" type="datetimeFigureOut">
              <a:rPr lang="en-US" smtClean="0"/>
              <a:t>4/16/22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05B01-8F16-45E3-9ABF-84F2E4A2FC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1607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2C5E8-8407-44AC-997B-0B425EF7786A}" type="datetimeFigureOut">
              <a:rPr lang="en-US" smtClean="0"/>
              <a:t>4/16/22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05B01-8F16-45E3-9ABF-84F2E4A2FC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256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2C5E8-8407-44AC-997B-0B425EF7786A}" type="datetimeFigureOut">
              <a:rPr lang="en-US" smtClean="0"/>
              <a:t>4/16/22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05B01-8F16-45E3-9ABF-84F2E4A2FC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8048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2C5E8-8407-44AC-997B-0B425EF7786A}" type="datetimeFigureOut">
              <a:rPr lang="en-US" smtClean="0"/>
              <a:t>4/16/22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05B01-8F16-45E3-9ABF-84F2E4A2FC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733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2C5E8-8407-44AC-997B-0B425EF7786A}" type="datetimeFigureOut">
              <a:rPr lang="en-US" smtClean="0"/>
              <a:t>4/16/22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05B01-8F16-45E3-9ABF-84F2E4A2FC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002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2C5E8-8407-44AC-997B-0B425EF7786A}" type="datetimeFigureOut">
              <a:rPr lang="en-US" smtClean="0"/>
              <a:t>4/16/22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05B01-8F16-45E3-9ABF-84F2E4A2FC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158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2C5E8-8407-44AC-997B-0B425EF7786A}" type="datetimeFigureOut">
              <a:rPr lang="en-US" smtClean="0"/>
              <a:t>4/16/22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05B01-8F16-45E3-9ABF-84F2E4A2FC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592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F2C5E8-8407-44AC-997B-0B425EF7786A}" type="datetimeFigureOut">
              <a:rPr lang="en-US" smtClean="0"/>
              <a:t>4/16/22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105B01-8F16-45E3-9ABF-84F2E4A2FC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972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slide" Target="slide8.xml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22.png"/><Relationship Id="rId12" Type="http://schemas.openxmlformats.org/officeDocument/2006/relationships/image" Target="../media/image32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.xml"/><Relationship Id="rId6" Type="http://schemas.openxmlformats.org/officeDocument/2006/relationships/image" Target="../media/image14.png"/><Relationship Id="rId11" Type="http://schemas.openxmlformats.org/officeDocument/2006/relationships/image" Target="../media/image26.png"/><Relationship Id="rId5" Type="http://schemas.openxmlformats.org/officeDocument/2006/relationships/image" Target="../media/image4.png"/><Relationship Id="rId10" Type="http://schemas.openxmlformats.org/officeDocument/2006/relationships/image" Target="../media/image25.png"/><Relationship Id="rId4" Type="http://schemas.openxmlformats.org/officeDocument/2006/relationships/image" Target="../media/image7.png"/><Relationship Id="rId9" Type="http://schemas.openxmlformats.org/officeDocument/2006/relationships/image" Target="../media/image24.png"/><Relationship Id="rId14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28.png"/><Relationship Id="rId12" Type="http://schemas.openxmlformats.org/officeDocument/2006/relationships/image" Target="../media/image38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.xml"/><Relationship Id="rId6" Type="http://schemas.openxmlformats.org/officeDocument/2006/relationships/image" Target="../media/image16.png"/><Relationship Id="rId11" Type="http://schemas.openxmlformats.org/officeDocument/2006/relationships/slide" Target="slide8.xml"/><Relationship Id="rId5" Type="http://schemas.openxmlformats.org/officeDocument/2006/relationships/image" Target="../media/image4.png"/><Relationship Id="rId10" Type="http://schemas.openxmlformats.org/officeDocument/2006/relationships/image" Target="../media/image37.png"/><Relationship Id="rId4" Type="http://schemas.openxmlformats.org/officeDocument/2006/relationships/image" Target="../media/image7.png"/><Relationship Id="rId9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slide" Target="slide8.xml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22.png"/><Relationship Id="rId12" Type="http://schemas.openxmlformats.org/officeDocument/2006/relationships/image" Target="../media/image31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5.xml"/><Relationship Id="rId6" Type="http://schemas.openxmlformats.org/officeDocument/2006/relationships/image" Target="../media/image14.png"/><Relationship Id="rId11" Type="http://schemas.openxmlformats.org/officeDocument/2006/relationships/image" Target="../media/image26.png"/><Relationship Id="rId5" Type="http://schemas.openxmlformats.org/officeDocument/2006/relationships/image" Target="../media/image4.png"/><Relationship Id="rId10" Type="http://schemas.openxmlformats.org/officeDocument/2006/relationships/image" Target="../media/image25.png"/><Relationship Id="rId4" Type="http://schemas.openxmlformats.org/officeDocument/2006/relationships/image" Target="../media/image7.png"/><Relationship Id="rId9" Type="http://schemas.openxmlformats.org/officeDocument/2006/relationships/image" Target="../media/image24.png"/><Relationship Id="rId1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slide" Target="slide8.xml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22.png"/><Relationship Id="rId12" Type="http://schemas.openxmlformats.org/officeDocument/2006/relationships/image" Target="../media/image35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6.xml"/><Relationship Id="rId6" Type="http://schemas.openxmlformats.org/officeDocument/2006/relationships/image" Target="../media/image14.png"/><Relationship Id="rId11" Type="http://schemas.openxmlformats.org/officeDocument/2006/relationships/image" Target="../media/image26.png"/><Relationship Id="rId5" Type="http://schemas.openxmlformats.org/officeDocument/2006/relationships/image" Target="../media/image4.png"/><Relationship Id="rId10" Type="http://schemas.openxmlformats.org/officeDocument/2006/relationships/image" Target="../media/image25.png"/><Relationship Id="rId4" Type="http://schemas.openxmlformats.org/officeDocument/2006/relationships/image" Target="../media/image7.png"/><Relationship Id="rId9" Type="http://schemas.openxmlformats.org/officeDocument/2006/relationships/image" Target="../media/image24.png"/><Relationship Id="rId14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28.png"/><Relationship Id="rId12" Type="http://schemas.openxmlformats.org/officeDocument/2006/relationships/image" Target="../media/image38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7.xml"/><Relationship Id="rId6" Type="http://schemas.openxmlformats.org/officeDocument/2006/relationships/image" Target="../media/image16.png"/><Relationship Id="rId11" Type="http://schemas.openxmlformats.org/officeDocument/2006/relationships/slide" Target="slide8.xml"/><Relationship Id="rId5" Type="http://schemas.openxmlformats.org/officeDocument/2006/relationships/image" Target="../media/image4.png"/><Relationship Id="rId10" Type="http://schemas.openxmlformats.org/officeDocument/2006/relationships/image" Target="../media/image34.png"/><Relationship Id="rId4" Type="http://schemas.openxmlformats.org/officeDocument/2006/relationships/image" Target="../media/image7.png"/><Relationship Id="rId9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slide" Target="slide8.xml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22.png"/><Relationship Id="rId12" Type="http://schemas.openxmlformats.org/officeDocument/2006/relationships/image" Target="../media/image30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8.xml"/><Relationship Id="rId6" Type="http://schemas.openxmlformats.org/officeDocument/2006/relationships/image" Target="../media/image14.png"/><Relationship Id="rId11" Type="http://schemas.openxmlformats.org/officeDocument/2006/relationships/image" Target="../media/image26.png"/><Relationship Id="rId5" Type="http://schemas.openxmlformats.org/officeDocument/2006/relationships/image" Target="../media/image4.png"/><Relationship Id="rId10" Type="http://schemas.openxmlformats.org/officeDocument/2006/relationships/image" Target="../media/image25.png"/><Relationship Id="rId4" Type="http://schemas.openxmlformats.org/officeDocument/2006/relationships/image" Target="../media/image7.png"/><Relationship Id="rId9" Type="http://schemas.openxmlformats.org/officeDocument/2006/relationships/image" Target="../media/image24.png"/><Relationship Id="rId1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audio" Target="../media/audio1.wav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.png"/><Relationship Id="rId11" Type="http://schemas.openxmlformats.org/officeDocument/2006/relationships/image" Target="../media/image16.png"/><Relationship Id="rId5" Type="http://schemas.openxmlformats.org/officeDocument/2006/relationships/image" Target="../media/image14.png"/><Relationship Id="rId10" Type="http://schemas.openxmlformats.org/officeDocument/2006/relationships/image" Target="../media/image26.png"/><Relationship Id="rId4" Type="http://schemas.openxmlformats.org/officeDocument/2006/relationships/image" Target="../media/image27.jpeg"/><Relationship Id="rId9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7.jpe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0" Type="http://schemas.openxmlformats.org/officeDocument/2006/relationships/image" Target="../media/image16.png"/><Relationship Id="rId4" Type="http://schemas.openxmlformats.org/officeDocument/2006/relationships/image" Target="../media/image14.png"/><Relationship Id="rId9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6.png"/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4.png"/><Relationship Id="rId12" Type="http://schemas.openxmlformats.org/officeDocument/2006/relationships/image" Target="../media/image14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9.xml"/><Relationship Id="rId6" Type="http://schemas.openxmlformats.org/officeDocument/2006/relationships/image" Target="../media/image19.png"/><Relationship Id="rId11" Type="http://schemas.openxmlformats.org/officeDocument/2006/relationships/image" Target="../media/image11.png"/><Relationship Id="rId5" Type="http://schemas.openxmlformats.org/officeDocument/2006/relationships/image" Target="../media/image18.png"/><Relationship Id="rId10" Type="http://schemas.openxmlformats.org/officeDocument/2006/relationships/image" Target="../media/image10.png"/><Relationship Id="rId4" Type="http://schemas.openxmlformats.org/officeDocument/2006/relationships/image" Target="../media/image5.png"/><Relationship Id="rId9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7.jpe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.png"/><Relationship Id="rId5" Type="http://schemas.openxmlformats.org/officeDocument/2006/relationships/image" Target="../media/image14.png"/><Relationship Id="rId10" Type="http://schemas.openxmlformats.org/officeDocument/2006/relationships/image" Target="../media/image26.png"/><Relationship Id="rId4" Type="http://schemas.openxmlformats.org/officeDocument/2006/relationships/image" Target="../media/image39.png"/><Relationship Id="rId9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0.pn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image" Target="../media/image3.png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0.xml"/><Relationship Id="rId6" Type="http://schemas.openxmlformats.org/officeDocument/2006/relationships/image" Target="../media/image7.png"/><Relationship Id="rId5" Type="http://schemas.openxmlformats.org/officeDocument/2006/relationships/image" Target="../media/image410.png"/><Relationship Id="rId4" Type="http://schemas.openxmlformats.org/officeDocument/2006/relationships/image" Target="../media/image41.png"/><Relationship Id="rId9" Type="http://schemas.openxmlformats.org/officeDocument/2006/relationships/image" Target="../media/image3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7.jpe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10" Type="http://schemas.openxmlformats.org/officeDocument/2006/relationships/image" Target="../media/image42.png"/><Relationship Id="rId4" Type="http://schemas.openxmlformats.org/officeDocument/2006/relationships/image" Target="../media/image14.png"/><Relationship Id="rId9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6.png"/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4.png"/><Relationship Id="rId12" Type="http://schemas.openxmlformats.org/officeDocument/2006/relationships/image" Target="../media/image14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1.xml"/><Relationship Id="rId6" Type="http://schemas.openxmlformats.org/officeDocument/2006/relationships/image" Target="../media/image19.png"/><Relationship Id="rId11" Type="http://schemas.openxmlformats.org/officeDocument/2006/relationships/image" Target="../media/image11.png"/><Relationship Id="rId5" Type="http://schemas.openxmlformats.org/officeDocument/2006/relationships/image" Target="../media/image18.png"/><Relationship Id="rId10" Type="http://schemas.openxmlformats.org/officeDocument/2006/relationships/image" Target="../media/image10.png"/><Relationship Id="rId4" Type="http://schemas.openxmlformats.org/officeDocument/2006/relationships/image" Target="../media/image5.png"/><Relationship Id="rId9" Type="http://schemas.openxmlformats.org/officeDocument/2006/relationships/image" Target="../media/image2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6.png"/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4.png"/><Relationship Id="rId12" Type="http://schemas.openxmlformats.org/officeDocument/2006/relationships/image" Target="../media/image29.png"/><Relationship Id="rId17" Type="http://schemas.openxmlformats.org/officeDocument/2006/relationships/image" Target="../media/image25.png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24.png"/><Relationship Id="rId1" Type="http://schemas.openxmlformats.org/officeDocument/2006/relationships/tags" Target="../tags/tag12.xml"/><Relationship Id="rId6" Type="http://schemas.openxmlformats.org/officeDocument/2006/relationships/image" Target="../media/image19.png"/><Relationship Id="rId11" Type="http://schemas.openxmlformats.org/officeDocument/2006/relationships/image" Target="../media/image23.png"/><Relationship Id="rId5" Type="http://schemas.openxmlformats.org/officeDocument/2006/relationships/image" Target="../media/image18.png"/><Relationship Id="rId15" Type="http://schemas.openxmlformats.org/officeDocument/2006/relationships/image" Target="../media/image22.png"/><Relationship Id="rId10" Type="http://schemas.openxmlformats.org/officeDocument/2006/relationships/image" Target="../media/image28.png"/><Relationship Id="rId4" Type="http://schemas.openxmlformats.org/officeDocument/2006/relationships/image" Target="../media/image5.png"/><Relationship Id="rId9" Type="http://schemas.openxmlformats.org/officeDocument/2006/relationships/image" Target="../media/image16.png"/><Relationship Id="rId14" Type="http://schemas.openxmlformats.org/officeDocument/2006/relationships/image" Target="../media/image1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.png"/><Relationship Id="rId7" Type="http://schemas.openxmlformats.org/officeDocument/2006/relationships/slide" Target="slide8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3.xml"/><Relationship Id="rId6" Type="http://schemas.openxmlformats.org/officeDocument/2006/relationships/image" Target="../media/image4.png"/><Relationship Id="rId5" Type="http://schemas.openxmlformats.org/officeDocument/2006/relationships/image" Target="../media/image7.png"/><Relationship Id="rId4" Type="http://schemas.openxmlformats.org/officeDocument/2006/relationships/image" Target="../media/image41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audio" Target="../media/audio2.wav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8.png"/><Relationship Id="rId11" Type="http://schemas.openxmlformats.org/officeDocument/2006/relationships/image" Target="../media/image25.png"/><Relationship Id="rId5" Type="http://schemas.openxmlformats.org/officeDocument/2006/relationships/image" Target="../media/image16.png"/><Relationship Id="rId10" Type="http://schemas.openxmlformats.org/officeDocument/2006/relationships/image" Target="../media/image22.png"/><Relationship Id="rId4" Type="http://schemas.openxmlformats.org/officeDocument/2006/relationships/image" Target="../media/image43.png"/><Relationship Id="rId9" Type="http://schemas.openxmlformats.org/officeDocument/2006/relationships/image" Target="../media/image14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notesSlide" Target="../notesSlides/notesSlide25.xml"/><Relationship Id="rId7" Type="http://schemas.openxmlformats.org/officeDocument/2006/relationships/image" Target="../media/image19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4.xml"/><Relationship Id="rId6" Type="http://schemas.openxmlformats.org/officeDocument/2006/relationships/image" Target="../media/image18.png"/><Relationship Id="rId11" Type="http://schemas.openxmlformats.org/officeDocument/2006/relationships/image" Target="../media/image16.png"/><Relationship Id="rId5" Type="http://schemas.openxmlformats.org/officeDocument/2006/relationships/image" Target="../media/image5.png"/><Relationship Id="rId10" Type="http://schemas.openxmlformats.org/officeDocument/2006/relationships/image" Target="../media/image14.png"/><Relationship Id="rId4" Type="http://schemas.openxmlformats.org/officeDocument/2006/relationships/audio" Target="../media/audio1.wav"/><Relationship Id="rId9" Type="http://schemas.openxmlformats.org/officeDocument/2006/relationships/image" Target="../media/image20.png"/></Relationships>
</file>

<file path=ppt/slides/_rels/slide29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audio" Target="../media/audio3.wav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notesSlide" Target="../notesSlides/notesSlide28.xml"/><Relationship Id="rId7" Type="http://schemas.microsoft.com/office/2007/relationships/hdphoto" Target="../media/hdphoto2.wdp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5.xml"/><Relationship Id="rId6" Type="http://schemas.openxmlformats.org/officeDocument/2006/relationships/image" Target="../media/image46.png"/><Relationship Id="rId5" Type="http://schemas.openxmlformats.org/officeDocument/2006/relationships/image" Target="../media/image8.png"/><Relationship Id="rId4" Type="http://schemas.openxmlformats.org/officeDocument/2006/relationships/image" Target="../media/image45.png"/><Relationship Id="rId9" Type="http://schemas.openxmlformats.org/officeDocument/2006/relationships/image" Target="../media/image4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6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4.png"/><Relationship Id="rId12" Type="http://schemas.openxmlformats.org/officeDocument/2006/relationships/image" Target="../media/image14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.xml"/><Relationship Id="rId6" Type="http://schemas.openxmlformats.org/officeDocument/2006/relationships/image" Target="../media/image19.png"/><Relationship Id="rId11" Type="http://schemas.openxmlformats.org/officeDocument/2006/relationships/image" Target="../media/image11.png"/><Relationship Id="rId5" Type="http://schemas.openxmlformats.org/officeDocument/2006/relationships/image" Target="../media/image18.png"/><Relationship Id="rId10" Type="http://schemas.openxmlformats.org/officeDocument/2006/relationships/image" Target="../media/image10.png"/><Relationship Id="rId4" Type="http://schemas.openxmlformats.org/officeDocument/2006/relationships/image" Target="../media/image5.png"/><Relationship Id="rId9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1.jpe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14.png"/><Relationship Id="rId9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slide" Target="slide15.xml"/><Relationship Id="rId18" Type="http://schemas.openxmlformats.org/officeDocument/2006/relationships/image" Target="../media/image32.png"/><Relationship Id="rId26" Type="http://schemas.openxmlformats.org/officeDocument/2006/relationships/slide" Target="slide11.xml"/><Relationship Id="rId3" Type="http://schemas.openxmlformats.org/officeDocument/2006/relationships/image" Target="../media/image27.jpeg"/><Relationship Id="rId21" Type="http://schemas.openxmlformats.org/officeDocument/2006/relationships/slide" Target="slide14.xml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17" Type="http://schemas.openxmlformats.org/officeDocument/2006/relationships/slide" Target="slide10.xml"/><Relationship Id="rId25" Type="http://schemas.openxmlformats.org/officeDocument/2006/relationships/image" Target="../media/image36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31.png"/><Relationship Id="rId20" Type="http://schemas.openxmlformats.org/officeDocument/2006/relationships/image" Target="../media/image3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24" Type="http://schemas.openxmlformats.org/officeDocument/2006/relationships/image" Target="../media/image35.png"/><Relationship Id="rId5" Type="http://schemas.openxmlformats.org/officeDocument/2006/relationships/image" Target="../media/image22.png"/><Relationship Id="rId15" Type="http://schemas.openxmlformats.org/officeDocument/2006/relationships/slide" Target="slide12.xml"/><Relationship Id="rId23" Type="http://schemas.openxmlformats.org/officeDocument/2006/relationships/slide" Target="slide13.xml"/><Relationship Id="rId28" Type="http://schemas.openxmlformats.org/officeDocument/2006/relationships/slide" Target="slide16.xml"/><Relationship Id="rId10" Type="http://schemas.openxmlformats.org/officeDocument/2006/relationships/image" Target="../media/image16.png"/><Relationship Id="rId19" Type="http://schemas.openxmlformats.org/officeDocument/2006/relationships/slide" Target="slide9.xml"/><Relationship Id="rId4" Type="http://schemas.openxmlformats.org/officeDocument/2006/relationships/image" Target="../media/image14.png"/><Relationship Id="rId9" Type="http://schemas.openxmlformats.org/officeDocument/2006/relationships/image" Target="../media/image26.png"/><Relationship Id="rId14" Type="http://schemas.openxmlformats.org/officeDocument/2006/relationships/image" Target="../media/image30.png"/><Relationship Id="rId22" Type="http://schemas.openxmlformats.org/officeDocument/2006/relationships/image" Target="../media/image34.png"/><Relationship Id="rId27" Type="http://schemas.openxmlformats.org/officeDocument/2006/relationships/image" Target="../media/image3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38.png"/><Relationship Id="rId12" Type="http://schemas.openxmlformats.org/officeDocument/2006/relationships/image" Target="../media/image29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.xml"/><Relationship Id="rId6" Type="http://schemas.openxmlformats.org/officeDocument/2006/relationships/slide" Target="slide8.xml"/><Relationship Id="rId11" Type="http://schemas.openxmlformats.org/officeDocument/2006/relationships/image" Target="../media/image23.png"/><Relationship Id="rId5" Type="http://schemas.openxmlformats.org/officeDocument/2006/relationships/image" Target="../media/image4.png"/><Relationship Id="rId10" Type="http://schemas.openxmlformats.org/officeDocument/2006/relationships/image" Target="../media/image28.png"/><Relationship Id="rId4" Type="http://schemas.openxmlformats.org/officeDocument/2006/relationships/image" Target="../media/image7.png"/><Relationship Id="rId9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>
            <a:extLst>
              <a:ext uri="{FF2B5EF4-FFF2-40B4-BE49-F238E27FC236}">
                <a16:creationId xmlns:a16="http://schemas.microsoft.com/office/drawing/2014/main" id="{0DFA06DC-5505-4E52-86F1-E2B4D2C1422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1971" b="5976"/>
          <a:stretch/>
        </p:blipFill>
        <p:spPr>
          <a:xfrm>
            <a:off x="0" y="783771"/>
            <a:ext cx="6543304" cy="6190088"/>
          </a:xfrm>
          <a:prstGeom prst="rect">
            <a:avLst/>
          </a:prstGeom>
        </p:spPr>
      </p:pic>
      <p:pic>
        <p:nvPicPr>
          <p:cNvPr id="9" name="图片 36">
            <a:extLst>
              <a:ext uri="{FF2B5EF4-FFF2-40B4-BE49-F238E27FC236}">
                <a16:creationId xmlns:a16="http://schemas.microsoft.com/office/drawing/2014/main" id="{822312E0-E2A3-4623-B5A9-6B790E5A054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49766" y="1642740"/>
            <a:ext cx="1727788" cy="1727788"/>
          </a:xfrm>
          <a:prstGeom prst="rect">
            <a:avLst/>
          </a:prstGeom>
        </p:spPr>
      </p:pic>
      <p:pic>
        <p:nvPicPr>
          <p:cNvPr id="10" name="图形 85">
            <a:extLst>
              <a:ext uri="{FF2B5EF4-FFF2-40B4-BE49-F238E27FC236}">
                <a16:creationId xmlns:a16="http://schemas.microsoft.com/office/drawing/2014/main" id="{C69C4A99-2D7C-4571-9EA7-00C525FF3BE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26221" y="560058"/>
            <a:ext cx="1041400" cy="1054100"/>
          </a:xfrm>
          <a:prstGeom prst="rect">
            <a:avLst/>
          </a:prstGeom>
        </p:spPr>
      </p:pic>
      <p:pic>
        <p:nvPicPr>
          <p:cNvPr id="11" name="Picture 5" descr="C:\Users\Administrator\Desktop\小鸟.png">
            <a:extLst>
              <a:ext uri="{FF2B5EF4-FFF2-40B4-BE49-F238E27FC236}">
                <a16:creationId xmlns:a16="http://schemas.microsoft.com/office/drawing/2014/main" id="{ADD208CA-3C01-444E-9CB0-D3777BCF10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64783" y="1063224"/>
            <a:ext cx="834877" cy="887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图片 35">
            <a:extLst>
              <a:ext uri="{FF2B5EF4-FFF2-40B4-BE49-F238E27FC236}">
                <a16:creationId xmlns:a16="http://schemas.microsoft.com/office/drawing/2014/main" id="{CC3A8347-D735-4639-9D8B-02C554FD0C1F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7759" y="457788"/>
            <a:ext cx="1475295" cy="1475295"/>
          </a:xfrm>
          <a:prstGeom prst="rect">
            <a:avLst/>
          </a:prstGeom>
        </p:spPr>
      </p:pic>
      <p:pic>
        <p:nvPicPr>
          <p:cNvPr id="13" name="图片 36">
            <a:extLst>
              <a:ext uri="{FF2B5EF4-FFF2-40B4-BE49-F238E27FC236}">
                <a16:creationId xmlns:a16="http://schemas.microsoft.com/office/drawing/2014/main" id="{822312E0-E2A3-4623-B5A9-6B790E5A054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7845" y="349362"/>
            <a:ext cx="1727788" cy="1727788"/>
          </a:xfrm>
          <a:prstGeom prst="rect">
            <a:avLst/>
          </a:prstGeom>
        </p:spPr>
      </p:pic>
      <p:pic>
        <p:nvPicPr>
          <p:cNvPr id="14" name="图片 28">
            <a:extLst>
              <a:ext uri="{FF2B5EF4-FFF2-40B4-BE49-F238E27FC236}">
                <a16:creationId xmlns:a16="http://schemas.microsoft.com/office/drawing/2014/main" id="{AB411A0C-6243-4A33-9951-FB125D0D1EDE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1140" y="750127"/>
            <a:ext cx="1609724" cy="1320799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4325973" y="1487612"/>
            <a:ext cx="8753646" cy="3479091"/>
            <a:chOff x="4325973" y="1487612"/>
            <a:chExt cx="8753646" cy="347909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C56F893-03C2-4090-911F-E74633DCBAA9}"/>
                </a:ext>
              </a:extLst>
            </p:cNvPr>
            <p:cNvSpPr txBox="1"/>
            <p:nvPr/>
          </p:nvSpPr>
          <p:spPr>
            <a:xfrm>
              <a:off x="4325973" y="3052846"/>
              <a:ext cx="8753646" cy="19138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vi-VN" sz="4800" dirty="0">
                  <a:solidFill>
                    <a:srgbClr val="0070C0"/>
                  </a:solidFill>
                  <a:latin typeface="#9Slide07 IcielCadena" panose="02000503000000020004" pitchFamily="2" charset="77"/>
                </a:rPr>
                <a:t>ÔN TẬP VỀ TÍNH CHU VI, </a:t>
              </a:r>
            </a:p>
            <a:p>
              <a:pPr algn="ctr">
                <a:lnSpc>
                  <a:spcPct val="130000"/>
                </a:lnSpc>
              </a:pPr>
              <a:r>
                <a:rPr lang="vi-VN" sz="4800" dirty="0">
                  <a:solidFill>
                    <a:srgbClr val="0070C0"/>
                  </a:solidFill>
                  <a:latin typeface="#9Slide07 IcielCadena" panose="02000503000000020004" pitchFamily="2" charset="77"/>
                </a:rPr>
                <a:t>DIỆN TÍCH MỘT SỐ HÌNH</a:t>
              </a:r>
              <a:endParaRPr lang="en-US" sz="4800" dirty="0">
                <a:solidFill>
                  <a:srgbClr val="0070C0"/>
                </a:solidFill>
                <a:latin typeface="#9Slide07 IcielCadena" panose="02000503000000020004" pitchFamily="2" charset="77"/>
              </a:endParaRPr>
            </a:p>
          </p:txBody>
        </p:sp>
        <p:grpSp>
          <p:nvGrpSpPr>
            <p:cNvPr id="2" name="Group 1"/>
            <p:cNvGrpSpPr/>
            <p:nvPr/>
          </p:nvGrpSpPr>
          <p:grpSpPr>
            <a:xfrm>
              <a:off x="5888333" y="1487612"/>
              <a:ext cx="6099858" cy="2008388"/>
              <a:chOff x="5888333" y="1487612"/>
              <a:chExt cx="6099858" cy="2008388"/>
            </a:xfrm>
          </p:grpSpPr>
          <p:pic>
            <p:nvPicPr>
              <p:cNvPr id="15" name="图片 38">
                <a:extLst>
                  <a:ext uri="{FF2B5EF4-FFF2-40B4-BE49-F238E27FC236}">
                    <a16:creationId xmlns:a16="http://schemas.microsoft.com/office/drawing/2014/main" id="{CEA5C366-64F3-4D49-BB13-6ADBFB1BE4D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394305" y="1487612"/>
                <a:ext cx="5087915" cy="2008388"/>
              </a:xfrm>
              <a:prstGeom prst="rect">
                <a:avLst/>
              </a:prstGeom>
            </p:spPr>
          </p:pic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C67CD02-C13B-460B-974B-3F4B40293086}"/>
                  </a:ext>
                </a:extLst>
              </p:cNvPr>
              <p:cNvSpPr txBox="1"/>
              <p:nvPr/>
            </p:nvSpPr>
            <p:spPr>
              <a:xfrm>
                <a:off x="5888333" y="1891871"/>
                <a:ext cx="6099858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400" dirty="0">
                    <a:solidFill>
                      <a:srgbClr val="002060"/>
                    </a:solidFill>
                    <a:latin typeface="#Li-N UTM Azuki" panose="02040603050506020204" pitchFamily="18" charset="0"/>
                  </a:rPr>
                  <a:t>TOÁN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79452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0.00024 C -0.01237 0.00138 -0.02305 0.00717 -0.03542 0.00902 C -0.04805 0.01551 -0.05977 0.01666 -0.07292 0.01851 C -0.18841 0.01551 -0.19063 0.03287 -0.25625 0.00347 C -0.26302 -0.00463 -0.26459 -0.01112 -0.27084 -0.02246 C -0.28073 -0.04005 -0.29128 -0.0588 -0.30521 -0.06505 C -0.34102 -0.10718 -0.42318 -0.09028 -0.44896 -0.09074 C -0.45951 -0.09561 -0.47058 -0.09723 -0.48125 -0.10209 C -0.48802 -0.1051 -0.49414 -0.10926 -0.50104 -0.11135 C -0.51055 -0.11806 -0.52123 -0.125 -0.53125 -0.12801 C -0.54701 -0.1419 -0.56315 -0.15324 -0.58021 -0.16135 C -0.58633 -0.16412 -0.59128 -0.17014 -0.59688 -0.17431 C -0.6099 -0.18357 -0.62552 -0.19074 -0.63959 -0.19468 C -0.67188 -0.19306 -0.70313 -0.19098 -0.73542 -0.1926 C -0.74987 -0.20116 -0.76446 -0.20834 -0.77813 -0.22037 C -0.78425 -0.22593 -0.79024 -0.23218 -0.79701 -0.23519 C -0.81003 -0.24908 -0.79466 -0.23403 -0.80729 -0.2426 C -0.81302 -0.2463 -0.81836 -0.25301 -0.82409 -0.25741 C -0.83008 -0.26204 -0.82617 -0.25649 -0.83138 -0.26112 C -0.84102 -0.26968 -0.85104 -0.27801 -0.86146 -0.28334 C -0.87084 -0.29445 -0.88112 -0.30556 -0.8918 -0.31297 C -0.89961 -0.32709 -0.91211 -0.33449 -0.91875 -0.35186 C -0.92019 -0.35556 -0.92201 -0.35903 -0.92292 -0.36297 C -0.92357 -0.36598 -0.92396 -0.36945 -0.925 -0.37223 C -0.92761 -0.37963 -0.93164 -0.38519 -0.93438 -0.3926 C -0.9405 -0.40857 -0.94545 -0.41783 -0.95313 -0.43149 " pathEditMode="relative" rAng="0" ptsTypes="AAAAAAAAAAAAAAAAAAAAAAAAAA">
                                      <p:cBhvr>
                                        <p:cTn id="19" dur="6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656" y="-20509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945416" y="949362"/>
            <a:ext cx="9670991" cy="565597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6" name="图片 35">
            <a:extLst>
              <a:ext uri="{FF2B5EF4-FFF2-40B4-BE49-F238E27FC236}">
                <a16:creationId xmlns:a16="http://schemas.microsoft.com/office/drawing/2014/main" id="{8AD3495A-843E-4F19-BF65-1D2AB4E5D64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7974" y="339363"/>
            <a:ext cx="1475295" cy="1475295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5B668911-A1C2-4773-84AC-84CC2248D91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64716" y="-133645"/>
            <a:ext cx="1727788" cy="1727788"/>
          </a:xfrm>
          <a:prstGeom prst="rect">
            <a:avLst/>
          </a:prstGeom>
        </p:spPr>
      </p:pic>
      <p:grpSp>
        <p:nvGrpSpPr>
          <p:cNvPr id="40" name="Group 39">
            <a:extLst>
              <a:ext uri="{FF2B5EF4-FFF2-40B4-BE49-F238E27FC236}">
                <a16:creationId xmlns:a16="http://schemas.microsoft.com/office/drawing/2014/main" id="{C58069CC-3D5F-43FE-B3D5-41F88AB931B3}"/>
              </a:ext>
            </a:extLst>
          </p:cNvPr>
          <p:cNvGrpSpPr/>
          <p:nvPr/>
        </p:nvGrpSpPr>
        <p:grpSpPr>
          <a:xfrm flipH="1">
            <a:off x="9975851" y="4269260"/>
            <a:ext cx="2291816" cy="2544095"/>
            <a:chOff x="2557324" y="2574770"/>
            <a:chExt cx="3188568" cy="3932518"/>
          </a:xfrm>
        </p:grpSpPr>
        <p:pic>
          <p:nvPicPr>
            <p:cNvPr id="41" name="Graphic 199">
              <a:extLst>
                <a:ext uri="{FF2B5EF4-FFF2-40B4-BE49-F238E27FC236}">
                  <a16:creationId xmlns:a16="http://schemas.microsoft.com/office/drawing/2014/main" id="{732C3DE1-D70D-4B7D-A8D0-C768D2FA6DB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680781" y="2574770"/>
              <a:ext cx="1865268" cy="3890794"/>
            </a:xfrm>
            <a:prstGeom prst="rect">
              <a:avLst/>
            </a:prstGeom>
          </p:spPr>
        </p:pic>
        <p:pic>
          <p:nvPicPr>
            <p:cNvPr id="43" name="Graphic 200">
              <a:extLst>
                <a:ext uri="{FF2B5EF4-FFF2-40B4-BE49-F238E27FC236}">
                  <a16:creationId xmlns:a16="http://schemas.microsoft.com/office/drawing/2014/main" id="{4E27AC76-1809-4CD3-9135-12E4DF48309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flipH="1">
              <a:off x="4625920" y="5505908"/>
              <a:ext cx="606166" cy="906141"/>
            </a:xfrm>
            <a:prstGeom prst="rect">
              <a:avLst/>
            </a:prstGeom>
          </p:spPr>
        </p:pic>
        <p:pic>
          <p:nvPicPr>
            <p:cNvPr id="44" name="Graphic 201">
              <a:extLst>
                <a:ext uri="{FF2B5EF4-FFF2-40B4-BE49-F238E27FC236}">
                  <a16:creationId xmlns:a16="http://schemas.microsoft.com/office/drawing/2014/main" id="{E22A52FF-0463-4AAA-9F57-3BF51614705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 rot="778525" flipH="1">
              <a:off x="4000975" y="5447229"/>
              <a:ext cx="424398" cy="1050653"/>
            </a:xfrm>
            <a:prstGeom prst="rect">
              <a:avLst/>
            </a:prstGeom>
          </p:spPr>
        </p:pic>
        <p:grpSp>
          <p:nvGrpSpPr>
            <p:cNvPr id="45" name="Graphic 37">
              <a:extLst>
                <a:ext uri="{FF2B5EF4-FFF2-40B4-BE49-F238E27FC236}">
                  <a16:creationId xmlns:a16="http://schemas.microsoft.com/office/drawing/2014/main" id="{28429D26-DB0C-4860-962A-0A72C84D0958}"/>
                </a:ext>
              </a:extLst>
            </p:cNvPr>
            <p:cNvGrpSpPr/>
            <p:nvPr/>
          </p:nvGrpSpPr>
          <p:grpSpPr>
            <a:xfrm rot="21443796" flipH="1">
              <a:off x="4096505" y="3377879"/>
              <a:ext cx="1025800" cy="588650"/>
              <a:chOff x="8516323" y="4103602"/>
              <a:chExt cx="870746" cy="562207"/>
            </a:xfrm>
          </p:grpSpPr>
          <p:sp>
            <p:nvSpPr>
              <p:cNvPr id="50" name="Freeform: Shape 207">
                <a:extLst>
                  <a:ext uri="{FF2B5EF4-FFF2-40B4-BE49-F238E27FC236}">
                    <a16:creationId xmlns:a16="http://schemas.microsoft.com/office/drawing/2014/main" id="{048C79C7-1B49-40E4-AF97-73C7108E2439}"/>
                  </a:ext>
                </a:extLst>
              </p:cNvPr>
              <p:cNvSpPr/>
              <p:nvPr/>
            </p:nvSpPr>
            <p:spPr>
              <a:xfrm rot="21068312">
                <a:off x="8516323" y="4103602"/>
                <a:ext cx="120568" cy="467556"/>
              </a:xfrm>
              <a:custGeom>
                <a:avLst/>
                <a:gdLst>
                  <a:gd name="connsiteX0" fmla="*/ 155014 w 163773"/>
                  <a:gd name="connsiteY0" fmla="*/ 334295 h 334294"/>
                  <a:gd name="connsiteX1" fmla="*/ 148346 w 163773"/>
                  <a:gd name="connsiteY1" fmla="*/ 330485 h 334294"/>
                  <a:gd name="connsiteX2" fmla="*/ 1661 w 163773"/>
                  <a:gd name="connsiteY2" fmla="*/ 123792 h 334294"/>
                  <a:gd name="connsiteX3" fmla="*/ 3566 w 163773"/>
                  <a:gd name="connsiteY3" fmla="*/ 112362 h 334294"/>
                  <a:gd name="connsiteX4" fmla="*/ 14996 w 163773"/>
                  <a:gd name="connsiteY4" fmla="*/ 114267 h 334294"/>
                  <a:gd name="connsiteX5" fmla="*/ 142631 w 163773"/>
                  <a:gd name="connsiteY5" fmla="*/ 294290 h 334294"/>
                  <a:gd name="connsiteX6" fmla="*/ 129296 w 163773"/>
                  <a:gd name="connsiteY6" fmla="*/ 198087 h 334294"/>
                  <a:gd name="connsiteX7" fmla="*/ 29284 w 163773"/>
                  <a:gd name="connsiteY7" fmla="*/ 12350 h 334294"/>
                  <a:gd name="connsiteX8" fmla="*/ 33094 w 163773"/>
                  <a:gd name="connsiteY8" fmla="*/ 920 h 334294"/>
                  <a:gd name="connsiteX9" fmla="*/ 44524 w 163773"/>
                  <a:gd name="connsiteY9" fmla="*/ 4730 h 334294"/>
                  <a:gd name="connsiteX10" fmla="*/ 144536 w 163773"/>
                  <a:gd name="connsiteY10" fmla="*/ 191420 h 334294"/>
                  <a:gd name="connsiteX11" fmla="*/ 145489 w 163773"/>
                  <a:gd name="connsiteY11" fmla="*/ 194277 h 334294"/>
                  <a:gd name="connsiteX12" fmla="*/ 163586 w 163773"/>
                  <a:gd name="connsiteY12" fmla="*/ 325722 h 334294"/>
                  <a:gd name="connsiteX13" fmla="*/ 158824 w 163773"/>
                  <a:gd name="connsiteY13" fmla="*/ 334295 h 334294"/>
                  <a:gd name="connsiteX14" fmla="*/ 155014 w 163773"/>
                  <a:gd name="connsiteY14" fmla="*/ 334295 h 334294"/>
                  <a:gd name="connsiteX0" fmla="*/ 158824 w 163772"/>
                  <a:gd name="connsiteY0" fmla="*/ 334295 h 334295"/>
                  <a:gd name="connsiteX1" fmla="*/ 148346 w 163772"/>
                  <a:gd name="connsiteY1" fmla="*/ 330485 h 334295"/>
                  <a:gd name="connsiteX2" fmla="*/ 1661 w 163772"/>
                  <a:gd name="connsiteY2" fmla="*/ 123792 h 334295"/>
                  <a:gd name="connsiteX3" fmla="*/ 3566 w 163772"/>
                  <a:gd name="connsiteY3" fmla="*/ 112362 h 334295"/>
                  <a:gd name="connsiteX4" fmla="*/ 14996 w 163772"/>
                  <a:gd name="connsiteY4" fmla="*/ 114267 h 334295"/>
                  <a:gd name="connsiteX5" fmla="*/ 142631 w 163772"/>
                  <a:gd name="connsiteY5" fmla="*/ 294290 h 334295"/>
                  <a:gd name="connsiteX6" fmla="*/ 129296 w 163772"/>
                  <a:gd name="connsiteY6" fmla="*/ 198087 h 334295"/>
                  <a:gd name="connsiteX7" fmla="*/ 29284 w 163772"/>
                  <a:gd name="connsiteY7" fmla="*/ 12350 h 334295"/>
                  <a:gd name="connsiteX8" fmla="*/ 33094 w 163772"/>
                  <a:gd name="connsiteY8" fmla="*/ 920 h 334295"/>
                  <a:gd name="connsiteX9" fmla="*/ 44524 w 163772"/>
                  <a:gd name="connsiteY9" fmla="*/ 4730 h 334295"/>
                  <a:gd name="connsiteX10" fmla="*/ 144536 w 163772"/>
                  <a:gd name="connsiteY10" fmla="*/ 191420 h 334295"/>
                  <a:gd name="connsiteX11" fmla="*/ 145489 w 163772"/>
                  <a:gd name="connsiteY11" fmla="*/ 194277 h 334295"/>
                  <a:gd name="connsiteX12" fmla="*/ 163586 w 163772"/>
                  <a:gd name="connsiteY12" fmla="*/ 325722 h 334295"/>
                  <a:gd name="connsiteX13" fmla="*/ 158824 w 163772"/>
                  <a:gd name="connsiteY13" fmla="*/ 334295 h 334295"/>
                  <a:gd name="connsiteX0" fmla="*/ 163586 w 166320"/>
                  <a:gd name="connsiteY0" fmla="*/ 325722 h 349905"/>
                  <a:gd name="connsiteX1" fmla="*/ 148346 w 166320"/>
                  <a:gd name="connsiteY1" fmla="*/ 330485 h 349905"/>
                  <a:gd name="connsiteX2" fmla="*/ 1661 w 166320"/>
                  <a:gd name="connsiteY2" fmla="*/ 123792 h 349905"/>
                  <a:gd name="connsiteX3" fmla="*/ 3566 w 166320"/>
                  <a:gd name="connsiteY3" fmla="*/ 112362 h 349905"/>
                  <a:gd name="connsiteX4" fmla="*/ 14996 w 166320"/>
                  <a:gd name="connsiteY4" fmla="*/ 114267 h 349905"/>
                  <a:gd name="connsiteX5" fmla="*/ 142631 w 166320"/>
                  <a:gd name="connsiteY5" fmla="*/ 294290 h 349905"/>
                  <a:gd name="connsiteX6" fmla="*/ 129296 w 166320"/>
                  <a:gd name="connsiteY6" fmla="*/ 198087 h 349905"/>
                  <a:gd name="connsiteX7" fmla="*/ 29284 w 166320"/>
                  <a:gd name="connsiteY7" fmla="*/ 12350 h 349905"/>
                  <a:gd name="connsiteX8" fmla="*/ 33094 w 166320"/>
                  <a:gd name="connsiteY8" fmla="*/ 920 h 349905"/>
                  <a:gd name="connsiteX9" fmla="*/ 44524 w 166320"/>
                  <a:gd name="connsiteY9" fmla="*/ 4730 h 349905"/>
                  <a:gd name="connsiteX10" fmla="*/ 144536 w 166320"/>
                  <a:gd name="connsiteY10" fmla="*/ 191420 h 349905"/>
                  <a:gd name="connsiteX11" fmla="*/ 145489 w 166320"/>
                  <a:gd name="connsiteY11" fmla="*/ 194277 h 349905"/>
                  <a:gd name="connsiteX12" fmla="*/ 163586 w 166320"/>
                  <a:gd name="connsiteY12" fmla="*/ 325722 h 349905"/>
                  <a:gd name="connsiteX0" fmla="*/ 163586 w 166320"/>
                  <a:gd name="connsiteY0" fmla="*/ 325722 h 349905"/>
                  <a:gd name="connsiteX1" fmla="*/ 148346 w 166320"/>
                  <a:gd name="connsiteY1" fmla="*/ 330485 h 349905"/>
                  <a:gd name="connsiteX2" fmla="*/ 1661 w 166320"/>
                  <a:gd name="connsiteY2" fmla="*/ 123792 h 349905"/>
                  <a:gd name="connsiteX3" fmla="*/ 3566 w 166320"/>
                  <a:gd name="connsiteY3" fmla="*/ 112362 h 349905"/>
                  <a:gd name="connsiteX4" fmla="*/ 14996 w 166320"/>
                  <a:gd name="connsiteY4" fmla="*/ 114267 h 349905"/>
                  <a:gd name="connsiteX5" fmla="*/ 121617 w 166320"/>
                  <a:gd name="connsiteY5" fmla="*/ 248738 h 349905"/>
                  <a:gd name="connsiteX6" fmla="*/ 129296 w 166320"/>
                  <a:gd name="connsiteY6" fmla="*/ 198087 h 349905"/>
                  <a:gd name="connsiteX7" fmla="*/ 29284 w 166320"/>
                  <a:gd name="connsiteY7" fmla="*/ 12350 h 349905"/>
                  <a:gd name="connsiteX8" fmla="*/ 33094 w 166320"/>
                  <a:gd name="connsiteY8" fmla="*/ 920 h 349905"/>
                  <a:gd name="connsiteX9" fmla="*/ 44524 w 166320"/>
                  <a:gd name="connsiteY9" fmla="*/ 4730 h 349905"/>
                  <a:gd name="connsiteX10" fmla="*/ 144536 w 166320"/>
                  <a:gd name="connsiteY10" fmla="*/ 191420 h 349905"/>
                  <a:gd name="connsiteX11" fmla="*/ 145489 w 166320"/>
                  <a:gd name="connsiteY11" fmla="*/ 194277 h 349905"/>
                  <a:gd name="connsiteX12" fmla="*/ 163586 w 166320"/>
                  <a:gd name="connsiteY12" fmla="*/ 325722 h 349905"/>
                  <a:gd name="connsiteX0" fmla="*/ 154492 w 162305"/>
                  <a:gd name="connsiteY0" fmla="*/ 259368 h 338479"/>
                  <a:gd name="connsiteX1" fmla="*/ 148346 w 162305"/>
                  <a:gd name="connsiteY1" fmla="*/ 330485 h 338479"/>
                  <a:gd name="connsiteX2" fmla="*/ 1661 w 162305"/>
                  <a:gd name="connsiteY2" fmla="*/ 123792 h 338479"/>
                  <a:gd name="connsiteX3" fmla="*/ 3566 w 162305"/>
                  <a:gd name="connsiteY3" fmla="*/ 112362 h 338479"/>
                  <a:gd name="connsiteX4" fmla="*/ 14996 w 162305"/>
                  <a:gd name="connsiteY4" fmla="*/ 114267 h 338479"/>
                  <a:gd name="connsiteX5" fmla="*/ 121617 w 162305"/>
                  <a:gd name="connsiteY5" fmla="*/ 248738 h 338479"/>
                  <a:gd name="connsiteX6" fmla="*/ 129296 w 162305"/>
                  <a:gd name="connsiteY6" fmla="*/ 198087 h 338479"/>
                  <a:gd name="connsiteX7" fmla="*/ 29284 w 162305"/>
                  <a:gd name="connsiteY7" fmla="*/ 12350 h 338479"/>
                  <a:gd name="connsiteX8" fmla="*/ 33094 w 162305"/>
                  <a:gd name="connsiteY8" fmla="*/ 920 h 338479"/>
                  <a:gd name="connsiteX9" fmla="*/ 44524 w 162305"/>
                  <a:gd name="connsiteY9" fmla="*/ 4730 h 338479"/>
                  <a:gd name="connsiteX10" fmla="*/ 144536 w 162305"/>
                  <a:gd name="connsiteY10" fmla="*/ 191420 h 338479"/>
                  <a:gd name="connsiteX11" fmla="*/ 145489 w 162305"/>
                  <a:gd name="connsiteY11" fmla="*/ 194277 h 338479"/>
                  <a:gd name="connsiteX12" fmla="*/ 154492 w 162305"/>
                  <a:gd name="connsiteY12" fmla="*/ 259368 h 338479"/>
                  <a:gd name="connsiteX0" fmla="*/ 154492 w 154495"/>
                  <a:gd name="connsiteY0" fmla="*/ 259368 h 271187"/>
                  <a:gd name="connsiteX1" fmla="*/ 89039 w 154495"/>
                  <a:gd name="connsiteY1" fmla="*/ 237035 h 271187"/>
                  <a:gd name="connsiteX2" fmla="*/ 1661 w 154495"/>
                  <a:gd name="connsiteY2" fmla="*/ 123792 h 271187"/>
                  <a:gd name="connsiteX3" fmla="*/ 3566 w 154495"/>
                  <a:gd name="connsiteY3" fmla="*/ 112362 h 271187"/>
                  <a:gd name="connsiteX4" fmla="*/ 14996 w 154495"/>
                  <a:gd name="connsiteY4" fmla="*/ 114267 h 271187"/>
                  <a:gd name="connsiteX5" fmla="*/ 121617 w 154495"/>
                  <a:gd name="connsiteY5" fmla="*/ 248738 h 271187"/>
                  <a:gd name="connsiteX6" fmla="*/ 129296 w 154495"/>
                  <a:gd name="connsiteY6" fmla="*/ 198087 h 271187"/>
                  <a:gd name="connsiteX7" fmla="*/ 29284 w 154495"/>
                  <a:gd name="connsiteY7" fmla="*/ 12350 h 271187"/>
                  <a:gd name="connsiteX8" fmla="*/ 33094 w 154495"/>
                  <a:gd name="connsiteY8" fmla="*/ 920 h 271187"/>
                  <a:gd name="connsiteX9" fmla="*/ 44524 w 154495"/>
                  <a:gd name="connsiteY9" fmla="*/ 4730 h 271187"/>
                  <a:gd name="connsiteX10" fmla="*/ 144536 w 154495"/>
                  <a:gd name="connsiteY10" fmla="*/ 191420 h 271187"/>
                  <a:gd name="connsiteX11" fmla="*/ 145489 w 154495"/>
                  <a:gd name="connsiteY11" fmla="*/ 194277 h 271187"/>
                  <a:gd name="connsiteX12" fmla="*/ 154492 w 154495"/>
                  <a:gd name="connsiteY12" fmla="*/ 259368 h 271187"/>
                  <a:gd name="connsiteX0" fmla="*/ 154492 w 154496"/>
                  <a:gd name="connsiteY0" fmla="*/ 259368 h 268433"/>
                  <a:gd name="connsiteX1" fmla="*/ 89039 w 154496"/>
                  <a:gd name="connsiteY1" fmla="*/ 237035 h 268433"/>
                  <a:gd name="connsiteX2" fmla="*/ 1661 w 154496"/>
                  <a:gd name="connsiteY2" fmla="*/ 123792 h 268433"/>
                  <a:gd name="connsiteX3" fmla="*/ 3566 w 154496"/>
                  <a:gd name="connsiteY3" fmla="*/ 112362 h 268433"/>
                  <a:gd name="connsiteX4" fmla="*/ 14996 w 154496"/>
                  <a:gd name="connsiteY4" fmla="*/ 114267 h 268433"/>
                  <a:gd name="connsiteX5" fmla="*/ 121617 w 154496"/>
                  <a:gd name="connsiteY5" fmla="*/ 248738 h 268433"/>
                  <a:gd name="connsiteX6" fmla="*/ 129296 w 154496"/>
                  <a:gd name="connsiteY6" fmla="*/ 198087 h 268433"/>
                  <a:gd name="connsiteX7" fmla="*/ 29284 w 154496"/>
                  <a:gd name="connsiteY7" fmla="*/ 12350 h 268433"/>
                  <a:gd name="connsiteX8" fmla="*/ 33094 w 154496"/>
                  <a:gd name="connsiteY8" fmla="*/ 920 h 268433"/>
                  <a:gd name="connsiteX9" fmla="*/ 44524 w 154496"/>
                  <a:gd name="connsiteY9" fmla="*/ 4730 h 268433"/>
                  <a:gd name="connsiteX10" fmla="*/ 144536 w 154496"/>
                  <a:gd name="connsiteY10" fmla="*/ 191420 h 268433"/>
                  <a:gd name="connsiteX11" fmla="*/ 145489 w 154496"/>
                  <a:gd name="connsiteY11" fmla="*/ 194277 h 268433"/>
                  <a:gd name="connsiteX12" fmla="*/ 154492 w 154496"/>
                  <a:gd name="connsiteY12" fmla="*/ 259368 h 2684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54496" h="268433">
                    <a:moveTo>
                      <a:pt x="154492" y="259368"/>
                    </a:moveTo>
                    <a:cubicBezTo>
                      <a:pt x="154968" y="282069"/>
                      <a:pt x="118774" y="257416"/>
                      <a:pt x="89039" y="237035"/>
                    </a:cubicBezTo>
                    <a:lnTo>
                      <a:pt x="1661" y="123792"/>
                    </a:lnTo>
                    <a:cubicBezTo>
                      <a:pt x="-1196" y="119982"/>
                      <a:pt x="-244" y="115220"/>
                      <a:pt x="3566" y="112362"/>
                    </a:cubicBezTo>
                    <a:cubicBezTo>
                      <a:pt x="7376" y="109505"/>
                      <a:pt x="12139" y="110457"/>
                      <a:pt x="14996" y="114267"/>
                    </a:cubicBezTo>
                    <a:lnTo>
                      <a:pt x="121617" y="248738"/>
                    </a:lnTo>
                    <a:lnTo>
                      <a:pt x="129296" y="198087"/>
                    </a:lnTo>
                    <a:lnTo>
                      <a:pt x="29284" y="12350"/>
                    </a:lnTo>
                    <a:cubicBezTo>
                      <a:pt x="27379" y="8540"/>
                      <a:pt x="28331" y="2825"/>
                      <a:pt x="33094" y="920"/>
                    </a:cubicBezTo>
                    <a:cubicBezTo>
                      <a:pt x="36904" y="-985"/>
                      <a:pt x="42619" y="-33"/>
                      <a:pt x="44524" y="4730"/>
                    </a:cubicBezTo>
                    <a:lnTo>
                      <a:pt x="144536" y="191420"/>
                    </a:lnTo>
                    <a:cubicBezTo>
                      <a:pt x="144536" y="192372"/>
                      <a:pt x="145489" y="193325"/>
                      <a:pt x="145489" y="194277"/>
                    </a:cubicBezTo>
                    <a:lnTo>
                      <a:pt x="154492" y="259368"/>
                    </a:lnTo>
                    <a:close/>
                  </a:path>
                </a:pathLst>
              </a:custGeom>
              <a:solidFill>
                <a:srgbClr val="C4C4C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208">
                <a:extLst>
                  <a:ext uri="{FF2B5EF4-FFF2-40B4-BE49-F238E27FC236}">
                    <a16:creationId xmlns:a16="http://schemas.microsoft.com/office/drawing/2014/main" id="{00501414-49BB-4CB2-8EA0-5A7935A04A79}"/>
                  </a:ext>
                </a:extLst>
              </p:cNvPr>
              <p:cNvSpPr/>
              <p:nvPr/>
            </p:nvSpPr>
            <p:spPr>
              <a:xfrm rot="21217160">
                <a:off x="9259192" y="4162766"/>
                <a:ext cx="127877" cy="355099"/>
              </a:xfrm>
              <a:custGeom>
                <a:avLst/>
                <a:gdLst>
                  <a:gd name="connsiteX0" fmla="*/ 7863 w 127877"/>
                  <a:gd name="connsiteY0" fmla="*/ 313026 h 313026"/>
                  <a:gd name="connsiteX1" fmla="*/ 5005 w 127877"/>
                  <a:gd name="connsiteY1" fmla="*/ 312074 h 313026"/>
                  <a:gd name="connsiteX2" fmla="*/ 243 w 127877"/>
                  <a:gd name="connsiteY2" fmla="*/ 302549 h 313026"/>
                  <a:gd name="connsiteX3" fmla="*/ 33580 w 127877"/>
                  <a:gd name="connsiteY3" fmla="*/ 167294 h 313026"/>
                  <a:gd name="connsiteX4" fmla="*/ 33580 w 127877"/>
                  <a:gd name="connsiteY4" fmla="*/ 166341 h 313026"/>
                  <a:gd name="connsiteX5" fmla="*/ 100255 w 127877"/>
                  <a:gd name="connsiteY5" fmla="*/ 5369 h 313026"/>
                  <a:gd name="connsiteX6" fmla="*/ 110733 w 127877"/>
                  <a:gd name="connsiteY6" fmla="*/ 606 h 313026"/>
                  <a:gd name="connsiteX7" fmla="*/ 115495 w 127877"/>
                  <a:gd name="connsiteY7" fmla="*/ 11084 h 313026"/>
                  <a:gd name="connsiteX8" fmla="*/ 48820 w 127877"/>
                  <a:gd name="connsiteY8" fmla="*/ 171104 h 313026"/>
                  <a:gd name="connsiteX9" fmla="*/ 27865 w 127877"/>
                  <a:gd name="connsiteY9" fmla="*/ 258734 h 313026"/>
                  <a:gd name="connsiteX10" fmla="*/ 112638 w 127877"/>
                  <a:gd name="connsiteY10" fmla="*/ 129194 h 313026"/>
                  <a:gd name="connsiteX11" fmla="*/ 124068 w 127877"/>
                  <a:gd name="connsiteY11" fmla="*/ 126336 h 313026"/>
                  <a:gd name="connsiteX12" fmla="*/ 126925 w 127877"/>
                  <a:gd name="connsiteY12" fmla="*/ 137766 h 313026"/>
                  <a:gd name="connsiteX13" fmla="*/ 14530 w 127877"/>
                  <a:gd name="connsiteY13" fmla="*/ 310169 h 313026"/>
                  <a:gd name="connsiteX14" fmla="*/ 7863 w 127877"/>
                  <a:gd name="connsiteY14" fmla="*/ 313026 h 3130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7877" h="313026">
                    <a:moveTo>
                      <a:pt x="7863" y="313026"/>
                    </a:moveTo>
                    <a:cubicBezTo>
                      <a:pt x="6910" y="313026"/>
                      <a:pt x="5958" y="313026"/>
                      <a:pt x="5005" y="312074"/>
                    </a:cubicBezTo>
                    <a:cubicBezTo>
                      <a:pt x="1195" y="310169"/>
                      <a:pt x="-710" y="306359"/>
                      <a:pt x="243" y="302549"/>
                    </a:cubicBezTo>
                    <a:lnTo>
                      <a:pt x="33580" y="167294"/>
                    </a:lnTo>
                    <a:cubicBezTo>
                      <a:pt x="33580" y="167294"/>
                      <a:pt x="33580" y="166341"/>
                      <a:pt x="33580" y="166341"/>
                    </a:cubicBezTo>
                    <a:lnTo>
                      <a:pt x="100255" y="5369"/>
                    </a:lnTo>
                    <a:cubicBezTo>
                      <a:pt x="102160" y="1559"/>
                      <a:pt x="106923" y="-1299"/>
                      <a:pt x="110733" y="606"/>
                    </a:cubicBezTo>
                    <a:cubicBezTo>
                      <a:pt x="114543" y="2511"/>
                      <a:pt x="117400" y="7274"/>
                      <a:pt x="115495" y="11084"/>
                    </a:cubicBezTo>
                    <a:lnTo>
                      <a:pt x="48820" y="171104"/>
                    </a:lnTo>
                    <a:lnTo>
                      <a:pt x="27865" y="258734"/>
                    </a:lnTo>
                    <a:lnTo>
                      <a:pt x="112638" y="129194"/>
                    </a:lnTo>
                    <a:cubicBezTo>
                      <a:pt x="115495" y="125384"/>
                      <a:pt x="120258" y="124431"/>
                      <a:pt x="124068" y="126336"/>
                    </a:cubicBezTo>
                    <a:cubicBezTo>
                      <a:pt x="127878" y="129194"/>
                      <a:pt x="128830" y="133956"/>
                      <a:pt x="126925" y="137766"/>
                    </a:cubicBezTo>
                    <a:lnTo>
                      <a:pt x="14530" y="310169"/>
                    </a:lnTo>
                    <a:cubicBezTo>
                      <a:pt x="12625" y="312074"/>
                      <a:pt x="9768" y="313026"/>
                      <a:pt x="7863" y="313026"/>
                    </a:cubicBezTo>
                    <a:close/>
                  </a:path>
                </a:pathLst>
              </a:custGeom>
              <a:solidFill>
                <a:srgbClr val="C4C4C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52" name="Graphic 37">
                <a:extLst>
                  <a:ext uri="{FF2B5EF4-FFF2-40B4-BE49-F238E27FC236}">
                    <a16:creationId xmlns:a16="http://schemas.microsoft.com/office/drawing/2014/main" id="{97F90041-C57A-476A-BC94-CF949F3179B4}"/>
                  </a:ext>
                </a:extLst>
              </p:cNvPr>
              <p:cNvGrpSpPr/>
              <p:nvPr/>
            </p:nvGrpSpPr>
            <p:grpSpPr>
              <a:xfrm>
                <a:off x="8588056" y="4271430"/>
                <a:ext cx="752475" cy="394379"/>
                <a:chOff x="8588056" y="4271430"/>
                <a:chExt cx="752475" cy="394379"/>
              </a:xfrm>
            </p:grpSpPr>
            <p:sp>
              <p:nvSpPr>
                <p:cNvPr id="53" name="Freeform: Shape 210">
                  <a:extLst>
                    <a:ext uri="{FF2B5EF4-FFF2-40B4-BE49-F238E27FC236}">
                      <a16:creationId xmlns:a16="http://schemas.microsoft.com/office/drawing/2014/main" id="{618377A4-3C92-4E44-B276-C8542A5F11C0}"/>
                    </a:ext>
                  </a:extLst>
                </p:cNvPr>
                <p:cNvSpPr/>
                <p:nvPr/>
              </p:nvSpPr>
              <p:spPr>
                <a:xfrm>
                  <a:off x="8588056" y="4271430"/>
                  <a:ext cx="752475" cy="394379"/>
                </a:xfrm>
                <a:custGeom>
                  <a:avLst/>
                  <a:gdLst>
                    <a:gd name="connsiteX0" fmla="*/ 0 w 752475"/>
                    <a:gd name="connsiteY0" fmla="*/ 125730 h 394379"/>
                    <a:gd name="connsiteX1" fmla="*/ 430530 w 752475"/>
                    <a:gd name="connsiteY1" fmla="*/ 0 h 394379"/>
                    <a:gd name="connsiteX2" fmla="*/ 752475 w 752475"/>
                    <a:gd name="connsiteY2" fmla="*/ 103823 h 394379"/>
                    <a:gd name="connsiteX3" fmla="*/ 713423 w 752475"/>
                    <a:gd name="connsiteY3" fmla="*/ 241935 h 394379"/>
                    <a:gd name="connsiteX4" fmla="*/ 371475 w 752475"/>
                    <a:gd name="connsiteY4" fmla="*/ 394335 h 394379"/>
                    <a:gd name="connsiteX5" fmla="*/ 23812 w 752475"/>
                    <a:gd name="connsiteY5" fmla="*/ 261937 h 394379"/>
                    <a:gd name="connsiteX6" fmla="*/ 0 w 752475"/>
                    <a:gd name="connsiteY6" fmla="*/ 125730 h 3943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752475" h="394379">
                      <a:moveTo>
                        <a:pt x="0" y="125730"/>
                      </a:moveTo>
                      <a:lnTo>
                        <a:pt x="430530" y="0"/>
                      </a:lnTo>
                      <a:cubicBezTo>
                        <a:pt x="499110" y="13335"/>
                        <a:pt x="661988" y="73343"/>
                        <a:pt x="752475" y="103823"/>
                      </a:cubicBezTo>
                      <a:cubicBezTo>
                        <a:pt x="743903" y="150495"/>
                        <a:pt x="729615" y="196215"/>
                        <a:pt x="713423" y="241935"/>
                      </a:cubicBezTo>
                      <a:cubicBezTo>
                        <a:pt x="677228" y="276225"/>
                        <a:pt x="518160" y="391478"/>
                        <a:pt x="371475" y="394335"/>
                      </a:cubicBezTo>
                      <a:cubicBezTo>
                        <a:pt x="224790" y="397193"/>
                        <a:pt x="23812" y="261937"/>
                        <a:pt x="23812" y="261937"/>
                      </a:cubicBezTo>
                      <a:cubicBezTo>
                        <a:pt x="7620" y="213360"/>
                        <a:pt x="0" y="125730"/>
                        <a:pt x="0" y="12573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4" name="Freeform: Shape 211">
                  <a:extLst>
                    <a:ext uri="{FF2B5EF4-FFF2-40B4-BE49-F238E27FC236}">
                      <a16:creationId xmlns:a16="http://schemas.microsoft.com/office/drawing/2014/main" id="{7A006659-F259-436A-850A-AC5ABF703C88}"/>
                    </a:ext>
                  </a:extLst>
                </p:cNvPr>
                <p:cNvSpPr/>
                <p:nvPr/>
              </p:nvSpPr>
              <p:spPr>
                <a:xfrm>
                  <a:off x="8646158" y="4359858"/>
                  <a:ext cx="654367" cy="103023"/>
                </a:xfrm>
                <a:custGeom>
                  <a:avLst/>
                  <a:gdLst>
                    <a:gd name="connsiteX0" fmla="*/ 654368 w 654367"/>
                    <a:gd name="connsiteY0" fmla="*/ 103024 h 103023"/>
                    <a:gd name="connsiteX1" fmla="*/ 390525 w 654367"/>
                    <a:gd name="connsiteY1" fmla="*/ 154 h 103023"/>
                    <a:gd name="connsiteX2" fmla="*/ 0 w 654367"/>
                    <a:gd name="connsiteY2" fmla="*/ 103024 h 103023"/>
                    <a:gd name="connsiteX3" fmla="*/ 390525 w 654367"/>
                    <a:gd name="connsiteY3" fmla="*/ 38254 h 103023"/>
                    <a:gd name="connsiteX4" fmla="*/ 654368 w 654367"/>
                    <a:gd name="connsiteY4" fmla="*/ 103024 h 103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54367" h="103023">
                      <a:moveTo>
                        <a:pt x="654368" y="103024"/>
                      </a:moveTo>
                      <a:cubicBezTo>
                        <a:pt x="654368" y="103024"/>
                        <a:pt x="443865" y="3964"/>
                        <a:pt x="390525" y="154"/>
                      </a:cubicBezTo>
                      <a:cubicBezTo>
                        <a:pt x="338138" y="-4609"/>
                        <a:pt x="0" y="103024"/>
                        <a:pt x="0" y="103024"/>
                      </a:cubicBezTo>
                      <a:cubicBezTo>
                        <a:pt x="0" y="103024"/>
                        <a:pt x="303848" y="33491"/>
                        <a:pt x="390525" y="38254"/>
                      </a:cubicBezTo>
                      <a:cubicBezTo>
                        <a:pt x="479107" y="43969"/>
                        <a:pt x="654368" y="103024"/>
                        <a:pt x="654368" y="103024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" name="Freeform: Shape 212">
                  <a:extLst>
                    <a:ext uri="{FF2B5EF4-FFF2-40B4-BE49-F238E27FC236}">
                      <a16:creationId xmlns:a16="http://schemas.microsoft.com/office/drawing/2014/main" id="{D80A5850-EFA5-402A-8ABD-2D96A36F89CB}"/>
                    </a:ext>
                  </a:extLst>
                </p:cNvPr>
                <p:cNvSpPr/>
                <p:nvPr/>
              </p:nvSpPr>
              <p:spPr>
                <a:xfrm>
                  <a:off x="8649016" y="4476652"/>
                  <a:ext cx="583882" cy="70049"/>
                </a:xfrm>
                <a:custGeom>
                  <a:avLst/>
                  <a:gdLst>
                    <a:gd name="connsiteX0" fmla="*/ 583883 w 583882"/>
                    <a:gd name="connsiteY0" fmla="*/ 70050 h 70049"/>
                    <a:gd name="connsiteX1" fmla="*/ 384810 w 583882"/>
                    <a:gd name="connsiteY1" fmla="*/ 517 h 70049"/>
                    <a:gd name="connsiteX2" fmla="*/ 0 w 583882"/>
                    <a:gd name="connsiteY2" fmla="*/ 53857 h 70049"/>
                    <a:gd name="connsiteX3" fmla="*/ 384810 w 583882"/>
                    <a:gd name="connsiteY3" fmla="*/ 28140 h 70049"/>
                    <a:gd name="connsiteX4" fmla="*/ 583883 w 583882"/>
                    <a:gd name="connsiteY4" fmla="*/ 70050 h 700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83882" h="70049">
                      <a:moveTo>
                        <a:pt x="583883" y="70050"/>
                      </a:moveTo>
                      <a:cubicBezTo>
                        <a:pt x="583883" y="70050"/>
                        <a:pt x="453390" y="6232"/>
                        <a:pt x="384810" y="517"/>
                      </a:cubicBezTo>
                      <a:cubicBezTo>
                        <a:pt x="300038" y="-6150"/>
                        <a:pt x="0" y="53857"/>
                        <a:pt x="0" y="53857"/>
                      </a:cubicBezTo>
                      <a:cubicBezTo>
                        <a:pt x="0" y="53857"/>
                        <a:pt x="319088" y="22425"/>
                        <a:pt x="384810" y="28140"/>
                      </a:cubicBezTo>
                      <a:cubicBezTo>
                        <a:pt x="449580" y="33855"/>
                        <a:pt x="583883" y="70050"/>
                        <a:pt x="583883" y="70050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" name="Freeform: Shape 213">
                  <a:extLst>
                    <a:ext uri="{FF2B5EF4-FFF2-40B4-BE49-F238E27FC236}">
                      <a16:creationId xmlns:a16="http://schemas.microsoft.com/office/drawing/2014/main" id="{21D6689E-C6AD-4B13-B8CB-D7FC3A98E075}"/>
                    </a:ext>
                  </a:extLst>
                </p:cNvPr>
                <p:cNvSpPr/>
                <p:nvPr/>
              </p:nvSpPr>
              <p:spPr>
                <a:xfrm>
                  <a:off x="8659493" y="4554322"/>
                  <a:ext cx="521017" cy="76383"/>
                </a:xfrm>
                <a:custGeom>
                  <a:avLst/>
                  <a:gdLst>
                    <a:gd name="connsiteX0" fmla="*/ 521018 w 521017"/>
                    <a:gd name="connsiteY0" fmla="*/ 22860 h 76383"/>
                    <a:gd name="connsiteX1" fmla="*/ 0 w 521017"/>
                    <a:gd name="connsiteY1" fmla="*/ 0 h 76383"/>
                    <a:gd name="connsiteX2" fmla="*/ 244793 w 521017"/>
                    <a:gd name="connsiteY2" fmla="*/ 73343 h 76383"/>
                    <a:gd name="connsiteX3" fmla="*/ 521018 w 521017"/>
                    <a:gd name="connsiteY3" fmla="*/ 22860 h 76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21017" h="76383">
                      <a:moveTo>
                        <a:pt x="521018" y="22860"/>
                      </a:moveTo>
                      <a:cubicBezTo>
                        <a:pt x="521018" y="22860"/>
                        <a:pt x="308610" y="98107"/>
                        <a:pt x="0" y="0"/>
                      </a:cubicBezTo>
                      <a:cubicBezTo>
                        <a:pt x="0" y="0"/>
                        <a:pt x="99060" y="55245"/>
                        <a:pt x="244793" y="73343"/>
                      </a:cubicBezTo>
                      <a:cubicBezTo>
                        <a:pt x="389573" y="91440"/>
                        <a:pt x="521018" y="22860"/>
                        <a:pt x="521018" y="22860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pic>
          <p:nvPicPr>
            <p:cNvPr id="46" name="Graphic 203">
              <a:extLst>
                <a:ext uri="{FF2B5EF4-FFF2-40B4-BE49-F238E27FC236}">
                  <a16:creationId xmlns:a16="http://schemas.microsoft.com/office/drawing/2014/main" id="{DC4BDC14-2592-4601-BF63-EAB8D5C1604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 rot="19251136">
              <a:off x="5084967" y="5002653"/>
              <a:ext cx="660925" cy="1071565"/>
            </a:xfrm>
            <a:prstGeom prst="rect">
              <a:avLst/>
            </a:prstGeom>
          </p:spPr>
        </p:pic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63B1A92A-84BC-4CE6-9775-7DEC303FD48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r="53218"/>
            <a:stretch/>
          </p:blipFill>
          <p:spPr>
            <a:xfrm rot="8835952" flipH="1">
              <a:off x="5223036" y="4761020"/>
              <a:ext cx="384784" cy="474698"/>
            </a:xfrm>
            <a:prstGeom prst="rect">
              <a:avLst/>
            </a:prstGeom>
          </p:spPr>
        </p:pic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B0BA71CE-9974-4614-8592-69604C11F4F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r="53218"/>
            <a:stretch/>
          </p:blipFill>
          <p:spPr>
            <a:xfrm rot="12406025">
              <a:off x="3699315" y="4820254"/>
              <a:ext cx="402585" cy="484489"/>
            </a:xfrm>
            <a:prstGeom prst="rect">
              <a:avLst/>
            </a:prstGeom>
          </p:spPr>
        </p:pic>
        <p:pic>
          <p:nvPicPr>
            <p:cNvPr id="49" name="Graphic 206">
              <a:extLst>
                <a:ext uri="{FF2B5EF4-FFF2-40B4-BE49-F238E27FC236}">
                  <a16:creationId xmlns:a16="http://schemas.microsoft.com/office/drawing/2014/main" id="{26BA6538-C158-4FF0-B531-0CC506F503A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 rot="1263660">
              <a:off x="2557324" y="4783554"/>
              <a:ext cx="1387239" cy="1723734"/>
            </a:xfrm>
            <a:prstGeom prst="rect">
              <a:avLst/>
            </a:prstGeom>
          </p:spPr>
        </p:pic>
      </p:grpSp>
      <p:sp>
        <p:nvSpPr>
          <p:cNvPr id="59" name="Rectangles 35909"/>
          <p:cNvSpPr>
            <a:spLocks noChangeArrowheads="1"/>
          </p:cNvSpPr>
          <p:nvPr/>
        </p:nvSpPr>
        <p:spPr bwMode="auto">
          <a:xfrm>
            <a:off x="2144320" y="3197238"/>
            <a:ext cx="1800000" cy="1800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>
                <a:solidFill>
                  <a:srgbClr val="FFFFFF"/>
                </a:solidFill>
                <a:latin typeface="Gill Sans MT" panose="020B0502020104020203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>
                <a:solidFill>
                  <a:srgbClr val="FFFFFF"/>
                </a:solidFill>
                <a:latin typeface="Gill Sans MT" panose="020B0502020104020203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>
                <a:solidFill>
                  <a:srgbClr val="FFFFFF"/>
                </a:solidFill>
                <a:latin typeface="Gill Sans MT" panose="020B0502020104020203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>
                <a:solidFill>
                  <a:srgbClr val="FFFFFF"/>
                </a:solidFill>
                <a:latin typeface="Gill Sans MT" panose="020B0502020104020203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>
                <a:solidFill>
                  <a:srgbClr val="FFFFFF"/>
                </a:solidFill>
                <a:latin typeface="Gill Sans MT" panose="020B0502020104020203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600">
                <a:solidFill>
                  <a:srgbClr val="FFFFFF"/>
                </a:solidFill>
                <a:latin typeface="Gill Sans MT" panose="020B0502020104020203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600">
                <a:solidFill>
                  <a:srgbClr val="FFFFFF"/>
                </a:solidFill>
                <a:latin typeface="Gill Sans MT" panose="020B0502020104020203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600">
                <a:solidFill>
                  <a:srgbClr val="FFFFFF"/>
                </a:solidFill>
                <a:latin typeface="Gill Sans MT" panose="020B0502020104020203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600">
                <a:solidFill>
                  <a:srgbClr val="FFFFFF"/>
                </a:solidFill>
                <a:latin typeface="Gill Sans MT" panose="020B0502020104020203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zh-CN" sz="2800">
              <a:solidFill>
                <a:schemeClr val="tx1"/>
              </a:solidFill>
              <a:latin typeface="Garamond" panose="02020404030301010803" pitchFamily="18" charset="0"/>
              <a:ea typeface="SimSun" panose="02010600030101010101" pitchFamily="2" charset="-122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78AD9028-5759-47FB-AFBD-E08BF793619C}"/>
              </a:ext>
            </a:extLst>
          </p:cNvPr>
          <p:cNvSpPr txBox="1"/>
          <p:nvPr/>
        </p:nvSpPr>
        <p:spPr>
          <a:xfrm>
            <a:off x="1972414" y="1232767"/>
            <a:ext cx="81470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600" b="1" dirty="0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Nêu công thức tính </a:t>
            </a:r>
            <a:r>
              <a:rPr lang="vi-VN" sz="3600" b="1" dirty="0">
                <a:solidFill>
                  <a:srgbClr val="FFC000"/>
                </a:solidFill>
                <a:latin typeface="Baloo 2" pitchFamily="2" charset="0"/>
                <a:cs typeface="Baloo 2" pitchFamily="2" charset="0"/>
              </a:rPr>
              <a:t>chu vi </a:t>
            </a:r>
            <a:r>
              <a:rPr lang="vi-VN" sz="3600" b="1" dirty="0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và </a:t>
            </a:r>
            <a:r>
              <a:rPr lang="vi-VN" sz="3600" b="1" dirty="0">
                <a:solidFill>
                  <a:srgbClr val="FFC000"/>
                </a:solidFill>
                <a:latin typeface="Baloo 2" pitchFamily="2" charset="0"/>
                <a:cs typeface="Baloo 2" pitchFamily="2" charset="0"/>
              </a:rPr>
              <a:t>diện tích </a:t>
            </a:r>
            <a:r>
              <a:rPr lang="vi-VN" sz="3600" b="1" dirty="0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của </a:t>
            </a:r>
            <a:r>
              <a:rPr lang="vi-VN" sz="3600" b="1" dirty="0">
                <a:solidFill>
                  <a:srgbClr val="FFC000"/>
                </a:solidFill>
                <a:latin typeface="Baloo 2" pitchFamily="2" charset="0"/>
                <a:cs typeface="Baloo 2" pitchFamily="2" charset="0"/>
              </a:rPr>
              <a:t>hình vuông.</a:t>
            </a:r>
            <a:endParaRPr lang="en-US" sz="3600" b="1" dirty="0">
              <a:solidFill>
                <a:srgbClr val="FFC000"/>
              </a:solidFill>
              <a:latin typeface="Baloo 2" pitchFamily="2" charset="0"/>
              <a:cs typeface="Baloo 2" pitchFamily="2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8AD9028-5759-47FB-AFBD-E08BF793619C}"/>
              </a:ext>
            </a:extLst>
          </p:cNvPr>
          <p:cNvSpPr txBox="1"/>
          <p:nvPr/>
        </p:nvSpPr>
        <p:spPr>
          <a:xfrm>
            <a:off x="2982384" y="2425533"/>
            <a:ext cx="720412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400" b="1" dirty="0">
                <a:solidFill>
                  <a:srgbClr val="FF0000"/>
                </a:solidFill>
                <a:latin typeface="Baloo 2" pitchFamily="2" charset="0"/>
                <a:cs typeface="Baloo 2" pitchFamily="2" charset="0"/>
              </a:rPr>
              <a:t>P = a x 4</a:t>
            </a:r>
          </a:p>
          <a:p>
            <a:pPr algn="ctr"/>
            <a:r>
              <a:rPr lang="vi-VN" sz="36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Trong đó P: chu vi</a:t>
            </a:r>
          </a:p>
          <a:p>
            <a:pPr algn="ctr"/>
            <a:r>
              <a:rPr lang="vi-VN" sz="36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			  a: độ dài cạnh</a:t>
            </a:r>
          </a:p>
          <a:p>
            <a:pPr algn="ctr"/>
            <a:endParaRPr lang="en-US" sz="4400" b="1" dirty="0">
              <a:solidFill>
                <a:srgbClr val="FF0000"/>
              </a:solidFill>
              <a:latin typeface="Baloo 2" pitchFamily="2" charset="0"/>
              <a:cs typeface="Baloo 2" pitchFamily="2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78AD9028-5759-47FB-AFBD-E08BF793619C}"/>
              </a:ext>
            </a:extLst>
          </p:cNvPr>
          <p:cNvSpPr txBox="1"/>
          <p:nvPr/>
        </p:nvSpPr>
        <p:spPr>
          <a:xfrm>
            <a:off x="2744161" y="4507760"/>
            <a:ext cx="75101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400" b="1" dirty="0">
                <a:solidFill>
                  <a:srgbClr val="FF0000"/>
                </a:solidFill>
                <a:latin typeface="Baloo 2" pitchFamily="2" charset="0"/>
                <a:cs typeface="Baloo 2" pitchFamily="2" charset="0"/>
              </a:rPr>
              <a:t>S = a x a</a:t>
            </a:r>
          </a:p>
          <a:p>
            <a:pPr algn="ctr"/>
            <a:r>
              <a:rPr lang="vi-VN" sz="36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Trong đó S: diện tích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78AD9028-5759-47FB-AFBD-E08BF793619C}"/>
              </a:ext>
            </a:extLst>
          </p:cNvPr>
          <p:cNvSpPr txBox="1"/>
          <p:nvPr/>
        </p:nvSpPr>
        <p:spPr>
          <a:xfrm>
            <a:off x="1025303" y="2663900"/>
            <a:ext cx="40380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600" b="1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a</a:t>
            </a:r>
            <a:endParaRPr lang="en-US" sz="3600" b="1" dirty="0">
              <a:solidFill>
                <a:srgbClr val="002060"/>
              </a:solidFill>
              <a:latin typeface="Baloo 2" pitchFamily="2" charset="0"/>
              <a:cs typeface="Baloo 2" pitchFamily="2" charset="0"/>
            </a:endParaRPr>
          </a:p>
        </p:txBody>
      </p:sp>
      <p:pic>
        <p:nvPicPr>
          <p:cNvPr id="57" name="Graphic 52">
            <a:extLst>
              <a:ext uri="{FF2B5EF4-FFF2-40B4-BE49-F238E27FC236}">
                <a16:creationId xmlns:a16="http://schemas.microsoft.com/office/drawing/2014/main" id="{E534F3D4-CBC7-4C08-968B-1EAC17F9678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1653" y="5767804"/>
            <a:ext cx="2587185" cy="1047703"/>
          </a:xfrm>
          <a:prstGeom prst="rect">
            <a:avLst/>
          </a:prstGeom>
        </p:spPr>
      </p:pic>
      <p:pic>
        <p:nvPicPr>
          <p:cNvPr id="60" name="图片 41">
            <a:hlinkClick r:id="rId13" action="ppaction://hlinksldjump"/>
            <a:extLst>
              <a:ext uri="{FF2B5EF4-FFF2-40B4-BE49-F238E27FC236}">
                <a16:creationId xmlns:a16="http://schemas.microsoft.com/office/drawing/2014/main" id="{E2B0F7AB-0705-4695-8DDA-DAB640D2005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122"/>
          <a:stretch>
            <a:fillRect/>
          </a:stretch>
        </p:blipFill>
        <p:spPr>
          <a:xfrm>
            <a:off x="10469155" y="823631"/>
            <a:ext cx="1341755" cy="1370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037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/>
      <p:bldP spid="6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164963" y="862539"/>
            <a:ext cx="9670991" cy="565597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6" name="图片 35">
            <a:extLst>
              <a:ext uri="{FF2B5EF4-FFF2-40B4-BE49-F238E27FC236}">
                <a16:creationId xmlns:a16="http://schemas.microsoft.com/office/drawing/2014/main" id="{8AD3495A-843E-4F19-BF65-1D2AB4E5D64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7974" y="339363"/>
            <a:ext cx="1475295" cy="1475295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5B668911-A1C2-4773-84AC-84CC2248D91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64716" y="-133645"/>
            <a:ext cx="1727788" cy="1727788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B675E0C1-8741-4A93-B36D-FCEB6ED89067}"/>
              </a:ext>
            </a:extLst>
          </p:cNvPr>
          <p:cNvGrpSpPr/>
          <p:nvPr/>
        </p:nvGrpSpPr>
        <p:grpSpPr>
          <a:xfrm>
            <a:off x="-19234" y="4221163"/>
            <a:ext cx="1873035" cy="2563579"/>
            <a:chOff x="0" y="2574771"/>
            <a:chExt cx="2601022" cy="3911602"/>
          </a:xfrm>
        </p:grpSpPr>
        <p:pic>
          <p:nvPicPr>
            <p:cNvPr id="25" name="Graphic 185">
              <a:extLst>
                <a:ext uri="{FF2B5EF4-FFF2-40B4-BE49-F238E27FC236}">
                  <a16:creationId xmlns:a16="http://schemas.microsoft.com/office/drawing/2014/main" id="{B4813FA4-FE1B-45E0-8E70-C6EFB52293B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08420" y="2574771"/>
              <a:ext cx="2126272" cy="3890793"/>
            </a:xfrm>
            <a:prstGeom prst="rect">
              <a:avLst/>
            </a:prstGeom>
          </p:spPr>
        </p:pic>
        <p:pic>
          <p:nvPicPr>
            <p:cNvPr id="26" name="Graphic 186">
              <a:extLst>
                <a:ext uri="{FF2B5EF4-FFF2-40B4-BE49-F238E27FC236}">
                  <a16:creationId xmlns:a16="http://schemas.microsoft.com/office/drawing/2014/main" id="{0188D9FF-A829-453E-A820-10791D121AF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20848992" flipH="1">
              <a:off x="1479576" y="5572416"/>
              <a:ext cx="679548" cy="911124"/>
            </a:xfrm>
            <a:prstGeom prst="rect">
              <a:avLst/>
            </a:prstGeom>
          </p:spPr>
        </p:pic>
        <p:pic>
          <p:nvPicPr>
            <p:cNvPr id="27" name="Graphic 187">
              <a:extLst>
                <a:ext uri="{FF2B5EF4-FFF2-40B4-BE49-F238E27FC236}">
                  <a16:creationId xmlns:a16="http://schemas.microsoft.com/office/drawing/2014/main" id="{11C69D01-1A10-4546-B66B-55238E413FE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 flipH="1">
              <a:off x="687864" y="5538437"/>
              <a:ext cx="421031" cy="947936"/>
            </a:xfrm>
            <a:prstGeom prst="rect">
              <a:avLst/>
            </a:prstGeom>
          </p:spPr>
        </p:pic>
        <p:grpSp>
          <p:nvGrpSpPr>
            <p:cNvPr id="28" name="Graphic 48">
              <a:extLst>
                <a:ext uri="{FF2B5EF4-FFF2-40B4-BE49-F238E27FC236}">
                  <a16:creationId xmlns:a16="http://schemas.microsoft.com/office/drawing/2014/main" id="{90A91BE8-EEC7-4A3A-83C0-C7533D04ECCE}"/>
                </a:ext>
              </a:extLst>
            </p:cNvPr>
            <p:cNvGrpSpPr/>
            <p:nvPr/>
          </p:nvGrpSpPr>
          <p:grpSpPr>
            <a:xfrm rot="21348225" flipH="1">
              <a:off x="700006" y="3535337"/>
              <a:ext cx="1039866" cy="519311"/>
              <a:chOff x="4486476" y="4509041"/>
              <a:chExt cx="854211" cy="406216"/>
            </a:xfrm>
          </p:grpSpPr>
          <p:sp>
            <p:nvSpPr>
              <p:cNvPr id="31" name="Freeform: Shape 191">
                <a:extLst>
                  <a:ext uri="{FF2B5EF4-FFF2-40B4-BE49-F238E27FC236}">
                    <a16:creationId xmlns:a16="http://schemas.microsoft.com/office/drawing/2014/main" id="{657E79D4-BB29-4FE0-924C-5425C212B935}"/>
                  </a:ext>
                </a:extLst>
              </p:cNvPr>
              <p:cNvSpPr/>
              <p:nvPr/>
            </p:nvSpPr>
            <p:spPr>
              <a:xfrm rot="21348225">
                <a:off x="4486476" y="4509041"/>
                <a:ext cx="86582" cy="280168"/>
              </a:xfrm>
              <a:custGeom>
                <a:avLst/>
                <a:gdLst>
                  <a:gd name="connsiteX0" fmla="*/ 155014 w 163773"/>
                  <a:gd name="connsiteY0" fmla="*/ 289988 h 289988"/>
                  <a:gd name="connsiteX1" fmla="*/ 148346 w 163773"/>
                  <a:gd name="connsiteY1" fmla="*/ 286683 h 289988"/>
                  <a:gd name="connsiteX2" fmla="*/ 1661 w 163773"/>
                  <a:gd name="connsiteY2" fmla="*/ 107385 h 289988"/>
                  <a:gd name="connsiteX3" fmla="*/ 3566 w 163773"/>
                  <a:gd name="connsiteY3" fmla="*/ 97470 h 289988"/>
                  <a:gd name="connsiteX4" fmla="*/ 14996 w 163773"/>
                  <a:gd name="connsiteY4" fmla="*/ 99123 h 289988"/>
                  <a:gd name="connsiteX5" fmla="*/ 142631 w 163773"/>
                  <a:gd name="connsiteY5" fmla="*/ 255286 h 289988"/>
                  <a:gd name="connsiteX6" fmla="*/ 129296 w 163773"/>
                  <a:gd name="connsiteY6" fmla="*/ 171833 h 289988"/>
                  <a:gd name="connsiteX7" fmla="*/ 29284 w 163773"/>
                  <a:gd name="connsiteY7" fmla="*/ 10713 h 289988"/>
                  <a:gd name="connsiteX8" fmla="*/ 33094 w 163773"/>
                  <a:gd name="connsiteY8" fmla="*/ 798 h 289988"/>
                  <a:gd name="connsiteX9" fmla="*/ 44524 w 163773"/>
                  <a:gd name="connsiteY9" fmla="*/ 4103 h 289988"/>
                  <a:gd name="connsiteX10" fmla="*/ 144536 w 163773"/>
                  <a:gd name="connsiteY10" fmla="*/ 166050 h 289988"/>
                  <a:gd name="connsiteX11" fmla="*/ 145489 w 163773"/>
                  <a:gd name="connsiteY11" fmla="*/ 168528 h 289988"/>
                  <a:gd name="connsiteX12" fmla="*/ 163586 w 163773"/>
                  <a:gd name="connsiteY12" fmla="*/ 282552 h 289988"/>
                  <a:gd name="connsiteX13" fmla="*/ 158824 w 163773"/>
                  <a:gd name="connsiteY13" fmla="*/ 289988 h 289988"/>
                  <a:gd name="connsiteX14" fmla="*/ 155014 w 163773"/>
                  <a:gd name="connsiteY14" fmla="*/ 289988 h 289988"/>
                  <a:gd name="connsiteX0" fmla="*/ 154626 w 163384"/>
                  <a:gd name="connsiteY0" fmla="*/ 289988 h 289988"/>
                  <a:gd name="connsiteX1" fmla="*/ 147958 w 163384"/>
                  <a:gd name="connsiteY1" fmla="*/ 286683 h 289988"/>
                  <a:gd name="connsiteX2" fmla="*/ 1273 w 163384"/>
                  <a:gd name="connsiteY2" fmla="*/ 107385 h 289988"/>
                  <a:gd name="connsiteX3" fmla="*/ 3178 w 163384"/>
                  <a:gd name="connsiteY3" fmla="*/ 97470 h 289988"/>
                  <a:gd name="connsiteX4" fmla="*/ 14608 w 163384"/>
                  <a:gd name="connsiteY4" fmla="*/ 99123 h 289988"/>
                  <a:gd name="connsiteX5" fmla="*/ 142243 w 163384"/>
                  <a:gd name="connsiteY5" fmla="*/ 255286 h 289988"/>
                  <a:gd name="connsiteX6" fmla="*/ 128908 w 163384"/>
                  <a:gd name="connsiteY6" fmla="*/ 171833 h 289988"/>
                  <a:gd name="connsiteX7" fmla="*/ 28896 w 163384"/>
                  <a:gd name="connsiteY7" fmla="*/ 10713 h 289988"/>
                  <a:gd name="connsiteX8" fmla="*/ 32706 w 163384"/>
                  <a:gd name="connsiteY8" fmla="*/ 798 h 289988"/>
                  <a:gd name="connsiteX9" fmla="*/ 44136 w 163384"/>
                  <a:gd name="connsiteY9" fmla="*/ 4103 h 289988"/>
                  <a:gd name="connsiteX10" fmla="*/ 144148 w 163384"/>
                  <a:gd name="connsiteY10" fmla="*/ 166050 h 289988"/>
                  <a:gd name="connsiteX11" fmla="*/ 145101 w 163384"/>
                  <a:gd name="connsiteY11" fmla="*/ 168528 h 289988"/>
                  <a:gd name="connsiteX12" fmla="*/ 163198 w 163384"/>
                  <a:gd name="connsiteY12" fmla="*/ 282552 h 289988"/>
                  <a:gd name="connsiteX13" fmla="*/ 158436 w 163384"/>
                  <a:gd name="connsiteY13" fmla="*/ 289988 h 289988"/>
                  <a:gd name="connsiteX14" fmla="*/ 154626 w 163384"/>
                  <a:gd name="connsiteY14" fmla="*/ 289988 h 289988"/>
                  <a:gd name="connsiteX0" fmla="*/ 151452 w 160210"/>
                  <a:gd name="connsiteY0" fmla="*/ 289988 h 289988"/>
                  <a:gd name="connsiteX1" fmla="*/ 144784 w 160210"/>
                  <a:gd name="connsiteY1" fmla="*/ 286683 h 289988"/>
                  <a:gd name="connsiteX2" fmla="*/ 10298 w 160210"/>
                  <a:gd name="connsiteY2" fmla="*/ 138331 h 289988"/>
                  <a:gd name="connsiteX3" fmla="*/ 4 w 160210"/>
                  <a:gd name="connsiteY3" fmla="*/ 97470 h 289988"/>
                  <a:gd name="connsiteX4" fmla="*/ 11434 w 160210"/>
                  <a:gd name="connsiteY4" fmla="*/ 99123 h 289988"/>
                  <a:gd name="connsiteX5" fmla="*/ 139069 w 160210"/>
                  <a:gd name="connsiteY5" fmla="*/ 255286 h 289988"/>
                  <a:gd name="connsiteX6" fmla="*/ 125734 w 160210"/>
                  <a:gd name="connsiteY6" fmla="*/ 171833 h 289988"/>
                  <a:gd name="connsiteX7" fmla="*/ 25722 w 160210"/>
                  <a:gd name="connsiteY7" fmla="*/ 10713 h 289988"/>
                  <a:gd name="connsiteX8" fmla="*/ 29532 w 160210"/>
                  <a:gd name="connsiteY8" fmla="*/ 798 h 289988"/>
                  <a:gd name="connsiteX9" fmla="*/ 40962 w 160210"/>
                  <a:gd name="connsiteY9" fmla="*/ 4103 h 289988"/>
                  <a:gd name="connsiteX10" fmla="*/ 140974 w 160210"/>
                  <a:gd name="connsiteY10" fmla="*/ 166050 h 289988"/>
                  <a:gd name="connsiteX11" fmla="*/ 141927 w 160210"/>
                  <a:gd name="connsiteY11" fmla="*/ 168528 h 289988"/>
                  <a:gd name="connsiteX12" fmla="*/ 160024 w 160210"/>
                  <a:gd name="connsiteY12" fmla="*/ 282552 h 289988"/>
                  <a:gd name="connsiteX13" fmla="*/ 155262 w 160210"/>
                  <a:gd name="connsiteY13" fmla="*/ 289988 h 289988"/>
                  <a:gd name="connsiteX14" fmla="*/ 151452 w 160210"/>
                  <a:gd name="connsiteY14" fmla="*/ 289988 h 289988"/>
                  <a:gd name="connsiteX0" fmla="*/ 151530 w 160288"/>
                  <a:gd name="connsiteY0" fmla="*/ 289988 h 289988"/>
                  <a:gd name="connsiteX1" fmla="*/ 144862 w 160288"/>
                  <a:gd name="connsiteY1" fmla="*/ 286683 h 289988"/>
                  <a:gd name="connsiteX2" fmla="*/ 10376 w 160288"/>
                  <a:gd name="connsiteY2" fmla="*/ 138331 h 289988"/>
                  <a:gd name="connsiteX3" fmla="*/ 82 w 160288"/>
                  <a:gd name="connsiteY3" fmla="*/ 97470 h 289988"/>
                  <a:gd name="connsiteX4" fmla="*/ 16392 w 160288"/>
                  <a:gd name="connsiteY4" fmla="*/ 130069 h 289988"/>
                  <a:gd name="connsiteX5" fmla="*/ 139147 w 160288"/>
                  <a:gd name="connsiteY5" fmla="*/ 255286 h 289988"/>
                  <a:gd name="connsiteX6" fmla="*/ 125812 w 160288"/>
                  <a:gd name="connsiteY6" fmla="*/ 171833 h 289988"/>
                  <a:gd name="connsiteX7" fmla="*/ 25800 w 160288"/>
                  <a:gd name="connsiteY7" fmla="*/ 10713 h 289988"/>
                  <a:gd name="connsiteX8" fmla="*/ 29610 w 160288"/>
                  <a:gd name="connsiteY8" fmla="*/ 798 h 289988"/>
                  <a:gd name="connsiteX9" fmla="*/ 41040 w 160288"/>
                  <a:gd name="connsiteY9" fmla="*/ 4103 h 289988"/>
                  <a:gd name="connsiteX10" fmla="*/ 141052 w 160288"/>
                  <a:gd name="connsiteY10" fmla="*/ 166050 h 289988"/>
                  <a:gd name="connsiteX11" fmla="*/ 142005 w 160288"/>
                  <a:gd name="connsiteY11" fmla="*/ 168528 h 289988"/>
                  <a:gd name="connsiteX12" fmla="*/ 160102 w 160288"/>
                  <a:gd name="connsiteY12" fmla="*/ 282552 h 289988"/>
                  <a:gd name="connsiteX13" fmla="*/ 155340 w 160288"/>
                  <a:gd name="connsiteY13" fmla="*/ 289988 h 289988"/>
                  <a:gd name="connsiteX14" fmla="*/ 151530 w 160288"/>
                  <a:gd name="connsiteY14" fmla="*/ 289988 h 289988"/>
                  <a:gd name="connsiteX0" fmla="*/ 141423 w 150181"/>
                  <a:gd name="connsiteY0" fmla="*/ 289988 h 289988"/>
                  <a:gd name="connsiteX1" fmla="*/ 134755 w 150181"/>
                  <a:gd name="connsiteY1" fmla="*/ 286683 h 289988"/>
                  <a:gd name="connsiteX2" fmla="*/ 269 w 150181"/>
                  <a:gd name="connsiteY2" fmla="*/ 138331 h 289988"/>
                  <a:gd name="connsiteX3" fmla="*/ 19252 w 150181"/>
                  <a:gd name="connsiteY3" fmla="*/ 128415 h 289988"/>
                  <a:gd name="connsiteX4" fmla="*/ 6285 w 150181"/>
                  <a:gd name="connsiteY4" fmla="*/ 130069 h 289988"/>
                  <a:gd name="connsiteX5" fmla="*/ 129040 w 150181"/>
                  <a:gd name="connsiteY5" fmla="*/ 255286 h 289988"/>
                  <a:gd name="connsiteX6" fmla="*/ 115705 w 150181"/>
                  <a:gd name="connsiteY6" fmla="*/ 171833 h 289988"/>
                  <a:gd name="connsiteX7" fmla="*/ 15693 w 150181"/>
                  <a:gd name="connsiteY7" fmla="*/ 10713 h 289988"/>
                  <a:gd name="connsiteX8" fmla="*/ 19503 w 150181"/>
                  <a:gd name="connsiteY8" fmla="*/ 798 h 289988"/>
                  <a:gd name="connsiteX9" fmla="*/ 30933 w 150181"/>
                  <a:gd name="connsiteY9" fmla="*/ 4103 h 289988"/>
                  <a:gd name="connsiteX10" fmla="*/ 130945 w 150181"/>
                  <a:gd name="connsiteY10" fmla="*/ 166050 h 289988"/>
                  <a:gd name="connsiteX11" fmla="*/ 131898 w 150181"/>
                  <a:gd name="connsiteY11" fmla="*/ 168528 h 289988"/>
                  <a:gd name="connsiteX12" fmla="*/ 149995 w 150181"/>
                  <a:gd name="connsiteY12" fmla="*/ 282552 h 289988"/>
                  <a:gd name="connsiteX13" fmla="*/ 145233 w 150181"/>
                  <a:gd name="connsiteY13" fmla="*/ 289988 h 289988"/>
                  <a:gd name="connsiteX14" fmla="*/ 141423 w 150181"/>
                  <a:gd name="connsiteY14" fmla="*/ 289988 h 289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50181" h="289988">
                    <a:moveTo>
                      <a:pt x="141423" y="289988"/>
                    </a:moveTo>
                    <a:cubicBezTo>
                      <a:pt x="138565" y="289988"/>
                      <a:pt x="136660" y="289162"/>
                      <a:pt x="134755" y="286683"/>
                    </a:cubicBezTo>
                    <a:lnTo>
                      <a:pt x="269" y="138331"/>
                    </a:lnTo>
                    <a:cubicBezTo>
                      <a:pt x="-2588" y="135026"/>
                      <a:pt x="18249" y="129792"/>
                      <a:pt x="19252" y="128415"/>
                    </a:cubicBezTo>
                    <a:cubicBezTo>
                      <a:pt x="20255" y="127038"/>
                      <a:pt x="3428" y="126764"/>
                      <a:pt x="6285" y="130069"/>
                    </a:cubicBezTo>
                    <a:lnTo>
                      <a:pt x="129040" y="255286"/>
                    </a:lnTo>
                    <a:lnTo>
                      <a:pt x="115705" y="171833"/>
                    </a:lnTo>
                    <a:lnTo>
                      <a:pt x="15693" y="10713"/>
                    </a:lnTo>
                    <a:cubicBezTo>
                      <a:pt x="13788" y="7408"/>
                      <a:pt x="14740" y="2450"/>
                      <a:pt x="19503" y="798"/>
                    </a:cubicBezTo>
                    <a:cubicBezTo>
                      <a:pt x="23313" y="-855"/>
                      <a:pt x="29028" y="-28"/>
                      <a:pt x="30933" y="4103"/>
                    </a:cubicBezTo>
                    <a:lnTo>
                      <a:pt x="130945" y="166050"/>
                    </a:lnTo>
                    <a:cubicBezTo>
                      <a:pt x="130945" y="166876"/>
                      <a:pt x="131898" y="167702"/>
                      <a:pt x="131898" y="168528"/>
                    </a:cubicBezTo>
                    <a:lnTo>
                      <a:pt x="149995" y="282552"/>
                    </a:lnTo>
                    <a:cubicBezTo>
                      <a:pt x="150948" y="285857"/>
                      <a:pt x="148090" y="289162"/>
                      <a:pt x="145233" y="289988"/>
                    </a:cubicBezTo>
                    <a:lnTo>
                      <a:pt x="141423" y="289988"/>
                    </a:lnTo>
                    <a:close/>
                  </a:path>
                </a:pathLst>
              </a:custGeom>
              <a:solidFill>
                <a:srgbClr val="C4C4C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2" name="Freeform: Shape 192">
                <a:extLst>
                  <a:ext uri="{FF2B5EF4-FFF2-40B4-BE49-F238E27FC236}">
                    <a16:creationId xmlns:a16="http://schemas.microsoft.com/office/drawing/2014/main" id="{8D1DACC8-5917-4D3C-9EF9-6FE12468DEAA}"/>
                  </a:ext>
                </a:extLst>
              </p:cNvPr>
              <p:cNvSpPr/>
              <p:nvPr/>
            </p:nvSpPr>
            <p:spPr>
              <a:xfrm>
                <a:off x="5274367" y="4524580"/>
                <a:ext cx="66320" cy="252724"/>
              </a:xfrm>
              <a:custGeom>
                <a:avLst/>
                <a:gdLst>
                  <a:gd name="connsiteX0" fmla="*/ 7863 w 127877"/>
                  <a:gd name="connsiteY0" fmla="*/ 271539 h 271538"/>
                  <a:gd name="connsiteX1" fmla="*/ 5005 w 127877"/>
                  <a:gd name="connsiteY1" fmla="*/ 270712 h 271538"/>
                  <a:gd name="connsiteX2" fmla="*/ 243 w 127877"/>
                  <a:gd name="connsiteY2" fmla="*/ 262450 h 271538"/>
                  <a:gd name="connsiteX3" fmla="*/ 33580 w 127877"/>
                  <a:gd name="connsiteY3" fmla="*/ 145121 h 271538"/>
                  <a:gd name="connsiteX4" fmla="*/ 33580 w 127877"/>
                  <a:gd name="connsiteY4" fmla="*/ 144295 h 271538"/>
                  <a:gd name="connsiteX5" fmla="*/ 100255 w 127877"/>
                  <a:gd name="connsiteY5" fmla="*/ 4657 h 271538"/>
                  <a:gd name="connsiteX6" fmla="*/ 110733 w 127877"/>
                  <a:gd name="connsiteY6" fmla="*/ 526 h 271538"/>
                  <a:gd name="connsiteX7" fmla="*/ 115495 w 127877"/>
                  <a:gd name="connsiteY7" fmla="*/ 9615 h 271538"/>
                  <a:gd name="connsiteX8" fmla="*/ 48820 w 127877"/>
                  <a:gd name="connsiteY8" fmla="*/ 148426 h 271538"/>
                  <a:gd name="connsiteX9" fmla="*/ 27865 w 127877"/>
                  <a:gd name="connsiteY9" fmla="*/ 224442 h 271538"/>
                  <a:gd name="connsiteX10" fmla="*/ 112638 w 127877"/>
                  <a:gd name="connsiteY10" fmla="*/ 112071 h 271538"/>
                  <a:gd name="connsiteX11" fmla="*/ 124068 w 127877"/>
                  <a:gd name="connsiteY11" fmla="*/ 109592 h 271538"/>
                  <a:gd name="connsiteX12" fmla="*/ 126925 w 127877"/>
                  <a:gd name="connsiteY12" fmla="*/ 119507 h 271538"/>
                  <a:gd name="connsiteX13" fmla="*/ 14530 w 127877"/>
                  <a:gd name="connsiteY13" fmla="*/ 269060 h 271538"/>
                  <a:gd name="connsiteX14" fmla="*/ 7863 w 127877"/>
                  <a:gd name="connsiteY14" fmla="*/ 271539 h 2715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7877" h="271538">
                    <a:moveTo>
                      <a:pt x="7863" y="271539"/>
                    </a:moveTo>
                    <a:cubicBezTo>
                      <a:pt x="6910" y="271539"/>
                      <a:pt x="5958" y="271539"/>
                      <a:pt x="5005" y="270712"/>
                    </a:cubicBezTo>
                    <a:cubicBezTo>
                      <a:pt x="1195" y="269060"/>
                      <a:pt x="-710" y="265755"/>
                      <a:pt x="243" y="262450"/>
                    </a:cubicBezTo>
                    <a:lnTo>
                      <a:pt x="33580" y="145121"/>
                    </a:lnTo>
                    <a:cubicBezTo>
                      <a:pt x="33580" y="145121"/>
                      <a:pt x="33580" y="144295"/>
                      <a:pt x="33580" y="144295"/>
                    </a:cubicBezTo>
                    <a:lnTo>
                      <a:pt x="100255" y="4657"/>
                    </a:lnTo>
                    <a:cubicBezTo>
                      <a:pt x="102160" y="1352"/>
                      <a:pt x="106923" y="-1127"/>
                      <a:pt x="110733" y="526"/>
                    </a:cubicBezTo>
                    <a:cubicBezTo>
                      <a:pt x="114543" y="2179"/>
                      <a:pt x="117400" y="6310"/>
                      <a:pt x="115495" y="9615"/>
                    </a:cubicBezTo>
                    <a:lnTo>
                      <a:pt x="48820" y="148426"/>
                    </a:lnTo>
                    <a:lnTo>
                      <a:pt x="27865" y="224442"/>
                    </a:lnTo>
                    <a:lnTo>
                      <a:pt x="112638" y="112071"/>
                    </a:lnTo>
                    <a:cubicBezTo>
                      <a:pt x="115495" y="108766"/>
                      <a:pt x="120258" y="107940"/>
                      <a:pt x="124068" y="109592"/>
                    </a:cubicBezTo>
                    <a:cubicBezTo>
                      <a:pt x="127878" y="112071"/>
                      <a:pt x="128830" y="116202"/>
                      <a:pt x="126925" y="119507"/>
                    </a:cubicBezTo>
                    <a:lnTo>
                      <a:pt x="14530" y="269060"/>
                    </a:lnTo>
                    <a:cubicBezTo>
                      <a:pt x="12625" y="270712"/>
                      <a:pt x="9768" y="271539"/>
                      <a:pt x="7863" y="271539"/>
                    </a:cubicBezTo>
                    <a:close/>
                  </a:path>
                </a:pathLst>
              </a:custGeom>
              <a:solidFill>
                <a:srgbClr val="C4C4C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grpSp>
            <p:nvGrpSpPr>
              <p:cNvPr id="33" name="Graphic 48">
                <a:extLst>
                  <a:ext uri="{FF2B5EF4-FFF2-40B4-BE49-F238E27FC236}">
                    <a16:creationId xmlns:a16="http://schemas.microsoft.com/office/drawing/2014/main" id="{92A84C43-618F-4F6A-A05E-A265007E00A4}"/>
                  </a:ext>
                </a:extLst>
              </p:cNvPr>
              <p:cNvGrpSpPr/>
              <p:nvPr/>
            </p:nvGrpSpPr>
            <p:grpSpPr>
              <a:xfrm>
                <a:off x="4548002" y="4548088"/>
                <a:ext cx="779874" cy="367169"/>
                <a:chOff x="4548002" y="4548088"/>
                <a:chExt cx="779874" cy="367169"/>
              </a:xfrm>
            </p:grpSpPr>
            <p:sp>
              <p:nvSpPr>
                <p:cNvPr id="34" name="Freeform: Shape 194">
                  <a:extLst>
                    <a:ext uri="{FF2B5EF4-FFF2-40B4-BE49-F238E27FC236}">
                      <a16:creationId xmlns:a16="http://schemas.microsoft.com/office/drawing/2014/main" id="{E2C98194-FCF8-4771-8EA6-E499ABE458B5}"/>
                    </a:ext>
                  </a:extLst>
                </p:cNvPr>
                <p:cNvSpPr/>
                <p:nvPr/>
              </p:nvSpPr>
              <p:spPr>
                <a:xfrm>
                  <a:off x="4548002" y="4548088"/>
                  <a:ext cx="779874" cy="367169"/>
                </a:xfrm>
                <a:custGeom>
                  <a:avLst/>
                  <a:gdLst>
                    <a:gd name="connsiteX0" fmla="*/ 0 w 752475"/>
                    <a:gd name="connsiteY0" fmla="*/ 109066 h 342109"/>
                    <a:gd name="connsiteX1" fmla="*/ 430530 w 752475"/>
                    <a:gd name="connsiteY1" fmla="*/ 0 h 342109"/>
                    <a:gd name="connsiteX2" fmla="*/ 752475 w 752475"/>
                    <a:gd name="connsiteY2" fmla="*/ 90062 h 342109"/>
                    <a:gd name="connsiteX3" fmla="*/ 713423 w 752475"/>
                    <a:gd name="connsiteY3" fmla="*/ 209870 h 342109"/>
                    <a:gd name="connsiteX4" fmla="*/ 371475 w 752475"/>
                    <a:gd name="connsiteY4" fmla="*/ 342071 h 342109"/>
                    <a:gd name="connsiteX5" fmla="*/ 23812 w 752475"/>
                    <a:gd name="connsiteY5" fmla="*/ 227221 h 342109"/>
                    <a:gd name="connsiteX6" fmla="*/ 0 w 752475"/>
                    <a:gd name="connsiteY6" fmla="*/ 109066 h 3421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752475" h="342109">
                      <a:moveTo>
                        <a:pt x="0" y="109066"/>
                      </a:moveTo>
                      <a:lnTo>
                        <a:pt x="430530" y="0"/>
                      </a:lnTo>
                      <a:cubicBezTo>
                        <a:pt x="499110" y="11568"/>
                        <a:pt x="661988" y="63622"/>
                        <a:pt x="752475" y="90062"/>
                      </a:cubicBezTo>
                      <a:cubicBezTo>
                        <a:pt x="743903" y="130549"/>
                        <a:pt x="729615" y="170209"/>
                        <a:pt x="713423" y="209870"/>
                      </a:cubicBezTo>
                      <a:cubicBezTo>
                        <a:pt x="677228" y="239615"/>
                        <a:pt x="518160" y="339592"/>
                        <a:pt x="371475" y="342071"/>
                      </a:cubicBezTo>
                      <a:cubicBezTo>
                        <a:pt x="224790" y="344550"/>
                        <a:pt x="23812" y="227221"/>
                        <a:pt x="23812" y="227221"/>
                      </a:cubicBezTo>
                      <a:cubicBezTo>
                        <a:pt x="7620" y="185082"/>
                        <a:pt x="0" y="109066"/>
                        <a:pt x="0" y="10906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5" name="Freeform: Shape 195">
                  <a:extLst>
                    <a:ext uri="{FF2B5EF4-FFF2-40B4-BE49-F238E27FC236}">
                      <a16:creationId xmlns:a16="http://schemas.microsoft.com/office/drawing/2014/main" id="{3B003D17-1DC4-4F56-8215-F49B664AC7CA}"/>
                    </a:ext>
                  </a:extLst>
                </p:cNvPr>
                <p:cNvSpPr/>
                <p:nvPr/>
              </p:nvSpPr>
              <p:spPr>
                <a:xfrm>
                  <a:off x="4602562" y="4629047"/>
                  <a:ext cx="673511" cy="88379"/>
                </a:xfrm>
                <a:custGeom>
                  <a:avLst/>
                  <a:gdLst>
                    <a:gd name="connsiteX0" fmla="*/ 654368 w 654367"/>
                    <a:gd name="connsiteY0" fmla="*/ 89369 h 89369"/>
                    <a:gd name="connsiteX1" fmla="*/ 390525 w 654367"/>
                    <a:gd name="connsiteY1" fmla="*/ 133 h 89369"/>
                    <a:gd name="connsiteX2" fmla="*/ 0 w 654367"/>
                    <a:gd name="connsiteY2" fmla="*/ 89369 h 89369"/>
                    <a:gd name="connsiteX3" fmla="*/ 390525 w 654367"/>
                    <a:gd name="connsiteY3" fmla="*/ 33184 h 89369"/>
                    <a:gd name="connsiteX4" fmla="*/ 654368 w 654367"/>
                    <a:gd name="connsiteY4" fmla="*/ 89369 h 893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54367" h="89369">
                      <a:moveTo>
                        <a:pt x="654368" y="89369"/>
                      </a:moveTo>
                      <a:cubicBezTo>
                        <a:pt x="654368" y="89369"/>
                        <a:pt x="443865" y="3438"/>
                        <a:pt x="390525" y="133"/>
                      </a:cubicBezTo>
                      <a:cubicBezTo>
                        <a:pt x="338138" y="-3998"/>
                        <a:pt x="0" y="89369"/>
                        <a:pt x="0" y="89369"/>
                      </a:cubicBezTo>
                      <a:cubicBezTo>
                        <a:pt x="0" y="89369"/>
                        <a:pt x="303848" y="29052"/>
                        <a:pt x="390525" y="33184"/>
                      </a:cubicBezTo>
                      <a:cubicBezTo>
                        <a:pt x="479107" y="38141"/>
                        <a:pt x="654368" y="89369"/>
                        <a:pt x="654368" y="89369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8" name="Freeform: Shape 196">
                  <a:extLst>
                    <a:ext uri="{FF2B5EF4-FFF2-40B4-BE49-F238E27FC236}">
                      <a16:creationId xmlns:a16="http://schemas.microsoft.com/office/drawing/2014/main" id="{CAB7ECBE-160B-4E1D-8D12-7336E0F612F5}"/>
                    </a:ext>
                  </a:extLst>
                </p:cNvPr>
                <p:cNvSpPr/>
                <p:nvPr/>
              </p:nvSpPr>
              <p:spPr>
                <a:xfrm>
                  <a:off x="4621400" y="4740541"/>
                  <a:ext cx="600964" cy="60092"/>
                </a:xfrm>
                <a:custGeom>
                  <a:avLst/>
                  <a:gdLst>
                    <a:gd name="connsiteX0" fmla="*/ 583883 w 583882"/>
                    <a:gd name="connsiteY0" fmla="*/ 60765 h 60765"/>
                    <a:gd name="connsiteX1" fmla="*/ 384810 w 583882"/>
                    <a:gd name="connsiteY1" fmla="*/ 449 h 60765"/>
                    <a:gd name="connsiteX2" fmla="*/ 0 w 583882"/>
                    <a:gd name="connsiteY2" fmla="*/ 46719 h 60765"/>
                    <a:gd name="connsiteX3" fmla="*/ 384810 w 583882"/>
                    <a:gd name="connsiteY3" fmla="*/ 24410 h 60765"/>
                    <a:gd name="connsiteX4" fmla="*/ 583883 w 583882"/>
                    <a:gd name="connsiteY4" fmla="*/ 60765 h 607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83882" h="60765">
                      <a:moveTo>
                        <a:pt x="583883" y="60765"/>
                      </a:moveTo>
                      <a:cubicBezTo>
                        <a:pt x="583883" y="60765"/>
                        <a:pt x="453390" y="5406"/>
                        <a:pt x="384810" y="449"/>
                      </a:cubicBezTo>
                      <a:cubicBezTo>
                        <a:pt x="300038" y="-5335"/>
                        <a:pt x="0" y="46719"/>
                        <a:pt x="0" y="46719"/>
                      </a:cubicBezTo>
                      <a:cubicBezTo>
                        <a:pt x="0" y="46719"/>
                        <a:pt x="319088" y="19453"/>
                        <a:pt x="384810" y="24410"/>
                      </a:cubicBezTo>
                      <a:cubicBezTo>
                        <a:pt x="449580" y="29368"/>
                        <a:pt x="583883" y="60765"/>
                        <a:pt x="583883" y="60765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9" name="Freeform: Shape 197">
                  <a:extLst>
                    <a:ext uri="{FF2B5EF4-FFF2-40B4-BE49-F238E27FC236}">
                      <a16:creationId xmlns:a16="http://schemas.microsoft.com/office/drawing/2014/main" id="{3203D032-23CE-4C56-8C32-0BD2239EC102}"/>
                    </a:ext>
                  </a:extLst>
                </p:cNvPr>
                <p:cNvSpPr/>
                <p:nvPr/>
              </p:nvSpPr>
              <p:spPr>
                <a:xfrm>
                  <a:off x="4629749" y="4809152"/>
                  <a:ext cx="536260" cy="65526"/>
                </a:xfrm>
                <a:custGeom>
                  <a:avLst/>
                  <a:gdLst>
                    <a:gd name="connsiteX0" fmla="*/ 521018 w 521017"/>
                    <a:gd name="connsiteY0" fmla="*/ 19830 h 66260"/>
                    <a:gd name="connsiteX1" fmla="*/ 0 w 521017"/>
                    <a:gd name="connsiteY1" fmla="*/ 0 h 66260"/>
                    <a:gd name="connsiteX2" fmla="*/ 244793 w 521017"/>
                    <a:gd name="connsiteY2" fmla="*/ 63622 h 66260"/>
                    <a:gd name="connsiteX3" fmla="*/ 521018 w 521017"/>
                    <a:gd name="connsiteY3" fmla="*/ 19830 h 662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21017" h="66260">
                      <a:moveTo>
                        <a:pt x="521018" y="19830"/>
                      </a:moveTo>
                      <a:cubicBezTo>
                        <a:pt x="521018" y="19830"/>
                        <a:pt x="308610" y="85105"/>
                        <a:pt x="0" y="0"/>
                      </a:cubicBezTo>
                      <a:cubicBezTo>
                        <a:pt x="0" y="0"/>
                        <a:pt x="99060" y="47923"/>
                        <a:pt x="244793" y="63622"/>
                      </a:cubicBezTo>
                      <a:cubicBezTo>
                        <a:pt x="389573" y="79321"/>
                        <a:pt x="521018" y="19830"/>
                        <a:pt x="521018" y="19830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AD2EF681-F05B-43F0-909E-B762494D1F7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 rot="1420624">
              <a:off x="1773921" y="2908192"/>
              <a:ext cx="827101" cy="657204"/>
            </a:xfrm>
            <a:prstGeom prst="rect">
              <a:avLst/>
            </a:prstGeom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E113E257-E746-4460-9E26-7D2ABF673DF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 rot="20096557">
              <a:off x="0" y="3760985"/>
              <a:ext cx="841135" cy="657204"/>
            </a:xfrm>
            <a:prstGeom prst="rect">
              <a:avLst/>
            </a:prstGeom>
          </p:spPr>
        </p:pic>
      </p:grpSp>
      <p:sp>
        <p:nvSpPr>
          <p:cNvPr id="64" name="TextBox 63">
            <a:extLst>
              <a:ext uri="{FF2B5EF4-FFF2-40B4-BE49-F238E27FC236}">
                <a16:creationId xmlns:a16="http://schemas.microsoft.com/office/drawing/2014/main" id="{78AD9028-5759-47FB-AFBD-E08BF793619C}"/>
              </a:ext>
            </a:extLst>
          </p:cNvPr>
          <p:cNvSpPr txBox="1"/>
          <p:nvPr/>
        </p:nvSpPr>
        <p:spPr>
          <a:xfrm>
            <a:off x="1972414" y="1232767"/>
            <a:ext cx="81470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600" b="1" dirty="0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Nêu công thức tính </a:t>
            </a:r>
            <a:r>
              <a:rPr lang="vi-VN" sz="3600" b="1" dirty="0">
                <a:solidFill>
                  <a:srgbClr val="FFC000"/>
                </a:solidFill>
                <a:latin typeface="Baloo 2" pitchFamily="2" charset="0"/>
                <a:cs typeface="Baloo 2" pitchFamily="2" charset="0"/>
              </a:rPr>
              <a:t>diện tích </a:t>
            </a:r>
            <a:r>
              <a:rPr lang="vi-VN" sz="3600" b="1" dirty="0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của </a:t>
            </a:r>
          </a:p>
          <a:p>
            <a:pPr algn="ctr"/>
            <a:r>
              <a:rPr lang="vi-VN" sz="3600" b="1" dirty="0">
                <a:solidFill>
                  <a:srgbClr val="FFC000"/>
                </a:solidFill>
                <a:latin typeface="Baloo 2" pitchFamily="2" charset="0"/>
                <a:cs typeface="Baloo 2" pitchFamily="2" charset="0"/>
              </a:rPr>
              <a:t>hình bình hành.</a:t>
            </a:r>
            <a:endParaRPr lang="en-US" sz="3600" b="1" dirty="0">
              <a:solidFill>
                <a:srgbClr val="FFC000"/>
              </a:solidFill>
              <a:latin typeface="Baloo 2" pitchFamily="2" charset="0"/>
              <a:cs typeface="Baloo 2" pitchFamily="2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78AD9028-5759-47FB-AFBD-E08BF793619C}"/>
              </a:ext>
            </a:extLst>
          </p:cNvPr>
          <p:cNvSpPr txBox="1"/>
          <p:nvPr/>
        </p:nvSpPr>
        <p:spPr>
          <a:xfrm>
            <a:off x="4820694" y="2713027"/>
            <a:ext cx="507310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400" b="1" dirty="0">
                <a:solidFill>
                  <a:srgbClr val="FF0000"/>
                </a:solidFill>
                <a:latin typeface="Baloo 2" pitchFamily="2" charset="0"/>
                <a:cs typeface="Baloo 2" pitchFamily="2" charset="0"/>
              </a:rPr>
              <a:t>S = a x h</a:t>
            </a:r>
          </a:p>
          <a:p>
            <a:r>
              <a:rPr lang="vi-VN" sz="36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Trong đó S: diện tích</a:t>
            </a:r>
          </a:p>
          <a:p>
            <a:r>
              <a:rPr lang="vi-VN" sz="36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		a: độ dài đáy</a:t>
            </a:r>
          </a:p>
          <a:p>
            <a:r>
              <a:rPr lang="vi-VN" sz="36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		h: chiều cao</a:t>
            </a:r>
          </a:p>
          <a:p>
            <a:pPr algn="ctr"/>
            <a:endParaRPr lang="en-US" sz="4400" b="1" dirty="0">
              <a:solidFill>
                <a:srgbClr val="FF0000"/>
              </a:solidFill>
              <a:latin typeface="Baloo 2" pitchFamily="2" charset="0"/>
              <a:cs typeface="Baloo 2" pitchFamily="2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78AD9028-5759-47FB-AFBD-E08BF793619C}"/>
              </a:ext>
            </a:extLst>
          </p:cNvPr>
          <p:cNvSpPr txBox="1"/>
          <p:nvPr/>
        </p:nvSpPr>
        <p:spPr>
          <a:xfrm>
            <a:off x="1273737" y="4665046"/>
            <a:ext cx="40380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600" b="1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a</a:t>
            </a:r>
            <a:endParaRPr lang="en-US" sz="3600" b="1" dirty="0">
              <a:solidFill>
                <a:srgbClr val="002060"/>
              </a:solidFill>
              <a:latin typeface="Baloo 2" pitchFamily="2" charset="0"/>
              <a:cs typeface="Baloo 2" pitchFamily="2" charset="0"/>
            </a:endParaRPr>
          </a:p>
        </p:txBody>
      </p:sp>
      <p:sp>
        <p:nvSpPr>
          <p:cNvPr id="4" name="Parallelogram 3"/>
          <p:cNvSpPr/>
          <p:nvPr/>
        </p:nvSpPr>
        <p:spPr>
          <a:xfrm>
            <a:off x="2106267" y="3007217"/>
            <a:ext cx="2581155" cy="1213946"/>
          </a:xfrm>
          <a:prstGeom prst="parallelogram">
            <a:avLst>
              <a:gd name="adj" fmla="val 38349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>
            <a:off x="2591013" y="3007217"/>
            <a:ext cx="0" cy="120030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2595823" y="4119379"/>
            <a:ext cx="108000" cy="10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78AD9028-5759-47FB-AFBD-E08BF793619C}"/>
              </a:ext>
            </a:extLst>
          </p:cNvPr>
          <p:cNvSpPr txBox="1"/>
          <p:nvPr/>
        </p:nvSpPr>
        <p:spPr>
          <a:xfrm>
            <a:off x="834376" y="3331526"/>
            <a:ext cx="40380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600" b="1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h</a:t>
            </a:r>
            <a:endParaRPr lang="en-US" sz="3600" b="1" dirty="0">
              <a:solidFill>
                <a:srgbClr val="002060"/>
              </a:solidFill>
              <a:latin typeface="Baloo 2" pitchFamily="2" charset="0"/>
              <a:cs typeface="Baloo 2" pitchFamily="2" charset="0"/>
            </a:endParaRPr>
          </a:p>
        </p:txBody>
      </p:sp>
      <p:sp>
        <p:nvSpPr>
          <p:cNvPr id="8" name="Arc 7"/>
          <p:cNvSpPr/>
          <p:nvPr/>
        </p:nvSpPr>
        <p:spPr>
          <a:xfrm rot="7492466">
            <a:off x="1560872" y="1500610"/>
            <a:ext cx="2949080" cy="3293159"/>
          </a:xfrm>
          <a:prstGeom prst="arc">
            <a:avLst>
              <a:gd name="adj1" fmla="val 16759851"/>
              <a:gd name="adj2" fmla="val 292593"/>
            </a:avLst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911081" y="5372744"/>
            <a:ext cx="2886972" cy="1443486"/>
          </a:xfrm>
          <a:prstGeom prst="rect">
            <a:avLst/>
          </a:prstGeom>
        </p:spPr>
      </p:pic>
      <p:pic>
        <p:nvPicPr>
          <p:cNvPr id="41" name="图片 41">
            <a:hlinkClick r:id="rId11" action="ppaction://hlinksldjump"/>
            <a:extLst>
              <a:ext uri="{FF2B5EF4-FFF2-40B4-BE49-F238E27FC236}">
                <a16:creationId xmlns:a16="http://schemas.microsoft.com/office/drawing/2014/main" id="{E2B0F7AB-0705-4695-8DDA-DAB640D2005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122"/>
          <a:stretch>
            <a:fillRect/>
          </a:stretch>
        </p:blipFill>
        <p:spPr>
          <a:xfrm>
            <a:off x="10469155" y="823631"/>
            <a:ext cx="1341755" cy="1370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15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58316" y="661737"/>
            <a:ext cx="11043610" cy="594359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/>
          </a:p>
        </p:txBody>
      </p:sp>
      <p:pic>
        <p:nvPicPr>
          <p:cNvPr id="36" name="图片 35">
            <a:extLst>
              <a:ext uri="{FF2B5EF4-FFF2-40B4-BE49-F238E27FC236}">
                <a16:creationId xmlns:a16="http://schemas.microsoft.com/office/drawing/2014/main" id="{8AD3495A-843E-4F19-BF65-1D2AB4E5D64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7974" y="339363"/>
            <a:ext cx="1475295" cy="1475295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5B668911-A1C2-4773-84AC-84CC2248D91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64716" y="-133645"/>
            <a:ext cx="1727788" cy="1727788"/>
          </a:xfrm>
          <a:prstGeom prst="rect">
            <a:avLst/>
          </a:prstGeom>
        </p:spPr>
      </p:pic>
      <p:grpSp>
        <p:nvGrpSpPr>
          <p:cNvPr id="40" name="Group 39">
            <a:extLst>
              <a:ext uri="{FF2B5EF4-FFF2-40B4-BE49-F238E27FC236}">
                <a16:creationId xmlns:a16="http://schemas.microsoft.com/office/drawing/2014/main" id="{C58069CC-3D5F-43FE-B3D5-41F88AB931B3}"/>
              </a:ext>
            </a:extLst>
          </p:cNvPr>
          <p:cNvGrpSpPr/>
          <p:nvPr/>
        </p:nvGrpSpPr>
        <p:grpSpPr>
          <a:xfrm flipH="1">
            <a:off x="9975851" y="4269260"/>
            <a:ext cx="2291816" cy="2544095"/>
            <a:chOff x="2557324" y="2574770"/>
            <a:chExt cx="3188568" cy="3932518"/>
          </a:xfrm>
        </p:grpSpPr>
        <p:pic>
          <p:nvPicPr>
            <p:cNvPr id="41" name="Graphic 199">
              <a:extLst>
                <a:ext uri="{FF2B5EF4-FFF2-40B4-BE49-F238E27FC236}">
                  <a16:creationId xmlns:a16="http://schemas.microsoft.com/office/drawing/2014/main" id="{732C3DE1-D70D-4B7D-A8D0-C768D2FA6DB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680781" y="2574770"/>
              <a:ext cx="1865268" cy="3890794"/>
            </a:xfrm>
            <a:prstGeom prst="rect">
              <a:avLst/>
            </a:prstGeom>
          </p:spPr>
        </p:pic>
        <p:pic>
          <p:nvPicPr>
            <p:cNvPr id="43" name="Graphic 200">
              <a:extLst>
                <a:ext uri="{FF2B5EF4-FFF2-40B4-BE49-F238E27FC236}">
                  <a16:creationId xmlns:a16="http://schemas.microsoft.com/office/drawing/2014/main" id="{4E27AC76-1809-4CD3-9135-12E4DF48309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flipH="1">
              <a:off x="4625920" y="5505908"/>
              <a:ext cx="606166" cy="906141"/>
            </a:xfrm>
            <a:prstGeom prst="rect">
              <a:avLst/>
            </a:prstGeom>
          </p:spPr>
        </p:pic>
        <p:pic>
          <p:nvPicPr>
            <p:cNvPr id="44" name="Graphic 201">
              <a:extLst>
                <a:ext uri="{FF2B5EF4-FFF2-40B4-BE49-F238E27FC236}">
                  <a16:creationId xmlns:a16="http://schemas.microsoft.com/office/drawing/2014/main" id="{E22A52FF-0463-4AAA-9F57-3BF51614705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 rot="778525" flipH="1">
              <a:off x="4000975" y="5447229"/>
              <a:ext cx="424398" cy="1050653"/>
            </a:xfrm>
            <a:prstGeom prst="rect">
              <a:avLst/>
            </a:prstGeom>
          </p:spPr>
        </p:pic>
        <p:grpSp>
          <p:nvGrpSpPr>
            <p:cNvPr id="45" name="Graphic 37">
              <a:extLst>
                <a:ext uri="{FF2B5EF4-FFF2-40B4-BE49-F238E27FC236}">
                  <a16:creationId xmlns:a16="http://schemas.microsoft.com/office/drawing/2014/main" id="{28429D26-DB0C-4860-962A-0A72C84D0958}"/>
                </a:ext>
              </a:extLst>
            </p:cNvPr>
            <p:cNvGrpSpPr/>
            <p:nvPr/>
          </p:nvGrpSpPr>
          <p:grpSpPr>
            <a:xfrm rot="21443796" flipH="1">
              <a:off x="4096505" y="3377879"/>
              <a:ext cx="1025800" cy="588650"/>
              <a:chOff x="8516323" y="4103602"/>
              <a:chExt cx="870746" cy="562207"/>
            </a:xfrm>
          </p:grpSpPr>
          <p:sp>
            <p:nvSpPr>
              <p:cNvPr id="50" name="Freeform: Shape 207">
                <a:extLst>
                  <a:ext uri="{FF2B5EF4-FFF2-40B4-BE49-F238E27FC236}">
                    <a16:creationId xmlns:a16="http://schemas.microsoft.com/office/drawing/2014/main" id="{048C79C7-1B49-40E4-AF97-73C7108E2439}"/>
                  </a:ext>
                </a:extLst>
              </p:cNvPr>
              <p:cNvSpPr/>
              <p:nvPr/>
            </p:nvSpPr>
            <p:spPr>
              <a:xfrm rot="21068312">
                <a:off x="8516323" y="4103602"/>
                <a:ext cx="120568" cy="467556"/>
              </a:xfrm>
              <a:custGeom>
                <a:avLst/>
                <a:gdLst>
                  <a:gd name="connsiteX0" fmla="*/ 155014 w 163773"/>
                  <a:gd name="connsiteY0" fmla="*/ 334295 h 334294"/>
                  <a:gd name="connsiteX1" fmla="*/ 148346 w 163773"/>
                  <a:gd name="connsiteY1" fmla="*/ 330485 h 334294"/>
                  <a:gd name="connsiteX2" fmla="*/ 1661 w 163773"/>
                  <a:gd name="connsiteY2" fmla="*/ 123792 h 334294"/>
                  <a:gd name="connsiteX3" fmla="*/ 3566 w 163773"/>
                  <a:gd name="connsiteY3" fmla="*/ 112362 h 334294"/>
                  <a:gd name="connsiteX4" fmla="*/ 14996 w 163773"/>
                  <a:gd name="connsiteY4" fmla="*/ 114267 h 334294"/>
                  <a:gd name="connsiteX5" fmla="*/ 142631 w 163773"/>
                  <a:gd name="connsiteY5" fmla="*/ 294290 h 334294"/>
                  <a:gd name="connsiteX6" fmla="*/ 129296 w 163773"/>
                  <a:gd name="connsiteY6" fmla="*/ 198087 h 334294"/>
                  <a:gd name="connsiteX7" fmla="*/ 29284 w 163773"/>
                  <a:gd name="connsiteY7" fmla="*/ 12350 h 334294"/>
                  <a:gd name="connsiteX8" fmla="*/ 33094 w 163773"/>
                  <a:gd name="connsiteY8" fmla="*/ 920 h 334294"/>
                  <a:gd name="connsiteX9" fmla="*/ 44524 w 163773"/>
                  <a:gd name="connsiteY9" fmla="*/ 4730 h 334294"/>
                  <a:gd name="connsiteX10" fmla="*/ 144536 w 163773"/>
                  <a:gd name="connsiteY10" fmla="*/ 191420 h 334294"/>
                  <a:gd name="connsiteX11" fmla="*/ 145489 w 163773"/>
                  <a:gd name="connsiteY11" fmla="*/ 194277 h 334294"/>
                  <a:gd name="connsiteX12" fmla="*/ 163586 w 163773"/>
                  <a:gd name="connsiteY12" fmla="*/ 325722 h 334294"/>
                  <a:gd name="connsiteX13" fmla="*/ 158824 w 163773"/>
                  <a:gd name="connsiteY13" fmla="*/ 334295 h 334294"/>
                  <a:gd name="connsiteX14" fmla="*/ 155014 w 163773"/>
                  <a:gd name="connsiteY14" fmla="*/ 334295 h 334294"/>
                  <a:gd name="connsiteX0" fmla="*/ 158824 w 163772"/>
                  <a:gd name="connsiteY0" fmla="*/ 334295 h 334295"/>
                  <a:gd name="connsiteX1" fmla="*/ 148346 w 163772"/>
                  <a:gd name="connsiteY1" fmla="*/ 330485 h 334295"/>
                  <a:gd name="connsiteX2" fmla="*/ 1661 w 163772"/>
                  <a:gd name="connsiteY2" fmla="*/ 123792 h 334295"/>
                  <a:gd name="connsiteX3" fmla="*/ 3566 w 163772"/>
                  <a:gd name="connsiteY3" fmla="*/ 112362 h 334295"/>
                  <a:gd name="connsiteX4" fmla="*/ 14996 w 163772"/>
                  <a:gd name="connsiteY4" fmla="*/ 114267 h 334295"/>
                  <a:gd name="connsiteX5" fmla="*/ 142631 w 163772"/>
                  <a:gd name="connsiteY5" fmla="*/ 294290 h 334295"/>
                  <a:gd name="connsiteX6" fmla="*/ 129296 w 163772"/>
                  <a:gd name="connsiteY6" fmla="*/ 198087 h 334295"/>
                  <a:gd name="connsiteX7" fmla="*/ 29284 w 163772"/>
                  <a:gd name="connsiteY7" fmla="*/ 12350 h 334295"/>
                  <a:gd name="connsiteX8" fmla="*/ 33094 w 163772"/>
                  <a:gd name="connsiteY8" fmla="*/ 920 h 334295"/>
                  <a:gd name="connsiteX9" fmla="*/ 44524 w 163772"/>
                  <a:gd name="connsiteY9" fmla="*/ 4730 h 334295"/>
                  <a:gd name="connsiteX10" fmla="*/ 144536 w 163772"/>
                  <a:gd name="connsiteY10" fmla="*/ 191420 h 334295"/>
                  <a:gd name="connsiteX11" fmla="*/ 145489 w 163772"/>
                  <a:gd name="connsiteY11" fmla="*/ 194277 h 334295"/>
                  <a:gd name="connsiteX12" fmla="*/ 163586 w 163772"/>
                  <a:gd name="connsiteY12" fmla="*/ 325722 h 334295"/>
                  <a:gd name="connsiteX13" fmla="*/ 158824 w 163772"/>
                  <a:gd name="connsiteY13" fmla="*/ 334295 h 334295"/>
                  <a:gd name="connsiteX0" fmla="*/ 163586 w 166320"/>
                  <a:gd name="connsiteY0" fmla="*/ 325722 h 349905"/>
                  <a:gd name="connsiteX1" fmla="*/ 148346 w 166320"/>
                  <a:gd name="connsiteY1" fmla="*/ 330485 h 349905"/>
                  <a:gd name="connsiteX2" fmla="*/ 1661 w 166320"/>
                  <a:gd name="connsiteY2" fmla="*/ 123792 h 349905"/>
                  <a:gd name="connsiteX3" fmla="*/ 3566 w 166320"/>
                  <a:gd name="connsiteY3" fmla="*/ 112362 h 349905"/>
                  <a:gd name="connsiteX4" fmla="*/ 14996 w 166320"/>
                  <a:gd name="connsiteY4" fmla="*/ 114267 h 349905"/>
                  <a:gd name="connsiteX5" fmla="*/ 142631 w 166320"/>
                  <a:gd name="connsiteY5" fmla="*/ 294290 h 349905"/>
                  <a:gd name="connsiteX6" fmla="*/ 129296 w 166320"/>
                  <a:gd name="connsiteY6" fmla="*/ 198087 h 349905"/>
                  <a:gd name="connsiteX7" fmla="*/ 29284 w 166320"/>
                  <a:gd name="connsiteY7" fmla="*/ 12350 h 349905"/>
                  <a:gd name="connsiteX8" fmla="*/ 33094 w 166320"/>
                  <a:gd name="connsiteY8" fmla="*/ 920 h 349905"/>
                  <a:gd name="connsiteX9" fmla="*/ 44524 w 166320"/>
                  <a:gd name="connsiteY9" fmla="*/ 4730 h 349905"/>
                  <a:gd name="connsiteX10" fmla="*/ 144536 w 166320"/>
                  <a:gd name="connsiteY10" fmla="*/ 191420 h 349905"/>
                  <a:gd name="connsiteX11" fmla="*/ 145489 w 166320"/>
                  <a:gd name="connsiteY11" fmla="*/ 194277 h 349905"/>
                  <a:gd name="connsiteX12" fmla="*/ 163586 w 166320"/>
                  <a:gd name="connsiteY12" fmla="*/ 325722 h 349905"/>
                  <a:gd name="connsiteX0" fmla="*/ 163586 w 166320"/>
                  <a:gd name="connsiteY0" fmla="*/ 325722 h 349905"/>
                  <a:gd name="connsiteX1" fmla="*/ 148346 w 166320"/>
                  <a:gd name="connsiteY1" fmla="*/ 330485 h 349905"/>
                  <a:gd name="connsiteX2" fmla="*/ 1661 w 166320"/>
                  <a:gd name="connsiteY2" fmla="*/ 123792 h 349905"/>
                  <a:gd name="connsiteX3" fmla="*/ 3566 w 166320"/>
                  <a:gd name="connsiteY3" fmla="*/ 112362 h 349905"/>
                  <a:gd name="connsiteX4" fmla="*/ 14996 w 166320"/>
                  <a:gd name="connsiteY4" fmla="*/ 114267 h 349905"/>
                  <a:gd name="connsiteX5" fmla="*/ 121617 w 166320"/>
                  <a:gd name="connsiteY5" fmla="*/ 248738 h 349905"/>
                  <a:gd name="connsiteX6" fmla="*/ 129296 w 166320"/>
                  <a:gd name="connsiteY6" fmla="*/ 198087 h 349905"/>
                  <a:gd name="connsiteX7" fmla="*/ 29284 w 166320"/>
                  <a:gd name="connsiteY7" fmla="*/ 12350 h 349905"/>
                  <a:gd name="connsiteX8" fmla="*/ 33094 w 166320"/>
                  <a:gd name="connsiteY8" fmla="*/ 920 h 349905"/>
                  <a:gd name="connsiteX9" fmla="*/ 44524 w 166320"/>
                  <a:gd name="connsiteY9" fmla="*/ 4730 h 349905"/>
                  <a:gd name="connsiteX10" fmla="*/ 144536 w 166320"/>
                  <a:gd name="connsiteY10" fmla="*/ 191420 h 349905"/>
                  <a:gd name="connsiteX11" fmla="*/ 145489 w 166320"/>
                  <a:gd name="connsiteY11" fmla="*/ 194277 h 349905"/>
                  <a:gd name="connsiteX12" fmla="*/ 163586 w 166320"/>
                  <a:gd name="connsiteY12" fmla="*/ 325722 h 349905"/>
                  <a:gd name="connsiteX0" fmla="*/ 154492 w 162305"/>
                  <a:gd name="connsiteY0" fmla="*/ 259368 h 338479"/>
                  <a:gd name="connsiteX1" fmla="*/ 148346 w 162305"/>
                  <a:gd name="connsiteY1" fmla="*/ 330485 h 338479"/>
                  <a:gd name="connsiteX2" fmla="*/ 1661 w 162305"/>
                  <a:gd name="connsiteY2" fmla="*/ 123792 h 338479"/>
                  <a:gd name="connsiteX3" fmla="*/ 3566 w 162305"/>
                  <a:gd name="connsiteY3" fmla="*/ 112362 h 338479"/>
                  <a:gd name="connsiteX4" fmla="*/ 14996 w 162305"/>
                  <a:gd name="connsiteY4" fmla="*/ 114267 h 338479"/>
                  <a:gd name="connsiteX5" fmla="*/ 121617 w 162305"/>
                  <a:gd name="connsiteY5" fmla="*/ 248738 h 338479"/>
                  <a:gd name="connsiteX6" fmla="*/ 129296 w 162305"/>
                  <a:gd name="connsiteY6" fmla="*/ 198087 h 338479"/>
                  <a:gd name="connsiteX7" fmla="*/ 29284 w 162305"/>
                  <a:gd name="connsiteY7" fmla="*/ 12350 h 338479"/>
                  <a:gd name="connsiteX8" fmla="*/ 33094 w 162305"/>
                  <a:gd name="connsiteY8" fmla="*/ 920 h 338479"/>
                  <a:gd name="connsiteX9" fmla="*/ 44524 w 162305"/>
                  <a:gd name="connsiteY9" fmla="*/ 4730 h 338479"/>
                  <a:gd name="connsiteX10" fmla="*/ 144536 w 162305"/>
                  <a:gd name="connsiteY10" fmla="*/ 191420 h 338479"/>
                  <a:gd name="connsiteX11" fmla="*/ 145489 w 162305"/>
                  <a:gd name="connsiteY11" fmla="*/ 194277 h 338479"/>
                  <a:gd name="connsiteX12" fmla="*/ 154492 w 162305"/>
                  <a:gd name="connsiteY12" fmla="*/ 259368 h 338479"/>
                  <a:gd name="connsiteX0" fmla="*/ 154492 w 154495"/>
                  <a:gd name="connsiteY0" fmla="*/ 259368 h 271187"/>
                  <a:gd name="connsiteX1" fmla="*/ 89039 w 154495"/>
                  <a:gd name="connsiteY1" fmla="*/ 237035 h 271187"/>
                  <a:gd name="connsiteX2" fmla="*/ 1661 w 154495"/>
                  <a:gd name="connsiteY2" fmla="*/ 123792 h 271187"/>
                  <a:gd name="connsiteX3" fmla="*/ 3566 w 154495"/>
                  <a:gd name="connsiteY3" fmla="*/ 112362 h 271187"/>
                  <a:gd name="connsiteX4" fmla="*/ 14996 w 154495"/>
                  <a:gd name="connsiteY4" fmla="*/ 114267 h 271187"/>
                  <a:gd name="connsiteX5" fmla="*/ 121617 w 154495"/>
                  <a:gd name="connsiteY5" fmla="*/ 248738 h 271187"/>
                  <a:gd name="connsiteX6" fmla="*/ 129296 w 154495"/>
                  <a:gd name="connsiteY6" fmla="*/ 198087 h 271187"/>
                  <a:gd name="connsiteX7" fmla="*/ 29284 w 154495"/>
                  <a:gd name="connsiteY7" fmla="*/ 12350 h 271187"/>
                  <a:gd name="connsiteX8" fmla="*/ 33094 w 154495"/>
                  <a:gd name="connsiteY8" fmla="*/ 920 h 271187"/>
                  <a:gd name="connsiteX9" fmla="*/ 44524 w 154495"/>
                  <a:gd name="connsiteY9" fmla="*/ 4730 h 271187"/>
                  <a:gd name="connsiteX10" fmla="*/ 144536 w 154495"/>
                  <a:gd name="connsiteY10" fmla="*/ 191420 h 271187"/>
                  <a:gd name="connsiteX11" fmla="*/ 145489 w 154495"/>
                  <a:gd name="connsiteY11" fmla="*/ 194277 h 271187"/>
                  <a:gd name="connsiteX12" fmla="*/ 154492 w 154495"/>
                  <a:gd name="connsiteY12" fmla="*/ 259368 h 271187"/>
                  <a:gd name="connsiteX0" fmla="*/ 154492 w 154496"/>
                  <a:gd name="connsiteY0" fmla="*/ 259368 h 268433"/>
                  <a:gd name="connsiteX1" fmla="*/ 89039 w 154496"/>
                  <a:gd name="connsiteY1" fmla="*/ 237035 h 268433"/>
                  <a:gd name="connsiteX2" fmla="*/ 1661 w 154496"/>
                  <a:gd name="connsiteY2" fmla="*/ 123792 h 268433"/>
                  <a:gd name="connsiteX3" fmla="*/ 3566 w 154496"/>
                  <a:gd name="connsiteY3" fmla="*/ 112362 h 268433"/>
                  <a:gd name="connsiteX4" fmla="*/ 14996 w 154496"/>
                  <a:gd name="connsiteY4" fmla="*/ 114267 h 268433"/>
                  <a:gd name="connsiteX5" fmla="*/ 121617 w 154496"/>
                  <a:gd name="connsiteY5" fmla="*/ 248738 h 268433"/>
                  <a:gd name="connsiteX6" fmla="*/ 129296 w 154496"/>
                  <a:gd name="connsiteY6" fmla="*/ 198087 h 268433"/>
                  <a:gd name="connsiteX7" fmla="*/ 29284 w 154496"/>
                  <a:gd name="connsiteY7" fmla="*/ 12350 h 268433"/>
                  <a:gd name="connsiteX8" fmla="*/ 33094 w 154496"/>
                  <a:gd name="connsiteY8" fmla="*/ 920 h 268433"/>
                  <a:gd name="connsiteX9" fmla="*/ 44524 w 154496"/>
                  <a:gd name="connsiteY9" fmla="*/ 4730 h 268433"/>
                  <a:gd name="connsiteX10" fmla="*/ 144536 w 154496"/>
                  <a:gd name="connsiteY10" fmla="*/ 191420 h 268433"/>
                  <a:gd name="connsiteX11" fmla="*/ 145489 w 154496"/>
                  <a:gd name="connsiteY11" fmla="*/ 194277 h 268433"/>
                  <a:gd name="connsiteX12" fmla="*/ 154492 w 154496"/>
                  <a:gd name="connsiteY12" fmla="*/ 259368 h 2684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54496" h="268433">
                    <a:moveTo>
                      <a:pt x="154492" y="259368"/>
                    </a:moveTo>
                    <a:cubicBezTo>
                      <a:pt x="154968" y="282069"/>
                      <a:pt x="118774" y="257416"/>
                      <a:pt x="89039" y="237035"/>
                    </a:cubicBezTo>
                    <a:lnTo>
                      <a:pt x="1661" y="123792"/>
                    </a:lnTo>
                    <a:cubicBezTo>
                      <a:pt x="-1196" y="119982"/>
                      <a:pt x="-244" y="115220"/>
                      <a:pt x="3566" y="112362"/>
                    </a:cubicBezTo>
                    <a:cubicBezTo>
                      <a:pt x="7376" y="109505"/>
                      <a:pt x="12139" y="110457"/>
                      <a:pt x="14996" y="114267"/>
                    </a:cubicBezTo>
                    <a:lnTo>
                      <a:pt x="121617" y="248738"/>
                    </a:lnTo>
                    <a:lnTo>
                      <a:pt x="129296" y="198087"/>
                    </a:lnTo>
                    <a:lnTo>
                      <a:pt x="29284" y="12350"/>
                    </a:lnTo>
                    <a:cubicBezTo>
                      <a:pt x="27379" y="8540"/>
                      <a:pt x="28331" y="2825"/>
                      <a:pt x="33094" y="920"/>
                    </a:cubicBezTo>
                    <a:cubicBezTo>
                      <a:pt x="36904" y="-985"/>
                      <a:pt x="42619" y="-33"/>
                      <a:pt x="44524" y="4730"/>
                    </a:cubicBezTo>
                    <a:lnTo>
                      <a:pt x="144536" y="191420"/>
                    </a:lnTo>
                    <a:cubicBezTo>
                      <a:pt x="144536" y="192372"/>
                      <a:pt x="145489" y="193325"/>
                      <a:pt x="145489" y="194277"/>
                    </a:cubicBezTo>
                    <a:lnTo>
                      <a:pt x="154492" y="259368"/>
                    </a:lnTo>
                    <a:close/>
                  </a:path>
                </a:pathLst>
              </a:custGeom>
              <a:solidFill>
                <a:srgbClr val="C4C4C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208">
                <a:extLst>
                  <a:ext uri="{FF2B5EF4-FFF2-40B4-BE49-F238E27FC236}">
                    <a16:creationId xmlns:a16="http://schemas.microsoft.com/office/drawing/2014/main" id="{00501414-49BB-4CB2-8EA0-5A7935A04A79}"/>
                  </a:ext>
                </a:extLst>
              </p:cNvPr>
              <p:cNvSpPr/>
              <p:nvPr/>
            </p:nvSpPr>
            <p:spPr>
              <a:xfrm rot="21217160">
                <a:off x="9259192" y="4162766"/>
                <a:ext cx="127877" cy="355099"/>
              </a:xfrm>
              <a:custGeom>
                <a:avLst/>
                <a:gdLst>
                  <a:gd name="connsiteX0" fmla="*/ 7863 w 127877"/>
                  <a:gd name="connsiteY0" fmla="*/ 313026 h 313026"/>
                  <a:gd name="connsiteX1" fmla="*/ 5005 w 127877"/>
                  <a:gd name="connsiteY1" fmla="*/ 312074 h 313026"/>
                  <a:gd name="connsiteX2" fmla="*/ 243 w 127877"/>
                  <a:gd name="connsiteY2" fmla="*/ 302549 h 313026"/>
                  <a:gd name="connsiteX3" fmla="*/ 33580 w 127877"/>
                  <a:gd name="connsiteY3" fmla="*/ 167294 h 313026"/>
                  <a:gd name="connsiteX4" fmla="*/ 33580 w 127877"/>
                  <a:gd name="connsiteY4" fmla="*/ 166341 h 313026"/>
                  <a:gd name="connsiteX5" fmla="*/ 100255 w 127877"/>
                  <a:gd name="connsiteY5" fmla="*/ 5369 h 313026"/>
                  <a:gd name="connsiteX6" fmla="*/ 110733 w 127877"/>
                  <a:gd name="connsiteY6" fmla="*/ 606 h 313026"/>
                  <a:gd name="connsiteX7" fmla="*/ 115495 w 127877"/>
                  <a:gd name="connsiteY7" fmla="*/ 11084 h 313026"/>
                  <a:gd name="connsiteX8" fmla="*/ 48820 w 127877"/>
                  <a:gd name="connsiteY8" fmla="*/ 171104 h 313026"/>
                  <a:gd name="connsiteX9" fmla="*/ 27865 w 127877"/>
                  <a:gd name="connsiteY9" fmla="*/ 258734 h 313026"/>
                  <a:gd name="connsiteX10" fmla="*/ 112638 w 127877"/>
                  <a:gd name="connsiteY10" fmla="*/ 129194 h 313026"/>
                  <a:gd name="connsiteX11" fmla="*/ 124068 w 127877"/>
                  <a:gd name="connsiteY11" fmla="*/ 126336 h 313026"/>
                  <a:gd name="connsiteX12" fmla="*/ 126925 w 127877"/>
                  <a:gd name="connsiteY12" fmla="*/ 137766 h 313026"/>
                  <a:gd name="connsiteX13" fmla="*/ 14530 w 127877"/>
                  <a:gd name="connsiteY13" fmla="*/ 310169 h 313026"/>
                  <a:gd name="connsiteX14" fmla="*/ 7863 w 127877"/>
                  <a:gd name="connsiteY14" fmla="*/ 313026 h 3130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7877" h="313026">
                    <a:moveTo>
                      <a:pt x="7863" y="313026"/>
                    </a:moveTo>
                    <a:cubicBezTo>
                      <a:pt x="6910" y="313026"/>
                      <a:pt x="5958" y="313026"/>
                      <a:pt x="5005" y="312074"/>
                    </a:cubicBezTo>
                    <a:cubicBezTo>
                      <a:pt x="1195" y="310169"/>
                      <a:pt x="-710" y="306359"/>
                      <a:pt x="243" y="302549"/>
                    </a:cubicBezTo>
                    <a:lnTo>
                      <a:pt x="33580" y="167294"/>
                    </a:lnTo>
                    <a:cubicBezTo>
                      <a:pt x="33580" y="167294"/>
                      <a:pt x="33580" y="166341"/>
                      <a:pt x="33580" y="166341"/>
                    </a:cubicBezTo>
                    <a:lnTo>
                      <a:pt x="100255" y="5369"/>
                    </a:lnTo>
                    <a:cubicBezTo>
                      <a:pt x="102160" y="1559"/>
                      <a:pt x="106923" y="-1299"/>
                      <a:pt x="110733" y="606"/>
                    </a:cubicBezTo>
                    <a:cubicBezTo>
                      <a:pt x="114543" y="2511"/>
                      <a:pt x="117400" y="7274"/>
                      <a:pt x="115495" y="11084"/>
                    </a:cubicBezTo>
                    <a:lnTo>
                      <a:pt x="48820" y="171104"/>
                    </a:lnTo>
                    <a:lnTo>
                      <a:pt x="27865" y="258734"/>
                    </a:lnTo>
                    <a:lnTo>
                      <a:pt x="112638" y="129194"/>
                    </a:lnTo>
                    <a:cubicBezTo>
                      <a:pt x="115495" y="125384"/>
                      <a:pt x="120258" y="124431"/>
                      <a:pt x="124068" y="126336"/>
                    </a:cubicBezTo>
                    <a:cubicBezTo>
                      <a:pt x="127878" y="129194"/>
                      <a:pt x="128830" y="133956"/>
                      <a:pt x="126925" y="137766"/>
                    </a:cubicBezTo>
                    <a:lnTo>
                      <a:pt x="14530" y="310169"/>
                    </a:lnTo>
                    <a:cubicBezTo>
                      <a:pt x="12625" y="312074"/>
                      <a:pt x="9768" y="313026"/>
                      <a:pt x="7863" y="313026"/>
                    </a:cubicBezTo>
                    <a:close/>
                  </a:path>
                </a:pathLst>
              </a:custGeom>
              <a:solidFill>
                <a:srgbClr val="C4C4C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52" name="Graphic 37">
                <a:extLst>
                  <a:ext uri="{FF2B5EF4-FFF2-40B4-BE49-F238E27FC236}">
                    <a16:creationId xmlns:a16="http://schemas.microsoft.com/office/drawing/2014/main" id="{97F90041-C57A-476A-BC94-CF949F3179B4}"/>
                  </a:ext>
                </a:extLst>
              </p:cNvPr>
              <p:cNvGrpSpPr/>
              <p:nvPr/>
            </p:nvGrpSpPr>
            <p:grpSpPr>
              <a:xfrm>
                <a:off x="8588056" y="4271430"/>
                <a:ext cx="752475" cy="394379"/>
                <a:chOff x="8588056" y="4271430"/>
                <a:chExt cx="752475" cy="394379"/>
              </a:xfrm>
            </p:grpSpPr>
            <p:sp>
              <p:nvSpPr>
                <p:cNvPr id="53" name="Freeform: Shape 210">
                  <a:extLst>
                    <a:ext uri="{FF2B5EF4-FFF2-40B4-BE49-F238E27FC236}">
                      <a16:creationId xmlns:a16="http://schemas.microsoft.com/office/drawing/2014/main" id="{618377A4-3C92-4E44-B276-C8542A5F11C0}"/>
                    </a:ext>
                  </a:extLst>
                </p:cNvPr>
                <p:cNvSpPr/>
                <p:nvPr/>
              </p:nvSpPr>
              <p:spPr>
                <a:xfrm>
                  <a:off x="8588056" y="4271430"/>
                  <a:ext cx="752475" cy="394379"/>
                </a:xfrm>
                <a:custGeom>
                  <a:avLst/>
                  <a:gdLst>
                    <a:gd name="connsiteX0" fmla="*/ 0 w 752475"/>
                    <a:gd name="connsiteY0" fmla="*/ 125730 h 394379"/>
                    <a:gd name="connsiteX1" fmla="*/ 430530 w 752475"/>
                    <a:gd name="connsiteY1" fmla="*/ 0 h 394379"/>
                    <a:gd name="connsiteX2" fmla="*/ 752475 w 752475"/>
                    <a:gd name="connsiteY2" fmla="*/ 103823 h 394379"/>
                    <a:gd name="connsiteX3" fmla="*/ 713423 w 752475"/>
                    <a:gd name="connsiteY3" fmla="*/ 241935 h 394379"/>
                    <a:gd name="connsiteX4" fmla="*/ 371475 w 752475"/>
                    <a:gd name="connsiteY4" fmla="*/ 394335 h 394379"/>
                    <a:gd name="connsiteX5" fmla="*/ 23812 w 752475"/>
                    <a:gd name="connsiteY5" fmla="*/ 261937 h 394379"/>
                    <a:gd name="connsiteX6" fmla="*/ 0 w 752475"/>
                    <a:gd name="connsiteY6" fmla="*/ 125730 h 3943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752475" h="394379">
                      <a:moveTo>
                        <a:pt x="0" y="125730"/>
                      </a:moveTo>
                      <a:lnTo>
                        <a:pt x="430530" y="0"/>
                      </a:lnTo>
                      <a:cubicBezTo>
                        <a:pt x="499110" y="13335"/>
                        <a:pt x="661988" y="73343"/>
                        <a:pt x="752475" y="103823"/>
                      </a:cubicBezTo>
                      <a:cubicBezTo>
                        <a:pt x="743903" y="150495"/>
                        <a:pt x="729615" y="196215"/>
                        <a:pt x="713423" y="241935"/>
                      </a:cubicBezTo>
                      <a:cubicBezTo>
                        <a:pt x="677228" y="276225"/>
                        <a:pt x="518160" y="391478"/>
                        <a:pt x="371475" y="394335"/>
                      </a:cubicBezTo>
                      <a:cubicBezTo>
                        <a:pt x="224790" y="397193"/>
                        <a:pt x="23812" y="261937"/>
                        <a:pt x="23812" y="261937"/>
                      </a:cubicBezTo>
                      <a:cubicBezTo>
                        <a:pt x="7620" y="213360"/>
                        <a:pt x="0" y="125730"/>
                        <a:pt x="0" y="12573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4" name="Freeform: Shape 211">
                  <a:extLst>
                    <a:ext uri="{FF2B5EF4-FFF2-40B4-BE49-F238E27FC236}">
                      <a16:creationId xmlns:a16="http://schemas.microsoft.com/office/drawing/2014/main" id="{7A006659-F259-436A-850A-AC5ABF703C88}"/>
                    </a:ext>
                  </a:extLst>
                </p:cNvPr>
                <p:cNvSpPr/>
                <p:nvPr/>
              </p:nvSpPr>
              <p:spPr>
                <a:xfrm>
                  <a:off x="8646158" y="4359858"/>
                  <a:ext cx="654367" cy="103023"/>
                </a:xfrm>
                <a:custGeom>
                  <a:avLst/>
                  <a:gdLst>
                    <a:gd name="connsiteX0" fmla="*/ 654368 w 654367"/>
                    <a:gd name="connsiteY0" fmla="*/ 103024 h 103023"/>
                    <a:gd name="connsiteX1" fmla="*/ 390525 w 654367"/>
                    <a:gd name="connsiteY1" fmla="*/ 154 h 103023"/>
                    <a:gd name="connsiteX2" fmla="*/ 0 w 654367"/>
                    <a:gd name="connsiteY2" fmla="*/ 103024 h 103023"/>
                    <a:gd name="connsiteX3" fmla="*/ 390525 w 654367"/>
                    <a:gd name="connsiteY3" fmla="*/ 38254 h 103023"/>
                    <a:gd name="connsiteX4" fmla="*/ 654368 w 654367"/>
                    <a:gd name="connsiteY4" fmla="*/ 103024 h 103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54367" h="103023">
                      <a:moveTo>
                        <a:pt x="654368" y="103024"/>
                      </a:moveTo>
                      <a:cubicBezTo>
                        <a:pt x="654368" y="103024"/>
                        <a:pt x="443865" y="3964"/>
                        <a:pt x="390525" y="154"/>
                      </a:cubicBezTo>
                      <a:cubicBezTo>
                        <a:pt x="338138" y="-4609"/>
                        <a:pt x="0" y="103024"/>
                        <a:pt x="0" y="103024"/>
                      </a:cubicBezTo>
                      <a:cubicBezTo>
                        <a:pt x="0" y="103024"/>
                        <a:pt x="303848" y="33491"/>
                        <a:pt x="390525" y="38254"/>
                      </a:cubicBezTo>
                      <a:cubicBezTo>
                        <a:pt x="479107" y="43969"/>
                        <a:pt x="654368" y="103024"/>
                        <a:pt x="654368" y="103024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" name="Freeform: Shape 212">
                  <a:extLst>
                    <a:ext uri="{FF2B5EF4-FFF2-40B4-BE49-F238E27FC236}">
                      <a16:creationId xmlns:a16="http://schemas.microsoft.com/office/drawing/2014/main" id="{D80A5850-EFA5-402A-8ABD-2D96A36F89CB}"/>
                    </a:ext>
                  </a:extLst>
                </p:cNvPr>
                <p:cNvSpPr/>
                <p:nvPr/>
              </p:nvSpPr>
              <p:spPr>
                <a:xfrm>
                  <a:off x="8649016" y="4476652"/>
                  <a:ext cx="583882" cy="70049"/>
                </a:xfrm>
                <a:custGeom>
                  <a:avLst/>
                  <a:gdLst>
                    <a:gd name="connsiteX0" fmla="*/ 583883 w 583882"/>
                    <a:gd name="connsiteY0" fmla="*/ 70050 h 70049"/>
                    <a:gd name="connsiteX1" fmla="*/ 384810 w 583882"/>
                    <a:gd name="connsiteY1" fmla="*/ 517 h 70049"/>
                    <a:gd name="connsiteX2" fmla="*/ 0 w 583882"/>
                    <a:gd name="connsiteY2" fmla="*/ 53857 h 70049"/>
                    <a:gd name="connsiteX3" fmla="*/ 384810 w 583882"/>
                    <a:gd name="connsiteY3" fmla="*/ 28140 h 70049"/>
                    <a:gd name="connsiteX4" fmla="*/ 583883 w 583882"/>
                    <a:gd name="connsiteY4" fmla="*/ 70050 h 700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83882" h="70049">
                      <a:moveTo>
                        <a:pt x="583883" y="70050"/>
                      </a:moveTo>
                      <a:cubicBezTo>
                        <a:pt x="583883" y="70050"/>
                        <a:pt x="453390" y="6232"/>
                        <a:pt x="384810" y="517"/>
                      </a:cubicBezTo>
                      <a:cubicBezTo>
                        <a:pt x="300038" y="-6150"/>
                        <a:pt x="0" y="53857"/>
                        <a:pt x="0" y="53857"/>
                      </a:cubicBezTo>
                      <a:cubicBezTo>
                        <a:pt x="0" y="53857"/>
                        <a:pt x="319088" y="22425"/>
                        <a:pt x="384810" y="28140"/>
                      </a:cubicBezTo>
                      <a:cubicBezTo>
                        <a:pt x="449580" y="33855"/>
                        <a:pt x="583883" y="70050"/>
                        <a:pt x="583883" y="70050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" name="Freeform: Shape 213">
                  <a:extLst>
                    <a:ext uri="{FF2B5EF4-FFF2-40B4-BE49-F238E27FC236}">
                      <a16:creationId xmlns:a16="http://schemas.microsoft.com/office/drawing/2014/main" id="{21D6689E-C6AD-4B13-B8CB-D7FC3A98E075}"/>
                    </a:ext>
                  </a:extLst>
                </p:cNvPr>
                <p:cNvSpPr/>
                <p:nvPr/>
              </p:nvSpPr>
              <p:spPr>
                <a:xfrm>
                  <a:off x="8659493" y="4554322"/>
                  <a:ext cx="521017" cy="76383"/>
                </a:xfrm>
                <a:custGeom>
                  <a:avLst/>
                  <a:gdLst>
                    <a:gd name="connsiteX0" fmla="*/ 521018 w 521017"/>
                    <a:gd name="connsiteY0" fmla="*/ 22860 h 76383"/>
                    <a:gd name="connsiteX1" fmla="*/ 0 w 521017"/>
                    <a:gd name="connsiteY1" fmla="*/ 0 h 76383"/>
                    <a:gd name="connsiteX2" fmla="*/ 244793 w 521017"/>
                    <a:gd name="connsiteY2" fmla="*/ 73343 h 76383"/>
                    <a:gd name="connsiteX3" fmla="*/ 521018 w 521017"/>
                    <a:gd name="connsiteY3" fmla="*/ 22860 h 76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21017" h="76383">
                      <a:moveTo>
                        <a:pt x="521018" y="22860"/>
                      </a:moveTo>
                      <a:cubicBezTo>
                        <a:pt x="521018" y="22860"/>
                        <a:pt x="308610" y="98107"/>
                        <a:pt x="0" y="0"/>
                      </a:cubicBezTo>
                      <a:cubicBezTo>
                        <a:pt x="0" y="0"/>
                        <a:pt x="99060" y="55245"/>
                        <a:pt x="244793" y="73343"/>
                      </a:cubicBezTo>
                      <a:cubicBezTo>
                        <a:pt x="389573" y="91440"/>
                        <a:pt x="521018" y="22860"/>
                        <a:pt x="521018" y="22860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pic>
          <p:nvPicPr>
            <p:cNvPr id="46" name="Graphic 203">
              <a:extLst>
                <a:ext uri="{FF2B5EF4-FFF2-40B4-BE49-F238E27FC236}">
                  <a16:creationId xmlns:a16="http://schemas.microsoft.com/office/drawing/2014/main" id="{DC4BDC14-2592-4601-BF63-EAB8D5C1604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 rot="19251136">
              <a:off x="5084967" y="5002653"/>
              <a:ext cx="660925" cy="1071565"/>
            </a:xfrm>
            <a:prstGeom prst="rect">
              <a:avLst/>
            </a:prstGeom>
          </p:spPr>
        </p:pic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63B1A92A-84BC-4CE6-9775-7DEC303FD48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r="53218"/>
            <a:stretch/>
          </p:blipFill>
          <p:spPr>
            <a:xfrm rot="8835952" flipH="1">
              <a:off x="5223036" y="4761020"/>
              <a:ext cx="384784" cy="474698"/>
            </a:xfrm>
            <a:prstGeom prst="rect">
              <a:avLst/>
            </a:prstGeom>
          </p:spPr>
        </p:pic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B0BA71CE-9974-4614-8592-69604C11F4F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r="53218"/>
            <a:stretch/>
          </p:blipFill>
          <p:spPr>
            <a:xfrm rot="12406025">
              <a:off x="3699315" y="4820254"/>
              <a:ext cx="402585" cy="484489"/>
            </a:xfrm>
            <a:prstGeom prst="rect">
              <a:avLst/>
            </a:prstGeom>
          </p:spPr>
        </p:pic>
        <p:pic>
          <p:nvPicPr>
            <p:cNvPr id="49" name="Graphic 206">
              <a:extLst>
                <a:ext uri="{FF2B5EF4-FFF2-40B4-BE49-F238E27FC236}">
                  <a16:creationId xmlns:a16="http://schemas.microsoft.com/office/drawing/2014/main" id="{26BA6538-C158-4FF0-B531-0CC506F503A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 rot="1263660">
              <a:off x="2557324" y="4783554"/>
              <a:ext cx="1387239" cy="1723734"/>
            </a:xfrm>
            <a:prstGeom prst="rect">
              <a:avLst/>
            </a:prstGeom>
          </p:spPr>
        </p:pic>
      </p:grpSp>
      <p:sp>
        <p:nvSpPr>
          <p:cNvPr id="64" name="TextBox 63">
            <a:extLst>
              <a:ext uri="{FF2B5EF4-FFF2-40B4-BE49-F238E27FC236}">
                <a16:creationId xmlns:a16="http://schemas.microsoft.com/office/drawing/2014/main" id="{78AD9028-5759-47FB-AFBD-E08BF793619C}"/>
              </a:ext>
            </a:extLst>
          </p:cNvPr>
          <p:cNvSpPr txBox="1"/>
          <p:nvPr/>
        </p:nvSpPr>
        <p:spPr>
          <a:xfrm>
            <a:off x="1933611" y="1054361"/>
            <a:ext cx="81470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600" b="1" dirty="0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Nêu công thức tính </a:t>
            </a:r>
            <a:r>
              <a:rPr lang="vi-VN" sz="3600" b="1" dirty="0">
                <a:solidFill>
                  <a:srgbClr val="FFC000"/>
                </a:solidFill>
                <a:latin typeface="Baloo 2" pitchFamily="2" charset="0"/>
                <a:cs typeface="Baloo 2" pitchFamily="2" charset="0"/>
              </a:rPr>
              <a:t>diện tích </a:t>
            </a:r>
            <a:r>
              <a:rPr lang="vi-VN" sz="3600" b="1" dirty="0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của </a:t>
            </a:r>
          </a:p>
          <a:p>
            <a:pPr algn="ctr"/>
            <a:r>
              <a:rPr lang="vi-VN" sz="3600" b="1" dirty="0">
                <a:solidFill>
                  <a:srgbClr val="FFC000"/>
                </a:solidFill>
                <a:latin typeface="Baloo 2" pitchFamily="2" charset="0"/>
                <a:cs typeface="Baloo 2" pitchFamily="2" charset="0"/>
              </a:rPr>
              <a:t>hình tam giác.</a:t>
            </a:r>
            <a:endParaRPr lang="en-US" sz="3600" b="1" dirty="0">
              <a:solidFill>
                <a:srgbClr val="FFC000"/>
              </a:solidFill>
              <a:latin typeface="Baloo 2" pitchFamily="2" charset="0"/>
              <a:cs typeface="Baloo 2" pitchFamily="2" charset="0"/>
            </a:endParaRPr>
          </a:p>
        </p:txBody>
      </p:sp>
      <p:pic>
        <p:nvPicPr>
          <p:cNvPr id="28" name="Graphic 49">
            <a:extLst>
              <a:ext uri="{FF2B5EF4-FFF2-40B4-BE49-F238E27FC236}">
                <a16:creationId xmlns:a16="http://schemas.microsoft.com/office/drawing/2014/main" id="{AC4BDE03-49B8-4D65-AD66-ED1DA939DDB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8316" y="5501375"/>
            <a:ext cx="1625813" cy="1219359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1131095" y="4514644"/>
            <a:ext cx="4115719" cy="1440068"/>
            <a:chOff x="5608871" y="3558039"/>
            <a:chExt cx="4115719" cy="1440068"/>
          </a:xfrm>
        </p:grpSpPr>
        <p:grpSp>
          <p:nvGrpSpPr>
            <p:cNvPr id="7" name="Group 6"/>
            <p:cNvGrpSpPr/>
            <p:nvPr/>
          </p:nvGrpSpPr>
          <p:grpSpPr>
            <a:xfrm>
              <a:off x="5608871" y="3558039"/>
              <a:ext cx="4115719" cy="1440068"/>
              <a:chOff x="5608871" y="3558039"/>
              <a:chExt cx="4115719" cy="1440068"/>
            </a:xfrm>
          </p:grpSpPr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78AD9028-5759-47FB-AFBD-E08BF793619C}"/>
                  </a:ext>
                </a:extLst>
              </p:cNvPr>
              <p:cNvSpPr txBox="1"/>
              <p:nvPr/>
            </p:nvSpPr>
            <p:spPr>
              <a:xfrm>
                <a:off x="6764725" y="3558039"/>
                <a:ext cx="2959865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vi-VN" sz="4400" b="1" dirty="0">
                    <a:solidFill>
                      <a:srgbClr val="FF0000"/>
                    </a:solidFill>
                    <a:latin typeface="Baloo 2" pitchFamily="2" charset="0"/>
                    <a:cs typeface="Baloo 2" pitchFamily="2" charset="0"/>
                  </a:rPr>
                  <a:t>a x h</a:t>
                </a:r>
                <a:endParaRPr lang="en-US" sz="4400" b="1" dirty="0">
                  <a:solidFill>
                    <a:srgbClr val="FF0000"/>
                  </a:solidFill>
                  <a:latin typeface="Baloo 2" pitchFamily="2" charset="0"/>
                  <a:cs typeface="Baloo 2" pitchFamily="2" charset="0"/>
                </a:endParaRP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78AD9028-5759-47FB-AFBD-E08BF793619C}"/>
                  </a:ext>
                </a:extLst>
              </p:cNvPr>
              <p:cNvSpPr txBox="1"/>
              <p:nvPr/>
            </p:nvSpPr>
            <p:spPr>
              <a:xfrm>
                <a:off x="6741217" y="4228666"/>
                <a:ext cx="2959865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vi-VN" sz="4400" b="1" dirty="0">
                    <a:solidFill>
                      <a:srgbClr val="FF0000"/>
                    </a:solidFill>
                    <a:latin typeface="Baloo 2" pitchFamily="2" charset="0"/>
                    <a:cs typeface="Baloo 2" pitchFamily="2" charset="0"/>
                  </a:rPr>
                  <a:t>2</a:t>
                </a:r>
                <a:endParaRPr lang="en-US" sz="4400" b="1" dirty="0">
                  <a:solidFill>
                    <a:srgbClr val="FF0000"/>
                  </a:solidFill>
                  <a:latin typeface="Baloo 2" pitchFamily="2" charset="0"/>
                  <a:cs typeface="Baloo 2" pitchFamily="2" charset="0"/>
                </a:endParaRP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78AD9028-5759-47FB-AFBD-E08BF793619C}"/>
                  </a:ext>
                </a:extLst>
              </p:cNvPr>
              <p:cNvSpPr txBox="1"/>
              <p:nvPr/>
            </p:nvSpPr>
            <p:spPr>
              <a:xfrm>
                <a:off x="5608871" y="3814296"/>
                <a:ext cx="2959865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vi-VN" sz="4400" b="1" dirty="0">
                    <a:solidFill>
                      <a:srgbClr val="FF0000"/>
                    </a:solidFill>
                    <a:latin typeface="Baloo 2" pitchFamily="2" charset="0"/>
                    <a:cs typeface="Baloo 2" pitchFamily="2" charset="0"/>
                  </a:rPr>
                  <a:t>S =</a:t>
                </a:r>
                <a:endParaRPr lang="en-US" sz="4400" b="1" dirty="0">
                  <a:solidFill>
                    <a:srgbClr val="FF0000"/>
                  </a:solidFill>
                  <a:latin typeface="Baloo 2" pitchFamily="2" charset="0"/>
                  <a:cs typeface="Baloo 2" pitchFamily="2" charset="0"/>
                </a:endParaRPr>
              </a:p>
            </p:txBody>
          </p:sp>
        </p:grpSp>
        <p:cxnSp>
          <p:nvCxnSpPr>
            <p:cNvPr id="6" name="Straight Connector 5"/>
            <p:cNvCxnSpPr/>
            <p:nvPr/>
          </p:nvCxnSpPr>
          <p:spPr>
            <a:xfrm>
              <a:off x="7633961" y="4152716"/>
              <a:ext cx="1174379" cy="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Group 8"/>
          <p:cNvGrpSpPr/>
          <p:nvPr/>
        </p:nvGrpSpPr>
        <p:grpSpPr>
          <a:xfrm>
            <a:off x="1755627" y="2527330"/>
            <a:ext cx="8720842" cy="1838570"/>
            <a:chOff x="-510541" y="2755666"/>
            <a:chExt cx="8720842" cy="1838570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78AD9028-5759-47FB-AFBD-E08BF793619C}"/>
                </a:ext>
              </a:extLst>
            </p:cNvPr>
            <p:cNvSpPr txBox="1"/>
            <p:nvPr/>
          </p:nvSpPr>
          <p:spPr>
            <a:xfrm>
              <a:off x="4172268" y="3982971"/>
              <a:ext cx="403803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b="1" dirty="0">
                  <a:solidFill>
                    <a:srgbClr val="002060"/>
                  </a:solidFill>
                  <a:latin typeface="Baloo 2" pitchFamily="2" charset="0"/>
                  <a:cs typeface="Baloo 2" pitchFamily="2" charset="0"/>
                </a:rPr>
                <a:t>a</a:t>
              </a:r>
              <a:endParaRPr lang="en-US" sz="3200" b="1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endParaRPr>
            </a:p>
          </p:txBody>
        </p:sp>
        <p:grpSp>
          <p:nvGrpSpPr>
            <p:cNvPr id="22" name="Group 21"/>
            <p:cNvGrpSpPr/>
            <p:nvPr/>
          </p:nvGrpSpPr>
          <p:grpSpPr>
            <a:xfrm>
              <a:off x="3118760" y="2755666"/>
              <a:ext cx="1242183" cy="1144662"/>
              <a:chOff x="3579668" y="3244602"/>
              <a:chExt cx="1242183" cy="1353170"/>
            </a:xfrm>
          </p:grpSpPr>
          <p:sp>
            <p:nvSpPr>
              <p:cNvPr id="4" name="Right Triangle 3"/>
              <p:cNvSpPr/>
              <p:nvPr/>
            </p:nvSpPr>
            <p:spPr>
              <a:xfrm>
                <a:off x="3580794" y="3244602"/>
                <a:ext cx="1241057" cy="1350638"/>
              </a:xfrm>
              <a:prstGeom prst="rtTriangl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Rectangle 59"/>
              <p:cNvSpPr/>
              <p:nvPr/>
            </p:nvSpPr>
            <p:spPr>
              <a:xfrm>
                <a:off x="3579668" y="4489772"/>
                <a:ext cx="108000" cy="108000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3" name="Group 22"/>
            <p:cNvGrpSpPr/>
            <p:nvPr/>
          </p:nvGrpSpPr>
          <p:grpSpPr>
            <a:xfrm>
              <a:off x="5039029" y="2836321"/>
              <a:ext cx="1724489" cy="1071101"/>
              <a:chOff x="5410395" y="3453108"/>
              <a:chExt cx="1724489" cy="1071101"/>
            </a:xfrm>
          </p:grpSpPr>
          <p:cxnSp>
            <p:nvCxnSpPr>
              <p:cNvPr id="13" name="Straight Connector 12"/>
              <p:cNvCxnSpPr>
                <a:stCxn id="10" idx="0"/>
              </p:cNvCxnSpPr>
              <p:nvPr/>
            </p:nvCxnSpPr>
            <p:spPr>
              <a:xfrm>
                <a:off x="5416952" y="3453110"/>
                <a:ext cx="0" cy="1059376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/>
              <p:cNvCxnSpPr>
                <a:endCxn id="10" idx="1"/>
              </p:cNvCxnSpPr>
              <p:nvPr/>
            </p:nvCxnSpPr>
            <p:spPr>
              <a:xfrm flipV="1">
                <a:off x="5433053" y="4505107"/>
                <a:ext cx="552138" cy="9021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" name="Freeform 9"/>
              <p:cNvSpPr/>
              <p:nvPr/>
            </p:nvSpPr>
            <p:spPr>
              <a:xfrm>
                <a:off x="5416952" y="3453108"/>
                <a:ext cx="1717932" cy="1061737"/>
              </a:xfrm>
              <a:custGeom>
                <a:avLst/>
                <a:gdLst>
                  <a:gd name="connsiteX0" fmla="*/ 0 w 1504709"/>
                  <a:gd name="connsiteY0" fmla="*/ 0 h 1261641"/>
                  <a:gd name="connsiteX1" fmla="*/ 497711 w 1504709"/>
                  <a:gd name="connsiteY1" fmla="*/ 1250066 h 1261641"/>
                  <a:gd name="connsiteX2" fmla="*/ 1504709 w 1504709"/>
                  <a:gd name="connsiteY2" fmla="*/ 1261641 h 1261641"/>
                  <a:gd name="connsiteX3" fmla="*/ 0 w 1504709"/>
                  <a:gd name="connsiteY3" fmla="*/ 0 h 1261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04709" h="1261641">
                    <a:moveTo>
                      <a:pt x="0" y="0"/>
                    </a:moveTo>
                    <a:lnTo>
                      <a:pt x="497711" y="1250066"/>
                    </a:lnTo>
                    <a:lnTo>
                      <a:pt x="1504709" y="126164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Rectangle 60"/>
              <p:cNvSpPr/>
              <p:nvPr/>
            </p:nvSpPr>
            <p:spPr>
              <a:xfrm>
                <a:off x="5410395" y="4416209"/>
                <a:ext cx="108000" cy="1080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1" name="Group 20"/>
            <p:cNvGrpSpPr/>
            <p:nvPr/>
          </p:nvGrpSpPr>
          <p:grpSpPr>
            <a:xfrm>
              <a:off x="667012" y="2775305"/>
              <a:ext cx="1770927" cy="1100288"/>
              <a:chOff x="1198665" y="3453110"/>
              <a:chExt cx="1770927" cy="1100288"/>
            </a:xfrm>
          </p:grpSpPr>
          <p:sp>
            <p:nvSpPr>
              <p:cNvPr id="3" name="Isosceles Triangle 2"/>
              <p:cNvSpPr/>
              <p:nvPr/>
            </p:nvSpPr>
            <p:spPr>
              <a:xfrm>
                <a:off x="1198665" y="3465187"/>
                <a:ext cx="1770927" cy="1081230"/>
              </a:xfrm>
              <a:prstGeom prst="triangl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" name="Rectangle 61"/>
              <p:cNvSpPr/>
              <p:nvPr/>
            </p:nvSpPr>
            <p:spPr>
              <a:xfrm>
                <a:off x="2088465" y="4445398"/>
                <a:ext cx="108000" cy="108000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63" name="Straight Connector 62"/>
              <p:cNvCxnSpPr/>
              <p:nvPr/>
            </p:nvCxnSpPr>
            <p:spPr>
              <a:xfrm>
                <a:off x="2084129" y="3453110"/>
                <a:ext cx="0" cy="108000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78AD9028-5759-47FB-AFBD-E08BF793619C}"/>
                </a:ext>
              </a:extLst>
            </p:cNvPr>
            <p:cNvSpPr txBox="1"/>
            <p:nvPr/>
          </p:nvSpPr>
          <p:spPr>
            <a:xfrm>
              <a:off x="-510541" y="3993795"/>
              <a:ext cx="403803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b="1" dirty="0">
                  <a:solidFill>
                    <a:srgbClr val="002060"/>
                  </a:solidFill>
                  <a:latin typeface="Baloo 2" pitchFamily="2" charset="0"/>
                  <a:cs typeface="Baloo 2" pitchFamily="2" charset="0"/>
                </a:rPr>
                <a:t>a</a:t>
              </a:r>
              <a:endParaRPr lang="en-US" sz="3200" b="1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78AD9028-5759-47FB-AFBD-E08BF793619C}"/>
                </a:ext>
              </a:extLst>
            </p:cNvPr>
            <p:cNvSpPr txBox="1"/>
            <p:nvPr/>
          </p:nvSpPr>
          <p:spPr>
            <a:xfrm>
              <a:off x="1587078" y="4009461"/>
              <a:ext cx="403803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b="1" dirty="0">
                  <a:solidFill>
                    <a:srgbClr val="002060"/>
                  </a:solidFill>
                  <a:latin typeface="Baloo 2" pitchFamily="2" charset="0"/>
                  <a:cs typeface="Baloo 2" pitchFamily="2" charset="0"/>
                </a:rPr>
                <a:t>a</a:t>
              </a:r>
              <a:endParaRPr lang="en-US" sz="3200" b="1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78AD9028-5759-47FB-AFBD-E08BF793619C}"/>
                </a:ext>
              </a:extLst>
            </p:cNvPr>
            <p:cNvSpPr txBox="1"/>
            <p:nvPr/>
          </p:nvSpPr>
          <p:spPr>
            <a:xfrm>
              <a:off x="4212359" y="3159009"/>
              <a:ext cx="112382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b="1" dirty="0">
                  <a:solidFill>
                    <a:srgbClr val="002060"/>
                  </a:solidFill>
                  <a:latin typeface="Baloo 2" pitchFamily="2" charset="0"/>
                  <a:cs typeface="Baloo 2" pitchFamily="2" charset="0"/>
                </a:rPr>
                <a:t>h</a:t>
              </a:r>
              <a:endParaRPr lang="en-US" sz="3200" b="1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78AD9028-5759-47FB-AFBD-E08BF793619C}"/>
                </a:ext>
              </a:extLst>
            </p:cNvPr>
            <p:cNvSpPr txBox="1"/>
            <p:nvPr/>
          </p:nvSpPr>
          <p:spPr>
            <a:xfrm>
              <a:off x="2351844" y="3124465"/>
              <a:ext cx="113729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b="1" dirty="0">
                  <a:solidFill>
                    <a:srgbClr val="002060"/>
                  </a:solidFill>
                  <a:latin typeface="Baloo 2" pitchFamily="2" charset="0"/>
                  <a:cs typeface="Baloo 2" pitchFamily="2" charset="0"/>
                </a:rPr>
                <a:t>h</a:t>
              </a:r>
              <a:endParaRPr lang="en-US" sz="3200" b="1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78AD9028-5759-47FB-AFBD-E08BF793619C}"/>
                </a:ext>
              </a:extLst>
            </p:cNvPr>
            <p:cNvSpPr txBox="1"/>
            <p:nvPr/>
          </p:nvSpPr>
          <p:spPr>
            <a:xfrm>
              <a:off x="1270604" y="3182100"/>
              <a:ext cx="88755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b="1" dirty="0">
                  <a:solidFill>
                    <a:srgbClr val="002060"/>
                  </a:solidFill>
                  <a:latin typeface="Baloo 2" pitchFamily="2" charset="0"/>
                  <a:cs typeface="Baloo 2" pitchFamily="2" charset="0"/>
                </a:rPr>
                <a:t>h</a:t>
              </a:r>
              <a:endParaRPr lang="en-US" sz="3200" b="1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endParaRPr>
            </a:p>
          </p:txBody>
        </p:sp>
      </p:grpSp>
      <p:pic>
        <p:nvPicPr>
          <p:cNvPr id="57" name="图片 41">
            <a:hlinkClick r:id="rId13" action="ppaction://hlinksldjump"/>
            <a:extLst>
              <a:ext uri="{FF2B5EF4-FFF2-40B4-BE49-F238E27FC236}">
                <a16:creationId xmlns:a16="http://schemas.microsoft.com/office/drawing/2014/main" id="{E2B0F7AB-0705-4695-8DDA-DAB640D2005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122"/>
          <a:stretch>
            <a:fillRect/>
          </a:stretch>
        </p:blipFill>
        <p:spPr>
          <a:xfrm>
            <a:off x="10584615" y="920533"/>
            <a:ext cx="1341755" cy="137096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762860" y="4623740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vi-VN" sz="36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Trong đó S: diện tích</a:t>
            </a:r>
          </a:p>
          <a:p>
            <a:r>
              <a:rPr lang="vi-VN" sz="36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		a: độ dài đáy</a:t>
            </a:r>
          </a:p>
          <a:p>
            <a:r>
              <a:rPr lang="vi-VN" sz="36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		h: chiều cao</a:t>
            </a:r>
          </a:p>
        </p:txBody>
      </p:sp>
    </p:spTree>
    <p:extLst>
      <p:ext uri="{BB962C8B-B14F-4D97-AF65-F5344CB8AC3E}">
        <p14:creationId xmlns:p14="http://schemas.microsoft.com/office/powerpoint/2010/main" val="1582251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63366" y="949362"/>
            <a:ext cx="10539076" cy="565597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36" name="图片 35">
            <a:extLst>
              <a:ext uri="{FF2B5EF4-FFF2-40B4-BE49-F238E27FC236}">
                <a16:creationId xmlns:a16="http://schemas.microsoft.com/office/drawing/2014/main" id="{8AD3495A-843E-4F19-BF65-1D2AB4E5D64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7974" y="339363"/>
            <a:ext cx="1475295" cy="1475295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5B668911-A1C2-4773-84AC-84CC2248D91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64716" y="-133645"/>
            <a:ext cx="1727788" cy="1727788"/>
          </a:xfrm>
          <a:prstGeom prst="rect">
            <a:avLst/>
          </a:prstGeom>
        </p:spPr>
      </p:pic>
      <p:grpSp>
        <p:nvGrpSpPr>
          <p:cNvPr id="40" name="Group 39">
            <a:extLst>
              <a:ext uri="{FF2B5EF4-FFF2-40B4-BE49-F238E27FC236}">
                <a16:creationId xmlns:a16="http://schemas.microsoft.com/office/drawing/2014/main" id="{C58069CC-3D5F-43FE-B3D5-41F88AB931B3}"/>
              </a:ext>
            </a:extLst>
          </p:cNvPr>
          <p:cNvGrpSpPr/>
          <p:nvPr/>
        </p:nvGrpSpPr>
        <p:grpSpPr>
          <a:xfrm flipH="1">
            <a:off x="-100287" y="4400903"/>
            <a:ext cx="2291816" cy="2544095"/>
            <a:chOff x="2557324" y="2574770"/>
            <a:chExt cx="3188568" cy="3932518"/>
          </a:xfrm>
        </p:grpSpPr>
        <p:pic>
          <p:nvPicPr>
            <p:cNvPr id="41" name="Graphic 199">
              <a:extLst>
                <a:ext uri="{FF2B5EF4-FFF2-40B4-BE49-F238E27FC236}">
                  <a16:creationId xmlns:a16="http://schemas.microsoft.com/office/drawing/2014/main" id="{732C3DE1-D70D-4B7D-A8D0-C768D2FA6DB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680781" y="2574770"/>
              <a:ext cx="1865268" cy="3890794"/>
            </a:xfrm>
            <a:prstGeom prst="rect">
              <a:avLst/>
            </a:prstGeom>
          </p:spPr>
        </p:pic>
        <p:pic>
          <p:nvPicPr>
            <p:cNvPr id="43" name="Graphic 200">
              <a:extLst>
                <a:ext uri="{FF2B5EF4-FFF2-40B4-BE49-F238E27FC236}">
                  <a16:creationId xmlns:a16="http://schemas.microsoft.com/office/drawing/2014/main" id="{4E27AC76-1809-4CD3-9135-12E4DF48309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flipH="1">
              <a:off x="4625920" y="5505908"/>
              <a:ext cx="606166" cy="906141"/>
            </a:xfrm>
            <a:prstGeom prst="rect">
              <a:avLst/>
            </a:prstGeom>
          </p:spPr>
        </p:pic>
        <p:pic>
          <p:nvPicPr>
            <p:cNvPr id="44" name="Graphic 201">
              <a:extLst>
                <a:ext uri="{FF2B5EF4-FFF2-40B4-BE49-F238E27FC236}">
                  <a16:creationId xmlns:a16="http://schemas.microsoft.com/office/drawing/2014/main" id="{E22A52FF-0463-4AAA-9F57-3BF51614705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 rot="778525" flipH="1">
              <a:off x="4000975" y="5447229"/>
              <a:ext cx="424398" cy="1050653"/>
            </a:xfrm>
            <a:prstGeom prst="rect">
              <a:avLst/>
            </a:prstGeom>
          </p:spPr>
        </p:pic>
        <p:grpSp>
          <p:nvGrpSpPr>
            <p:cNvPr id="45" name="Graphic 37">
              <a:extLst>
                <a:ext uri="{FF2B5EF4-FFF2-40B4-BE49-F238E27FC236}">
                  <a16:creationId xmlns:a16="http://schemas.microsoft.com/office/drawing/2014/main" id="{28429D26-DB0C-4860-962A-0A72C84D0958}"/>
                </a:ext>
              </a:extLst>
            </p:cNvPr>
            <p:cNvGrpSpPr/>
            <p:nvPr/>
          </p:nvGrpSpPr>
          <p:grpSpPr>
            <a:xfrm rot="21443796" flipH="1">
              <a:off x="4096505" y="3377879"/>
              <a:ext cx="1025800" cy="588650"/>
              <a:chOff x="8516323" y="4103602"/>
              <a:chExt cx="870746" cy="562207"/>
            </a:xfrm>
          </p:grpSpPr>
          <p:sp>
            <p:nvSpPr>
              <p:cNvPr id="50" name="Freeform: Shape 207">
                <a:extLst>
                  <a:ext uri="{FF2B5EF4-FFF2-40B4-BE49-F238E27FC236}">
                    <a16:creationId xmlns:a16="http://schemas.microsoft.com/office/drawing/2014/main" id="{048C79C7-1B49-40E4-AF97-73C7108E2439}"/>
                  </a:ext>
                </a:extLst>
              </p:cNvPr>
              <p:cNvSpPr/>
              <p:nvPr/>
            </p:nvSpPr>
            <p:spPr>
              <a:xfrm rot="21068312">
                <a:off x="8516323" y="4103602"/>
                <a:ext cx="120568" cy="467556"/>
              </a:xfrm>
              <a:custGeom>
                <a:avLst/>
                <a:gdLst>
                  <a:gd name="connsiteX0" fmla="*/ 155014 w 163773"/>
                  <a:gd name="connsiteY0" fmla="*/ 334295 h 334294"/>
                  <a:gd name="connsiteX1" fmla="*/ 148346 w 163773"/>
                  <a:gd name="connsiteY1" fmla="*/ 330485 h 334294"/>
                  <a:gd name="connsiteX2" fmla="*/ 1661 w 163773"/>
                  <a:gd name="connsiteY2" fmla="*/ 123792 h 334294"/>
                  <a:gd name="connsiteX3" fmla="*/ 3566 w 163773"/>
                  <a:gd name="connsiteY3" fmla="*/ 112362 h 334294"/>
                  <a:gd name="connsiteX4" fmla="*/ 14996 w 163773"/>
                  <a:gd name="connsiteY4" fmla="*/ 114267 h 334294"/>
                  <a:gd name="connsiteX5" fmla="*/ 142631 w 163773"/>
                  <a:gd name="connsiteY5" fmla="*/ 294290 h 334294"/>
                  <a:gd name="connsiteX6" fmla="*/ 129296 w 163773"/>
                  <a:gd name="connsiteY6" fmla="*/ 198087 h 334294"/>
                  <a:gd name="connsiteX7" fmla="*/ 29284 w 163773"/>
                  <a:gd name="connsiteY7" fmla="*/ 12350 h 334294"/>
                  <a:gd name="connsiteX8" fmla="*/ 33094 w 163773"/>
                  <a:gd name="connsiteY8" fmla="*/ 920 h 334294"/>
                  <a:gd name="connsiteX9" fmla="*/ 44524 w 163773"/>
                  <a:gd name="connsiteY9" fmla="*/ 4730 h 334294"/>
                  <a:gd name="connsiteX10" fmla="*/ 144536 w 163773"/>
                  <a:gd name="connsiteY10" fmla="*/ 191420 h 334294"/>
                  <a:gd name="connsiteX11" fmla="*/ 145489 w 163773"/>
                  <a:gd name="connsiteY11" fmla="*/ 194277 h 334294"/>
                  <a:gd name="connsiteX12" fmla="*/ 163586 w 163773"/>
                  <a:gd name="connsiteY12" fmla="*/ 325722 h 334294"/>
                  <a:gd name="connsiteX13" fmla="*/ 158824 w 163773"/>
                  <a:gd name="connsiteY13" fmla="*/ 334295 h 334294"/>
                  <a:gd name="connsiteX14" fmla="*/ 155014 w 163773"/>
                  <a:gd name="connsiteY14" fmla="*/ 334295 h 334294"/>
                  <a:gd name="connsiteX0" fmla="*/ 158824 w 163772"/>
                  <a:gd name="connsiteY0" fmla="*/ 334295 h 334295"/>
                  <a:gd name="connsiteX1" fmla="*/ 148346 w 163772"/>
                  <a:gd name="connsiteY1" fmla="*/ 330485 h 334295"/>
                  <a:gd name="connsiteX2" fmla="*/ 1661 w 163772"/>
                  <a:gd name="connsiteY2" fmla="*/ 123792 h 334295"/>
                  <a:gd name="connsiteX3" fmla="*/ 3566 w 163772"/>
                  <a:gd name="connsiteY3" fmla="*/ 112362 h 334295"/>
                  <a:gd name="connsiteX4" fmla="*/ 14996 w 163772"/>
                  <a:gd name="connsiteY4" fmla="*/ 114267 h 334295"/>
                  <a:gd name="connsiteX5" fmla="*/ 142631 w 163772"/>
                  <a:gd name="connsiteY5" fmla="*/ 294290 h 334295"/>
                  <a:gd name="connsiteX6" fmla="*/ 129296 w 163772"/>
                  <a:gd name="connsiteY6" fmla="*/ 198087 h 334295"/>
                  <a:gd name="connsiteX7" fmla="*/ 29284 w 163772"/>
                  <a:gd name="connsiteY7" fmla="*/ 12350 h 334295"/>
                  <a:gd name="connsiteX8" fmla="*/ 33094 w 163772"/>
                  <a:gd name="connsiteY8" fmla="*/ 920 h 334295"/>
                  <a:gd name="connsiteX9" fmla="*/ 44524 w 163772"/>
                  <a:gd name="connsiteY9" fmla="*/ 4730 h 334295"/>
                  <a:gd name="connsiteX10" fmla="*/ 144536 w 163772"/>
                  <a:gd name="connsiteY10" fmla="*/ 191420 h 334295"/>
                  <a:gd name="connsiteX11" fmla="*/ 145489 w 163772"/>
                  <a:gd name="connsiteY11" fmla="*/ 194277 h 334295"/>
                  <a:gd name="connsiteX12" fmla="*/ 163586 w 163772"/>
                  <a:gd name="connsiteY12" fmla="*/ 325722 h 334295"/>
                  <a:gd name="connsiteX13" fmla="*/ 158824 w 163772"/>
                  <a:gd name="connsiteY13" fmla="*/ 334295 h 334295"/>
                  <a:gd name="connsiteX0" fmla="*/ 163586 w 166320"/>
                  <a:gd name="connsiteY0" fmla="*/ 325722 h 349905"/>
                  <a:gd name="connsiteX1" fmla="*/ 148346 w 166320"/>
                  <a:gd name="connsiteY1" fmla="*/ 330485 h 349905"/>
                  <a:gd name="connsiteX2" fmla="*/ 1661 w 166320"/>
                  <a:gd name="connsiteY2" fmla="*/ 123792 h 349905"/>
                  <a:gd name="connsiteX3" fmla="*/ 3566 w 166320"/>
                  <a:gd name="connsiteY3" fmla="*/ 112362 h 349905"/>
                  <a:gd name="connsiteX4" fmla="*/ 14996 w 166320"/>
                  <a:gd name="connsiteY4" fmla="*/ 114267 h 349905"/>
                  <a:gd name="connsiteX5" fmla="*/ 142631 w 166320"/>
                  <a:gd name="connsiteY5" fmla="*/ 294290 h 349905"/>
                  <a:gd name="connsiteX6" fmla="*/ 129296 w 166320"/>
                  <a:gd name="connsiteY6" fmla="*/ 198087 h 349905"/>
                  <a:gd name="connsiteX7" fmla="*/ 29284 w 166320"/>
                  <a:gd name="connsiteY7" fmla="*/ 12350 h 349905"/>
                  <a:gd name="connsiteX8" fmla="*/ 33094 w 166320"/>
                  <a:gd name="connsiteY8" fmla="*/ 920 h 349905"/>
                  <a:gd name="connsiteX9" fmla="*/ 44524 w 166320"/>
                  <a:gd name="connsiteY9" fmla="*/ 4730 h 349905"/>
                  <a:gd name="connsiteX10" fmla="*/ 144536 w 166320"/>
                  <a:gd name="connsiteY10" fmla="*/ 191420 h 349905"/>
                  <a:gd name="connsiteX11" fmla="*/ 145489 w 166320"/>
                  <a:gd name="connsiteY11" fmla="*/ 194277 h 349905"/>
                  <a:gd name="connsiteX12" fmla="*/ 163586 w 166320"/>
                  <a:gd name="connsiteY12" fmla="*/ 325722 h 349905"/>
                  <a:gd name="connsiteX0" fmla="*/ 163586 w 166320"/>
                  <a:gd name="connsiteY0" fmla="*/ 325722 h 349905"/>
                  <a:gd name="connsiteX1" fmla="*/ 148346 w 166320"/>
                  <a:gd name="connsiteY1" fmla="*/ 330485 h 349905"/>
                  <a:gd name="connsiteX2" fmla="*/ 1661 w 166320"/>
                  <a:gd name="connsiteY2" fmla="*/ 123792 h 349905"/>
                  <a:gd name="connsiteX3" fmla="*/ 3566 w 166320"/>
                  <a:gd name="connsiteY3" fmla="*/ 112362 h 349905"/>
                  <a:gd name="connsiteX4" fmla="*/ 14996 w 166320"/>
                  <a:gd name="connsiteY4" fmla="*/ 114267 h 349905"/>
                  <a:gd name="connsiteX5" fmla="*/ 121617 w 166320"/>
                  <a:gd name="connsiteY5" fmla="*/ 248738 h 349905"/>
                  <a:gd name="connsiteX6" fmla="*/ 129296 w 166320"/>
                  <a:gd name="connsiteY6" fmla="*/ 198087 h 349905"/>
                  <a:gd name="connsiteX7" fmla="*/ 29284 w 166320"/>
                  <a:gd name="connsiteY7" fmla="*/ 12350 h 349905"/>
                  <a:gd name="connsiteX8" fmla="*/ 33094 w 166320"/>
                  <a:gd name="connsiteY8" fmla="*/ 920 h 349905"/>
                  <a:gd name="connsiteX9" fmla="*/ 44524 w 166320"/>
                  <a:gd name="connsiteY9" fmla="*/ 4730 h 349905"/>
                  <a:gd name="connsiteX10" fmla="*/ 144536 w 166320"/>
                  <a:gd name="connsiteY10" fmla="*/ 191420 h 349905"/>
                  <a:gd name="connsiteX11" fmla="*/ 145489 w 166320"/>
                  <a:gd name="connsiteY11" fmla="*/ 194277 h 349905"/>
                  <a:gd name="connsiteX12" fmla="*/ 163586 w 166320"/>
                  <a:gd name="connsiteY12" fmla="*/ 325722 h 349905"/>
                  <a:gd name="connsiteX0" fmla="*/ 154492 w 162305"/>
                  <a:gd name="connsiteY0" fmla="*/ 259368 h 338479"/>
                  <a:gd name="connsiteX1" fmla="*/ 148346 w 162305"/>
                  <a:gd name="connsiteY1" fmla="*/ 330485 h 338479"/>
                  <a:gd name="connsiteX2" fmla="*/ 1661 w 162305"/>
                  <a:gd name="connsiteY2" fmla="*/ 123792 h 338479"/>
                  <a:gd name="connsiteX3" fmla="*/ 3566 w 162305"/>
                  <a:gd name="connsiteY3" fmla="*/ 112362 h 338479"/>
                  <a:gd name="connsiteX4" fmla="*/ 14996 w 162305"/>
                  <a:gd name="connsiteY4" fmla="*/ 114267 h 338479"/>
                  <a:gd name="connsiteX5" fmla="*/ 121617 w 162305"/>
                  <a:gd name="connsiteY5" fmla="*/ 248738 h 338479"/>
                  <a:gd name="connsiteX6" fmla="*/ 129296 w 162305"/>
                  <a:gd name="connsiteY6" fmla="*/ 198087 h 338479"/>
                  <a:gd name="connsiteX7" fmla="*/ 29284 w 162305"/>
                  <a:gd name="connsiteY7" fmla="*/ 12350 h 338479"/>
                  <a:gd name="connsiteX8" fmla="*/ 33094 w 162305"/>
                  <a:gd name="connsiteY8" fmla="*/ 920 h 338479"/>
                  <a:gd name="connsiteX9" fmla="*/ 44524 w 162305"/>
                  <a:gd name="connsiteY9" fmla="*/ 4730 h 338479"/>
                  <a:gd name="connsiteX10" fmla="*/ 144536 w 162305"/>
                  <a:gd name="connsiteY10" fmla="*/ 191420 h 338479"/>
                  <a:gd name="connsiteX11" fmla="*/ 145489 w 162305"/>
                  <a:gd name="connsiteY11" fmla="*/ 194277 h 338479"/>
                  <a:gd name="connsiteX12" fmla="*/ 154492 w 162305"/>
                  <a:gd name="connsiteY12" fmla="*/ 259368 h 338479"/>
                  <a:gd name="connsiteX0" fmla="*/ 154492 w 154495"/>
                  <a:gd name="connsiteY0" fmla="*/ 259368 h 271187"/>
                  <a:gd name="connsiteX1" fmla="*/ 89039 w 154495"/>
                  <a:gd name="connsiteY1" fmla="*/ 237035 h 271187"/>
                  <a:gd name="connsiteX2" fmla="*/ 1661 w 154495"/>
                  <a:gd name="connsiteY2" fmla="*/ 123792 h 271187"/>
                  <a:gd name="connsiteX3" fmla="*/ 3566 w 154495"/>
                  <a:gd name="connsiteY3" fmla="*/ 112362 h 271187"/>
                  <a:gd name="connsiteX4" fmla="*/ 14996 w 154495"/>
                  <a:gd name="connsiteY4" fmla="*/ 114267 h 271187"/>
                  <a:gd name="connsiteX5" fmla="*/ 121617 w 154495"/>
                  <a:gd name="connsiteY5" fmla="*/ 248738 h 271187"/>
                  <a:gd name="connsiteX6" fmla="*/ 129296 w 154495"/>
                  <a:gd name="connsiteY6" fmla="*/ 198087 h 271187"/>
                  <a:gd name="connsiteX7" fmla="*/ 29284 w 154495"/>
                  <a:gd name="connsiteY7" fmla="*/ 12350 h 271187"/>
                  <a:gd name="connsiteX8" fmla="*/ 33094 w 154495"/>
                  <a:gd name="connsiteY8" fmla="*/ 920 h 271187"/>
                  <a:gd name="connsiteX9" fmla="*/ 44524 w 154495"/>
                  <a:gd name="connsiteY9" fmla="*/ 4730 h 271187"/>
                  <a:gd name="connsiteX10" fmla="*/ 144536 w 154495"/>
                  <a:gd name="connsiteY10" fmla="*/ 191420 h 271187"/>
                  <a:gd name="connsiteX11" fmla="*/ 145489 w 154495"/>
                  <a:gd name="connsiteY11" fmla="*/ 194277 h 271187"/>
                  <a:gd name="connsiteX12" fmla="*/ 154492 w 154495"/>
                  <a:gd name="connsiteY12" fmla="*/ 259368 h 271187"/>
                  <a:gd name="connsiteX0" fmla="*/ 154492 w 154496"/>
                  <a:gd name="connsiteY0" fmla="*/ 259368 h 268433"/>
                  <a:gd name="connsiteX1" fmla="*/ 89039 w 154496"/>
                  <a:gd name="connsiteY1" fmla="*/ 237035 h 268433"/>
                  <a:gd name="connsiteX2" fmla="*/ 1661 w 154496"/>
                  <a:gd name="connsiteY2" fmla="*/ 123792 h 268433"/>
                  <a:gd name="connsiteX3" fmla="*/ 3566 w 154496"/>
                  <a:gd name="connsiteY3" fmla="*/ 112362 h 268433"/>
                  <a:gd name="connsiteX4" fmla="*/ 14996 w 154496"/>
                  <a:gd name="connsiteY4" fmla="*/ 114267 h 268433"/>
                  <a:gd name="connsiteX5" fmla="*/ 121617 w 154496"/>
                  <a:gd name="connsiteY5" fmla="*/ 248738 h 268433"/>
                  <a:gd name="connsiteX6" fmla="*/ 129296 w 154496"/>
                  <a:gd name="connsiteY6" fmla="*/ 198087 h 268433"/>
                  <a:gd name="connsiteX7" fmla="*/ 29284 w 154496"/>
                  <a:gd name="connsiteY7" fmla="*/ 12350 h 268433"/>
                  <a:gd name="connsiteX8" fmla="*/ 33094 w 154496"/>
                  <a:gd name="connsiteY8" fmla="*/ 920 h 268433"/>
                  <a:gd name="connsiteX9" fmla="*/ 44524 w 154496"/>
                  <a:gd name="connsiteY9" fmla="*/ 4730 h 268433"/>
                  <a:gd name="connsiteX10" fmla="*/ 144536 w 154496"/>
                  <a:gd name="connsiteY10" fmla="*/ 191420 h 268433"/>
                  <a:gd name="connsiteX11" fmla="*/ 145489 w 154496"/>
                  <a:gd name="connsiteY11" fmla="*/ 194277 h 268433"/>
                  <a:gd name="connsiteX12" fmla="*/ 154492 w 154496"/>
                  <a:gd name="connsiteY12" fmla="*/ 259368 h 2684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54496" h="268433">
                    <a:moveTo>
                      <a:pt x="154492" y="259368"/>
                    </a:moveTo>
                    <a:cubicBezTo>
                      <a:pt x="154968" y="282069"/>
                      <a:pt x="118774" y="257416"/>
                      <a:pt x="89039" y="237035"/>
                    </a:cubicBezTo>
                    <a:lnTo>
                      <a:pt x="1661" y="123792"/>
                    </a:lnTo>
                    <a:cubicBezTo>
                      <a:pt x="-1196" y="119982"/>
                      <a:pt x="-244" y="115220"/>
                      <a:pt x="3566" y="112362"/>
                    </a:cubicBezTo>
                    <a:cubicBezTo>
                      <a:pt x="7376" y="109505"/>
                      <a:pt x="12139" y="110457"/>
                      <a:pt x="14996" y="114267"/>
                    </a:cubicBezTo>
                    <a:lnTo>
                      <a:pt x="121617" y="248738"/>
                    </a:lnTo>
                    <a:lnTo>
                      <a:pt x="129296" y="198087"/>
                    </a:lnTo>
                    <a:lnTo>
                      <a:pt x="29284" y="12350"/>
                    </a:lnTo>
                    <a:cubicBezTo>
                      <a:pt x="27379" y="8540"/>
                      <a:pt x="28331" y="2825"/>
                      <a:pt x="33094" y="920"/>
                    </a:cubicBezTo>
                    <a:cubicBezTo>
                      <a:pt x="36904" y="-985"/>
                      <a:pt x="42619" y="-33"/>
                      <a:pt x="44524" y="4730"/>
                    </a:cubicBezTo>
                    <a:lnTo>
                      <a:pt x="144536" y="191420"/>
                    </a:lnTo>
                    <a:cubicBezTo>
                      <a:pt x="144536" y="192372"/>
                      <a:pt x="145489" y="193325"/>
                      <a:pt x="145489" y="194277"/>
                    </a:cubicBezTo>
                    <a:lnTo>
                      <a:pt x="154492" y="259368"/>
                    </a:lnTo>
                    <a:close/>
                  </a:path>
                </a:pathLst>
              </a:custGeom>
              <a:solidFill>
                <a:srgbClr val="C4C4C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208">
                <a:extLst>
                  <a:ext uri="{FF2B5EF4-FFF2-40B4-BE49-F238E27FC236}">
                    <a16:creationId xmlns:a16="http://schemas.microsoft.com/office/drawing/2014/main" id="{00501414-49BB-4CB2-8EA0-5A7935A04A79}"/>
                  </a:ext>
                </a:extLst>
              </p:cNvPr>
              <p:cNvSpPr/>
              <p:nvPr/>
            </p:nvSpPr>
            <p:spPr>
              <a:xfrm rot="21217160">
                <a:off x="9259192" y="4162766"/>
                <a:ext cx="127877" cy="355099"/>
              </a:xfrm>
              <a:custGeom>
                <a:avLst/>
                <a:gdLst>
                  <a:gd name="connsiteX0" fmla="*/ 7863 w 127877"/>
                  <a:gd name="connsiteY0" fmla="*/ 313026 h 313026"/>
                  <a:gd name="connsiteX1" fmla="*/ 5005 w 127877"/>
                  <a:gd name="connsiteY1" fmla="*/ 312074 h 313026"/>
                  <a:gd name="connsiteX2" fmla="*/ 243 w 127877"/>
                  <a:gd name="connsiteY2" fmla="*/ 302549 h 313026"/>
                  <a:gd name="connsiteX3" fmla="*/ 33580 w 127877"/>
                  <a:gd name="connsiteY3" fmla="*/ 167294 h 313026"/>
                  <a:gd name="connsiteX4" fmla="*/ 33580 w 127877"/>
                  <a:gd name="connsiteY4" fmla="*/ 166341 h 313026"/>
                  <a:gd name="connsiteX5" fmla="*/ 100255 w 127877"/>
                  <a:gd name="connsiteY5" fmla="*/ 5369 h 313026"/>
                  <a:gd name="connsiteX6" fmla="*/ 110733 w 127877"/>
                  <a:gd name="connsiteY6" fmla="*/ 606 h 313026"/>
                  <a:gd name="connsiteX7" fmla="*/ 115495 w 127877"/>
                  <a:gd name="connsiteY7" fmla="*/ 11084 h 313026"/>
                  <a:gd name="connsiteX8" fmla="*/ 48820 w 127877"/>
                  <a:gd name="connsiteY8" fmla="*/ 171104 h 313026"/>
                  <a:gd name="connsiteX9" fmla="*/ 27865 w 127877"/>
                  <a:gd name="connsiteY9" fmla="*/ 258734 h 313026"/>
                  <a:gd name="connsiteX10" fmla="*/ 112638 w 127877"/>
                  <a:gd name="connsiteY10" fmla="*/ 129194 h 313026"/>
                  <a:gd name="connsiteX11" fmla="*/ 124068 w 127877"/>
                  <a:gd name="connsiteY11" fmla="*/ 126336 h 313026"/>
                  <a:gd name="connsiteX12" fmla="*/ 126925 w 127877"/>
                  <a:gd name="connsiteY12" fmla="*/ 137766 h 313026"/>
                  <a:gd name="connsiteX13" fmla="*/ 14530 w 127877"/>
                  <a:gd name="connsiteY13" fmla="*/ 310169 h 313026"/>
                  <a:gd name="connsiteX14" fmla="*/ 7863 w 127877"/>
                  <a:gd name="connsiteY14" fmla="*/ 313026 h 3130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7877" h="313026">
                    <a:moveTo>
                      <a:pt x="7863" y="313026"/>
                    </a:moveTo>
                    <a:cubicBezTo>
                      <a:pt x="6910" y="313026"/>
                      <a:pt x="5958" y="313026"/>
                      <a:pt x="5005" y="312074"/>
                    </a:cubicBezTo>
                    <a:cubicBezTo>
                      <a:pt x="1195" y="310169"/>
                      <a:pt x="-710" y="306359"/>
                      <a:pt x="243" y="302549"/>
                    </a:cubicBezTo>
                    <a:lnTo>
                      <a:pt x="33580" y="167294"/>
                    </a:lnTo>
                    <a:cubicBezTo>
                      <a:pt x="33580" y="167294"/>
                      <a:pt x="33580" y="166341"/>
                      <a:pt x="33580" y="166341"/>
                    </a:cubicBezTo>
                    <a:lnTo>
                      <a:pt x="100255" y="5369"/>
                    </a:lnTo>
                    <a:cubicBezTo>
                      <a:pt x="102160" y="1559"/>
                      <a:pt x="106923" y="-1299"/>
                      <a:pt x="110733" y="606"/>
                    </a:cubicBezTo>
                    <a:cubicBezTo>
                      <a:pt x="114543" y="2511"/>
                      <a:pt x="117400" y="7274"/>
                      <a:pt x="115495" y="11084"/>
                    </a:cubicBezTo>
                    <a:lnTo>
                      <a:pt x="48820" y="171104"/>
                    </a:lnTo>
                    <a:lnTo>
                      <a:pt x="27865" y="258734"/>
                    </a:lnTo>
                    <a:lnTo>
                      <a:pt x="112638" y="129194"/>
                    </a:lnTo>
                    <a:cubicBezTo>
                      <a:pt x="115495" y="125384"/>
                      <a:pt x="120258" y="124431"/>
                      <a:pt x="124068" y="126336"/>
                    </a:cubicBezTo>
                    <a:cubicBezTo>
                      <a:pt x="127878" y="129194"/>
                      <a:pt x="128830" y="133956"/>
                      <a:pt x="126925" y="137766"/>
                    </a:cubicBezTo>
                    <a:lnTo>
                      <a:pt x="14530" y="310169"/>
                    </a:lnTo>
                    <a:cubicBezTo>
                      <a:pt x="12625" y="312074"/>
                      <a:pt x="9768" y="313026"/>
                      <a:pt x="7863" y="313026"/>
                    </a:cubicBezTo>
                    <a:close/>
                  </a:path>
                </a:pathLst>
              </a:custGeom>
              <a:solidFill>
                <a:srgbClr val="C4C4C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52" name="Graphic 37">
                <a:extLst>
                  <a:ext uri="{FF2B5EF4-FFF2-40B4-BE49-F238E27FC236}">
                    <a16:creationId xmlns:a16="http://schemas.microsoft.com/office/drawing/2014/main" id="{97F90041-C57A-476A-BC94-CF949F3179B4}"/>
                  </a:ext>
                </a:extLst>
              </p:cNvPr>
              <p:cNvGrpSpPr/>
              <p:nvPr/>
            </p:nvGrpSpPr>
            <p:grpSpPr>
              <a:xfrm>
                <a:off x="8588056" y="4271430"/>
                <a:ext cx="752475" cy="394379"/>
                <a:chOff x="8588056" y="4271430"/>
                <a:chExt cx="752475" cy="394379"/>
              </a:xfrm>
            </p:grpSpPr>
            <p:sp>
              <p:nvSpPr>
                <p:cNvPr id="53" name="Freeform: Shape 210">
                  <a:extLst>
                    <a:ext uri="{FF2B5EF4-FFF2-40B4-BE49-F238E27FC236}">
                      <a16:creationId xmlns:a16="http://schemas.microsoft.com/office/drawing/2014/main" id="{618377A4-3C92-4E44-B276-C8542A5F11C0}"/>
                    </a:ext>
                  </a:extLst>
                </p:cNvPr>
                <p:cNvSpPr/>
                <p:nvPr/>
              </p:nvSpPr>
              <p:spPr>
                <a:xfrm>
                  <a:off x="8588056" y="4271430"/>
                  <a:ext cx="752475" cy="394379"/>
                </a:xfrm>
                <a:custGeom>
                  <a:avLst/>
                  <a:gdLst>
                    <a:gd name="connsiteX0" fmla="*/ 0 w 752475"/>
                    <a:gd name="connsiteY0" fmla="*/ 125730 h 394379"/>
                    <a:gd name="connsiteX1" fmla="*/ 430530 w 752475"/>
                    <a:gd name="connsiteY1" fmla="*/ 0 h 394379"/>
                    <a:gd name="connsiteX2" fmla="*/ 752475 w 752475"/>
                    <a:gd name="connsiteY2" fmla="*/ 103823 h 394379"/>
                    <a:gd name="connsiteX3" fmla="*/ 713423 w 752475"/>
                    <a:gd name="connsiteY3" fmla="*/ 241935 h 394379"/>
                    <a:gd name="connsiteX4" fmla="*/ 371475 w 752475"/>
                    <a:gd name="connsiteY4" fmla="*/ 394335 h 394379"/>
                    <a:gd name="connsiteX5" fmla="*/ 23812 w 752475"/>
                    <a:gd name="connsiteY5" fmla="*/ 261937 h 394379"/>
                    <a:gd name="connsiteX6" fmla="*/ 0 w 752475"/>
                    <a:gd name="connsiteY6" fmla="*/ 125730 h 3943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752475" h="394379">
                      <a:moveTo>
                        <a:pt x="0" y="125730"/>
                      </a:moveTo>
                      <a:lnTo>
                        <a:pt x="430530" y="0"/>
                      </a:lnTo>
                      <a:cubicBezTo>
                        <a:pt x="499110" y="13335"/>
                        <a:pt x="661988" y="73343"/>
                        <a:pt x="752475" y="103823"/>
                      </a:cubicBezTo>
                      <a:cubicBezTo>
                        <a:pt x="743903" y="150495"/>
                        <a:pt x="729615" y="196215"/>
                        <a:pt x="713423" y="241935"/>
                      </a:cubicBezTo>
                      <a:cubicBezTo>
                        <a:pt x="677228" y="276225"/>
                        <a:pt x="518160" y="391478"/>
                        <a:pt x="371475" y="394335"/>
                      </a:cubicBezTo>
                      <a:cubicBezTo>
                        <a:pt x="224790" y="397193"/>
                        <a:pt x="23812" y="261937"/>
                        <a:pt x="23812" y="261937"/>
                      </a:cubicBezTo>
                      <a:cubicBezTo>
                        <a:pt x="7620" y="213360"/>
                        <a:pt x="0" y="125730"/>
                        <a:pt x="0" y="12573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4" name="Freeform: Shape 211">
                  <a:extLst>
                    <a:ext uri="{FF2B5EF4-FFF2-40B4-BE49-F238E27FC236}">
                      <a16:creationId xmlns:a16="http://schemas.microsoft.com/office/drawing/2014/main" id="{7A006659-F259-436A-850A-AC5ABF703C88}"/>
                    </a:ext>
                  </a:extLst>
                </p:cNvPr>
                <p:cNvSpPr/>
                <p:nvPr/>
              </p:nvSpPr>
              <p:spPr>
                <a:xfrm>
                  <a:off x="8646158" y="4359858"/>
                  <a:ext cx="654367" cy="103023"/>
                </a:xfrm>
                <a:custGeom>
                  <a:avLst/>
                  <a:gdLst>
                    <a:gd name="connsiteX0" fmla="*/ 654368 w 654367"/>
                    <a:gd name="connsiteY0" fmla="*/ 103024 h 103023"/>
                    <a:gd name="connsiteX1" fmla="*/ 390525 w 654367"/>
                    <a:gd name="connsiteY1" fmla="*/ 154 h 103023"/>
                    <a:gd name="connsiteX2" fmla="*/ 0 w 654367"/>
                    <a:gd name="connsiteY2" fmla="*/ 103024 h 103023"/>
                    <a:gd name="connsiteX3" fmla="*/ 390525 w 654367"/>
                    <a:gd name="connsiteY3" fmla="*/ 38254 h 103023"/>
                    <a:gd name="connsiteX4" fmla="*/ 654368 w 654367"/>
                    <a:gd name="connsiteY4" fmla="*/ 103024 h 103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54367" h="103023">
                      <a:moveTo>
                        <a:pt x="654368" y="103024"/>
                      </a:moveTo>
                      <a:cubicBezTo>
                        <a:pt x="654368" y="103024"/>
                        <a:pt x="443865" y="3964"/>
                        <a:pt x="390525" y="154"/>
                      </a:cubicBezTo>
                      <a:cubicBezTo>
                        <a:pt x="338138" y="-4609"/>
                        <a:pt x="0" y="103024"/>
                        <a:pt x="0" y="103024"/>
                      </a:cubicBezTo>
                      <a:cubicBezTo>
                        <a:pt x="0" y="103024"/>
                        <a:pt x="303848" y="33491"/>
                        <a:pt x="390525" y="38254"/>
                      </a:cubicBezTo>
                      <a:cubicBezTo>
                        <a:pt x="479107" y="43969"/>
                        <a:pt x="654368" y="103024"/>
                        <a:pt x="654368" y="103024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" name="Freeform: Shape 212">
                  <a:extLst>
                    <a:ext uri="{FF2B5EF4-FFF2-40B4-BE49-F238E27FC236}">
                      <a16:creationId xmlns:a16="http://schemas.microsoft.com/office/drawing/2014/main" id="{D80A5850-EFA5-402A-8ABD-2D96A36F89CB}"/>
                    </a:ext>
                  </a:extLst>
                </p:cNvPr>
                <p:cNvSpPr/>
                <p:nvPr/>
              </p:nvSpPr>
              <p:spPr>
                <a:xfrm>
                  <a:off x="8649016" y="4476652"/>
                  <a:ext cx="583882" cy="70049"/>
                </a:xfrm>
                <a:custGeom>
                  <a:avLst/>
                  <a:gdLst>
                    <a:gd name="connsiteX0" fmla="*/ 583883 w 583882"/>
                    <a:gd name="connsiteY0" fmla="*/ 70050 h 70049"/>
                    <a:gd name="connsiteX1" fmla="*/ 384810 w 583882"/>
                    <a:gd name="connsiteY1" fmla="*/ 517 h 70049"/>
                    <a:gd name="connsiteX2" fmla="*/ 0 w 583882"/>
                    <a:gd name="connsiteY2" fmla="*/ 53857 h 70049"/>
                    <a:gd name="connsiteX3" fmla="*/ 384810 w 583882"/>
                    <a:gd name="connsiteY3" fmla="*/ 28140 h 70049"/>
                    <a:gd name="connsiteX4" fmla="*/ 583883 w 583882"/>
                    <a:gd name="connsiteY4" fmla="*/ 70050 h 700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83882" h="70049">
                      <a:moveTo>
                        <a:pt x="583883" y="70050"/>
                      </a:moveTo>
                      <a:cubicBezTo>
                        <a:pt x="583883" y="70050"/>
                        <a:pt x="453390" y="6232"/>
                        <a:pt x="384810" y="517"/>
                      </a:cubicBezTo>
                      <a:cubicBezTo>
                        <a:pt x="300038" y="-6150"/>
                        <a:pt x="0" y="53857"/>
                        <a:pt x="0" y="53857"/>
                      </a:cubicBezTo>
                      <a:cubicBezTo>
                        <a:pt x="0" y="53857"/>
                        <a:pt x="319088" y="22425"/>
                        <a:pt x="384810" y="28140"/>
                      </a:cubicBezTo>
                      <a:cubicBezTo>
                        <a:pt x="449580" y="33855"/>
                        <a:pt x="583883" y="70050"/>
                        <a:pt x="583883" y="70050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" name="Freeform: Shape 213">
                  <a:extLst>
                    <a:ext uri="{FF2B5EF4-FFF2-40B4-BE49-F238E27FC236}">
                      <a16:creationId xmlns:a16="http://schemas.microsoft.com/office/drawing/2014/main" id="{21D6689E-C6AD-4B13-B8CB-D7FC3A98E075}"/>
                    </a:ext>
                  </a:extLst>
                </p:cNvPr>
                <p:cNvSpPr/>
                <p:nvPr/>
              </p:nvSpPr>
              <p:spPr>
                <a:xfrm>
                  <a:off x="8659493" y="4554322"/>
                  <a:ext cx="521017" cy="76383"/>
                </a:xfrm>
                <a:custGeom>
                  <a:avLst/>
                  <a:gdLst>
                    <a:gd name="connsiteX0" fmla="*/ 521018 w 521017"/>
                    <a:gd name="connsiteY0" fmla="*/ 22860 h 76383"/>
                    <a:gd name="connsiteX1" fmla="*/ 0 w 521017"/>
                    <a:gd name="connsiteY1" fmla="*/ 0 h 76383"/>
                    <a:gd name="connsiteX2" fmla="*/ 244793 w 521017"/>
                    <a:gd name="connsiteY2" fmla="*/ 73343 h 76383"/>
                    <a:gd name="connsiteX3" fmla="*/ 521018 w 521017"/>
                    <a:gd name="connsiteY3" fmla="*/ 22860 h 76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21017" h="76383">
                      <a:moveTo>
                        <a:pt x="521018" y="22860"/>
                      </a:moveTo>
                      <a:cubicBezTo>
                        <a:pt x="521018" y="22860"/>
                        <a:pt x="308610" y="98107"/>
                        <a:pt x="0" y="0"/>
                      </a:cubicBezTo>
                      <a:cubicBezTo>
                        <a:pt x="0" y="0"/>
                        <a:pt x="99060" y="55245"/>
                        <a:pt x="244793" y="73343"/>
                      </a:cubicBezTo>
                      <a:cubicBezTo>
                        <a:pt x="389573" y="91440"/>
                        <a:pt x="521018" y="22860"/>
                        <a:pt x="521018" y="22860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pic>
          <p:nvPicPr>
            <p:cNvPr id="46" name="Graphic 203">
              <a:extLst>
                <a:ext uri="{FF2B5EF4-FFF2-40B4-BE49-F238E27FC236}">
                  <a16:creationId xmlns:a16="http://schemas.microsoft.com/office/drawing/2014/main" id="{DC4BDC14-2592-4601-BF63-EAB8D5C1604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 rot="19251136">
              <a:off x="5084967" y="5002653"/>
              <a:ext cx="660925" cy="1071565"/>
            </a:xfrm>
            <a:prstGeom prst="rect">
              <a:avLst/>
            </a:prstGeom>
          </p:spPr>
        </p:pic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63B1A92A-84BC-4CE6-9775-7DEC303FD48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r="53218"/>
            <a:stretch/>
          </p:blipFill>
          <p:spPr>
            <a:xfrm rot="8835952" flipH="1">
              <a:off x="5223036" y="4761020"/>
              <a:ext cx="384784" cy="474698"/>
            </a:xfrm>
            <a:prstGeom prst="rect">
              <a:avLst/>
            </a:prstGeom>
          </p:spPr>
        </p:pic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B0BA71CE-9974-4614-8592-69604C11F4F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r="53218"/>
            <a:stretch/>
          </p:blipFill>
          <p:spPr>
            <a:xfrm rot="12406025">
              <a:off x="3699315" y="4820254"/>
              <a:ext cx="402585" cy="484489"/>
            </a:xfrm>
            <a:prstGeom prst="rect">
              <a:avLst/>
            </a:prstGeom>
          </p:spPr>
        </p:pic>
        <p:pic>
          <p:nvPicPr>
            <p:cNvPr id="49" name="Graphic 206">
              <a:extLst>
                <a:ext uri="{FF2B5EF4-FFF2-40B4-BE49-F238E27FC236}">
                  <a16:creationId xmlns:a16="http://schemas.microsoft.com/office/drawing/2014/main" id="{26BA6538-C158-4FF0-B531-0CC506F503A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 rot="1263660">
              <a:off x="2557324" y="4783554"/>
              <a:ext cx="1387239" cy="1723734"/>
            </a:xfrm>
            <a:prstGeom prst="rect">
              <a:avLst/>
            </a:prstGeom>
          </p:spPr>
        </p:pic>
      </p:grpSp>
      <p:sp>
        <p:nvSpPr>
          <p:cNvPr id="64" name="TextBox 63">
            <a:extLst>
              <a:ext uri="{FF2B5EF4-FFF2-40B4-BE49-F238E27FC236}">
                <a16:creationId xmlns:a16="http://schemas.microsoft.com/office/drawing/2014/main" id="{78AD9028-5759-47FB-AFBD-E08BF793619C}"/>
              </a:ext>
            </a:extLst>
          </p:cNvPr>
          <p:cNvSpPr txBox="1"/>
          <p:nvPr/>
        </p:nvSpPr>
        <p:spPr>
          <a:xfrm>
            <a:off x="1972414" y="1232767"/>
            <a:ext cx="81470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600" b="1" dirty="0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Nêu công thức tính </a:t>
            </a:r>
            <a:r>
              <a:rPr lang="vi-VN" sz="3600" b="1" dirty="0">
                <a:solidFill>
                  <a:srgbClr val="FFC000"/>
                </a:solidFill>
                <a:latin typeface="Baloo 2" pitchFamily="2" charset="0"/>
                <a:cs typeface="Baloo 2" pitchFamily="2" charset="0"/>
              </a:rPr>
              <a:t>diện tích </a:t>
            </a:r>
            <a:r>
              <a:rPr lang="vi-VN" sz="3600" b="1" dirty="0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của </a:t>
            </a:r>
          </a:p>
          <a:p>
            <a:pPr algn="ctr"/>
            <a:r>
              <a:rPr lang="vi-VN" sz="3600" b="1" dirty="0">
                <a:solidFill>
                  <a:srgbClr val="FFC000"/>
                </a:solidFill>
                <a:latin typeface="Baloo 2" pitchFamily="2" charset="0"/>
                <a:cs typeface="Baloo 2" pitchFamily="2" charset="0"/>
              </a:rPr>
              <a:t>hình thoi.</a:t>
            </a:r>
            <a:endParaRPr lang="en-US" sz="3600" b="1" dirty="0">
              <a:solidFill>
                <a:srgbClr val="FFC000"/>
              </a:solidFill>
              <a:latin typeface="Baloo 2" pitchFamily="2" charset="0"/>
              <a:cs typeface="Baloo 2" pitchFamily="2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1647493" y="2804989"/>
            <a:ext cx="3561300" cy="1440068"/>
            <a:chOff x="6163290" y="3558039"/>
            <a:chExt cx="3561300" cy="1440068"/>
          </a:xfrm>
        </p:grpSpPr>
        <p:grpSp>
          <p:nvGrpSpPr>
            <p:cNvPr id="7" name="Group 6"/>
            <p:cNvGrpSpPr/>
            <p:nvPr/>
          </p:nvGrpSpPr>
          <p:grpSpPr>
            <a:xfrm>
              <a:off x="6163290" y="3558039"/>
              <a:ext cx="3561300" cy="1440068"/>
              <a:chOff x="6163290" y="3558039"/>
              <a:chExt cx="3561300" cy="1440068"/>
            </a:xfrm>
          </p:grpSpPr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78AD9028-5759-47FB-AFBD-E08BF793619C}"/>
                  </a:ext>
                </a:extLst>
              </p:cNvPr>
              <p:cNvSpPr txBox="1"/>
              <p:nvPr/>
            </p:nvSpPr>
            <p:spPr>
              <a:xfrm>
                <a:off x="6764725" y="3558039"/>
                <a:ext cx="2959865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vi-VN" sz="4400" b="1" dirty="0">
                    <a:solidFill>
                      <a:srgbClr val="FF0000"/>
                    </a:solidFill>
                    <a:latin typeface="Baloo 2" pitchFamily="2" charset="0"/>
                    <a:cs typeface="Baloo 2" pitchFamily="2" charset="0"/>
                  </a:rPr>
                  <a:t>m x n</a:t>
                </a:r>
                <a:endParaRPr lang="en-US" sz="4400" b="1" dirty="0">
                  <a:solidFill>
                    <a:srgbClr val="FF0000"/>
                  </a:solidFill>
                  <a:latin typeface="Baloo 2" pitchFamily="2" charset="0"/>
                  <a:cs typeface="Baloo 2" pitchFamily="2" charset="0"/>
                </a:endParaRP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78AD9028-5759-47FB-AFBD-E08BF793619C}"/>
                  </a:ext>
                </a:extLst>
              </p:cNvPr>
              <p:cNvSpPr txBox="1"/>
              <p:nvPr/>
            </p:nvSpPr>
            <p:spPr>
              <a:xfrm>
                <a:off x="6741217" y="4228666"/>
                <a:ext cx="2959865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vi-VN" sz="4400" b="1" dirty="0">
                    <a:solidFill>
                      <a:srgbClr val="FF0000"/>
                    </a:solidFill>
                    <a:latin typeface="Baloo 2" pitchFamily="2" charset="0"/>
                    <a:cs typeface="Baloo 2" pitchFamily="2" charset="0"/>
                  </a:rPr>
                  <a:t>2</a:t>
                </a:r>
                <a:endParaRPr lang="en-US" sz="4400" b="1" dirty="0">
                  <a:solidFill>
                    <a:srgbClr val="FF0000"/>
                  </a:solidFill>
                  <a:latin typeface="Baloo 2" pitchFamily="2" charset="0"/>
                  <a:cs typeface="Baloo 2" pitchFamily="2" charset="0"/>
                </a:endParaRP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78AD9028-5759-47FB-AFBD-E08BF793619C}"/>
                  </a:ext>
                </a:extLst>
              </p:cNvPr>
              <p:cNvSpPr txBox="1"/>
              <p:nvPr/>
            </p:nvSpPr>
            <p:spPr>
              <a:xfrm>
                <a:off x="6163290" y="3870388"/>
                <a:ext cx="1545364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vi-VN" sz="4400" b="1" dirty="0">
                    <a:solidFill>
                      <a:srgbClr val="FF0000"/>
                    </a:solidFill>
                    <a:latin typeface="Baloo 2" pitchFamily="2" charset="0"/>
                    <a:cs typeface="Baloo 2" pitchFamily="2" charset="0"/>
                  </a:rPr>
                  <a:t>S =</a:t>
                </a:r>
                <a:endParaRPr lang="en-US" sz="4400" b="1" dirty="0">
                  <a:solidFill>
                    <a:srgbClr val="FF0000"/>
                  </a:solidFill>
                  <a:latin typeface="Baloo 2" pitchFamily="2" charset="0"/>
                  <a:cs typeface="Baloo 2" pitchFamily="2" charset="0"/>
                </a:endParaRPr>
              </a:p>
            </p:txBody>
          </p:sp>
        </p:grpSp>
        <p:cxnSp>
          <p:nvCxnSpPr>
            <p:cNvPr id="6" name="Straight Connector 5"/>
            <p:cNvCxnSpPr/>
            <p:nvPr/>
          </p:nvCxnSpPr>
          <p:spPr>
            <a:xfrm>
              <a:off x="7633961" y="4152716"/>
              <a:ext cx="1174379" cy="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73" name="Graphic 64">
            <a:extLst>
              <a:ext uri="{FF2B5EF4-FFF2-40B4-BE49-F238E27FC236}">
                <a16:creationId xmlns:a16="http://schemas.microsoft.com/office/drawing/2014/main" id="{D1997C61-BC3D-4772-A64D-925C8383DA0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343511" y="5812729"/>
            <a:ext cx="2364055" cy="968875"/>
          </a:xfrm>
          <a:prstGeom prst="rect">
            <a:avLst/>
          </a:prstGeom>
        </p:spPr>
      </p:pic>
      <p:grpSp>
        <p:nvGrpSpPr>
          <p:cNvPr id="87" name="Group 86"/>
          <p:cNvGrpSpPr/>
          <p:nvPr/>
        </p:nvGrpSpPr>
        <p:grpSpPr>
          <a:xfrm>
            <a:off x="6730485" y="2570071"/>
            <a:ext cx="3964141" cy="2867183"/>
            <a:chOff x="763366" y="3373124"/>
            <a:chExt cx="3964141" cy="2867183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78AD9028-5759-47FB-AFBD-E08BF793619C}"/>
                </a:ext>
              </a:extLst>
            </p:cNvPr>
            <p:cNvSpPr txBox="1"/>
            <p:nvPr/>
          </p:nvSpPr>
          <p:spPr>
            <a:xfrm>
              <a:off x="763366" y="3977051"/>
              <a:ext cx="96168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b="1" dirty="0">
                  <a:solidFill>
                    <a:srgbClr val="002060"/>
                  </a:solidFill>
                  <a:latin typeface="Baloo 2" pitchFamily="2" charset="0"/>
                  <a:cs typeface="Baloo 2" pitchFamily="2" charset="0"/>
                </a:rPr>
                <a:t>n</a:t>
              </a:r>
              <a:endParaRPr lang="en-US" sz="3200" b="1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78AD9028-5759-47FB-AFBD-E08BF793619C}"/>
                </a:ext>
              </a:extLst>
            </p:cNvPr>
            <p:cNvSpPr txBox="1"/>
            <p:nvPr/>
          </p:nvSpPr>
          <p:spPr>
            <a:xfrm>
              <a:off x="2624372" y="5655532"/>
              <a:ext cx="112382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b="1" dirty="0">
                  <a:solidFill>
                    <a:srgbClr val="002060"/>
                  </a:solidFill>
                  <a:latin typeface="Baloo 2" pitchFamily="2" charset="0"/>
                  <a:cs typeface="Baloo 2" pitchFamily="2" charset="0"/>
                </a:rPr>
                <a:t>m</a:t>
              </a:r>
              <a:endParaRPr lang="en-US" sz="3200" b="1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endParaRPr>
            </a:p>
          </p:txBody>
        </p:sp>
        <p:sp>
          <p:nvSpPr>
            <p:cNvPr id="24" name="Flowchart: Decision 23"/>
            <p:cNvSpPr/>
            <p:nvPr/>
          </p:nvSpPr>
          <p:spPr>
            <a:xfrm>
              <a:off x="1648097" y="3379808"/>
              <a:ext cx="3074148" cy="1738821"/>
            </a:xfrm>
            <a:prstGeom prst="flowChartDecision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6" name="Straight Connector 25"/>
            <p:cNvCxnSpPr>
              <a:stCxn id="24" idx="0"/>
              <a:endCxn id="24" idx="2"/>
            </p:cNvCxnSpPr>
            <p:nvPr/>
          </p:nvCxnSpPr>
          <p:spPr>
            <a:xfrm>
              <a:off x="3185171" y="3379808"/>
              <a:ext cx="0" cy="173882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>
              <a:stCxn id="24" idx="1"/>
              <a:endCxn id="24" idx="3"/>
            </p:cNvCxnSpPr>
            <p:nvPr/>
          </p:nvCxnSpPr>
          <p:spPr>
            <a:xfrm>
              <a:off x="1648097" y="4249219"/>
              <a:ext cx="3074148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5" name="Rectangle 74"/>
            <p:cNvSpPr/>
            <p:nvPr/>
          </p:nvSpPr>
          <p:spPr>
            <a:xfrm>
              <a:off x="3177529" y="4141797"/>
              <a:ext cx="108000" cy="10800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4" name="Straight Arrow Connector 33"/>
            <p:cNvCxnSpPr/>
            <p:nvPr/>
          </p:nvCxnSpPr>
          <p:spPr>
            <a:xfrm flipH="1">
              <a:off x="1440672" y="3424381"/>
              <a:ext cx="11574" cy="1656000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Arrow Connector 75"/>
            <p:cNvCxnSpPr/>
            <p:nvPr/>
          </p:nvCxnSpPr>
          <p:spPr>
            <a:xfrm flipH="1" flipV="1">
              <a:off x="1631507" y="5571812"/>
              <a:ext cx="3096000" cy="17180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flipH="1">
              <a:off x="1428739" y="3373124"/>
              <a:ext cx="1756432" cy="29834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flipH="1">
              <a:off x="1428739" y="5099679"/>
              <a:ext cx="1723637" cy="4322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>
              <a:endCxn id="24" idx="1"/>
            </p:cNvCxnSpPr>
            <p:nvPr/>
          </p:nvCxnSpPr>
          <p:spPr>
            <a:xfrm flipV="1">
              <a:off x="1648097" y="4249219"/>
              <a:ext cx="0" cy="1325145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flipV="1">
              <a:off x="4722245" y="4300908"/>
              <a:ext cx="0" cy="1325145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88" name="图片 41">
            <a:hlinkClick r:id="rId13" action="ppaction://hlinksldjump"/>
            <a:extLst>
              <a:ext uri="{FF2B5EF4-FFF2-40B4-BE49-F238E27FC236}">
                <a16:creationId xmlns:a16="http://schemas.microsoft.com/office/drawing/2014/main" id="{E2B0F7AB-0705-4695-8DDA-DAB640D2005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122"/>
          <a:stretch>
            <a:fillRect/>
          </a:stretch>
        </p:blipFill>
        <p:spPr>
          <a:xfrm>
            <a:off x="10469155" y="823631"/>
            <a:ext cx="1341755" cy="1370965"/>
          </a:xfrm>
          <a:prstGeom prst="rect">
            <a:avLst/>
          </a:prstGeom>
        </p:spPr>
      </p:pic>
      <p:sp>
        <p:nvSpPr>
          <p:cNvPr id="57" name="Rectangle 56"/>
          <p:cNvSpPr/>
          <p:nvPr/>
        </p:nvSpPr>
        <p:spPr>
          <a:xfrm>
            <a:off x="1624919" y="4565101"/>
            <a:ext cx="745819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6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Trong đó  S: diện tích</a:t>
            </a:r>
          </a:p>
          <a:p>
            <a:r>
              <a:rPr lang="vi-VN" sz="36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	     m, n: độ dài 2 đường chéo</a:t>
            </a:r>
          </a:p>
          <a:p>
            <a:r>
              <a:rPr lang="vi-VN" sz="36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4150811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063431" y="702287"/>
            <a:ext cx="10103015" cy="565597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dirty="0"/>
              <a:t>z</a:t>
            </a:r>
            <a:endParaRPr lang="en-US" dirty="0"/>
          </a:p>
        </p:txBody>
      </p:sp>
      <p:pic>
        <p:nvPicPr>
          <p:cNvPr id="36" name="图片 35">
            <a:extLst>
              <a:ext uri="{FF2B5EF4-FFF2-40B4-BE49-F238E27FC236}">
                <a16:creationId xmlns:a16="http://schemas.microsoft.com/office/drawing/2014/main" id="{8AD3495A-843E-4F19-BF65-1D2AB4E5D64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7974" y="339363"/>
            <a:ext cx="1475295" cy="1475295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5B668911-A1C2-4773-84AC-84CC2248D91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64716" y="-133645"/>
            <a:ext cx="1727788" cy="1727788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B675E0C1-8741-4A93-B36D-FCEB6ED89067}"/>
              </a:ext>
            </a:extLst>
          </p:cNvPr>
          <p:cNvGrpSpPr/>
          <p:nvPr/>
        </p:nvGrpSpPr>
        <p:grpSpPr>
          <a:xfrm>
            <a:off x="-19234" y="4221163"/>
            <a:ext cx="1873035" cy="2563579"/>
            <a:chOff x="0" y="2574771"/>
            <a:chExt cx="2601022" cy="3911602"/>
          </a:xfrm>
        </p:grpSpPr>
        <p:pic>
          <p:nvPicPr>
            <p:cNvPr id="25" name="Graphic 185">
              <a:extLst>
                <a:ext uri="{FF2B5EF4-FFF2-40B4-BE49-F238E27FC236}">
                  <a16:creationId xmlns:a16="http://schemas.microsoft.com/office/drawing/2014/main" id="{B4813FA4-FE1B-45E0-8E70-C6EFB52293B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08420" y="2574771"/>
              <a:ext cx="2126272" cy="3890793"/>
            </a:xfrm>
            <a:prstGeom prst="rect">
              <a:avLst/>
            </a:prstGeom>
          </p:spPr>
        </p:pic>
        <p:pic>
          <p:nvPicPr>
            <p:cNvPr id="26" name="Graphic 186">
              <a:extLst>
                <a:ext uri="{FF2B5EF4-FFF2-40B4-BE49-F238E27FC236}">
                  <a16:creationId xmlns:a16="http://schemas.microsoft.com/office/drawing/2014/main" id="{0188D9FF-A829-453E-A820-10791D121AF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20848992" flipH="1">
              <a:off x="1479576" y="5572416"/>
              <a:ext cx="679548" cy="911124"/>
            </a:xfrm>
            <a:prstGeom prst="rect">
              <a:avLst/>
            </a:prstGeom>
          </p:spPr>
        </p:pic>
        <p:pic>
          <p:nvPicPr>
            <p:cNvPr id="27" name="Graphic 187">
              <a:extLst>
                <a:ext uri="{FF2B5EF4-FFF2-40B4-BE49-F238E27FC236}">
                  <a16:creationId xmlns:a16="http://schemas.microsoft.com/office/drawing/2014/main" id="{11C69D01-1A10-4546-B66B-55238E413FE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 flipH="1">
              <a:off x="687864" y="5538437"/>
              <a:ext cx="421031" cy="947936"/>
            </a:xfrm>
            <a:prstGeom prst="rect">
              <a:avLst/>
            </a:prstGeom>
          </p:spPr>
        </p:pic>
        <p:grpSp>
          <p:nvGrpSpPr>
            <p:cNvPr id="28" name="Graphic 48">
              <a:extLst>
                <a:ext uri="{FF2B5EF4-FFF2-40B4-BE49-F238E27FC236}">
                  <a16:creationId xmlns:a16="http://schemas.microsoft.com/office/drawing/2014/main" id="{90A91BE8-EEC7-4A3A-83C0-C7533D04ECCE}"/>
                </a:ext>
              </a:extLst>
            </p:cNvPr>
            <p:cNvGrpSpPr/>
            <p:nvPr/>
          </p:nvGrpSpPr>
          <p:grpSpPr>
            <a:xfrm rot="21348225" flipH="1">
              <a:off x="700006" y="3535337"/>
              <a:ext cx="1039866" cy="519311"/>
              <a:chOff x="4486476" y="4509041"/>
              <a:chExt cx="854211" cy="406216"/>
            </a:xfrm>
          </p:grpSpPr>
          <p:sp>
            <p:nvSpPr>
              <p:cNvPr id="31" name="Freeform: Shape 191">
                <a:extLst>
                  <a:ext uri="{FF2B5EF4-FFF2-40B4-BE49-F238E27FC236}">
                    <a16:creationId xmlns:a16="http://schemas.microsoft.com/office/drawing/2014/main" id="{657E79D4-BB29-4FE0-924C-5425C212B935}"/>
                  </a:ext>
                </a:extLst>
              </p:cNvPr>
              <p:cNvSpPr/>
              <p:nvPr/>
            </p:nvSpPr>
            <p:spPr>
              <a:xfrm rot="21348225">
                <a:off x="4486476" y="4509041"/>
                <a:ext cx="86582" cy="280168"/>
              </a:xfrm>
              <a:custGeom>
                <a:avLst/>
                <a:gdLst>
                  <a:gd name="connsiteX0" fmla="*/ 155014 w 163773"/>
                  <a:gd name="connsiteY0" fmla="*/ 289988 h 289988"/>
                  <a:gd name="connsiteX1" fmla="*/ 148346 w 163773"/>
                  <a:gd name="connsiteY1" fmla="*/ 286683 h 289988"/>
                  <a:gd name="connsiteX2" fmla="*/ 1661 w 163773"/>
                  <a:gd name="connsiteY2" fmla="*/ 107385 h 289988"/>
                  <a:gd name="connsiteX3" fmla="*/ 3566 w 163773"/>
                  <a:gd name="connsiteY3" fmla="*/ 97470 h 289988"/>
                  <a:gd name="connsiteX4" fmla="*/ 14996 w 163773"/>
                  <a:gd name="connsiteY4" fmla="*/ 99123 h 289988"/>
                  <a:gd name="connsiteX5" fmla="*/ 142631 w 163773"/>
                  <a:gd name="connsiteY5" fmla="*/ 255286 h 289988"/>
                  <a:gd name="connsiteX6" fmla="*/ 129296 w 163773"/>
                  <a:gd name="connsiteY6" fmla="*/ 171833 h 289988"/>
                  <a:gd name="connsiteX7" fmla="*/ 29284 w 163773"/>
                  <a:gd name="connsiteY7" fmla="*/ 10713 h 289988"/>
                  <a:gd name="connsiteX8" fmla="*/ 33094 w 163773"/>
                  <a:gd name="connsiteY8" fmla="*/ 798 h 289988"/>
                  <a:gd name="connsiteX9" fmla="*/ 44524 w 163773"/>
                  <a:gd name="connsiteY9" fmla="*/ 4103 h 289988"/>
                  <a:gd name="connsiteX10" fmla="*/ 144536 w 163773"/>
                  <a:gd name="connsiteY10" fmla="*/ 166050 h 289988"/>
                  <a:gd name="connsiteX11" fmla="*/ 145489 w 163773"/>
                  <a:gd name="connsiteY11" fmla="*/ 168528 h 289988"/>
                  <a:gd name="connsiteX12" fmla="*/ 163586 w 163773"/>
                  <a:gd name="connsiteY12" fmla="*/ 282552 h 289988"/>
                  <a:gd name="connsiteX13" fmla="*/ 158824 w 163773"/>
                  <a:gd name="connsiteY13" fmla="*/ 289988 h 289988"/>
                  <a:gd name="connsiteX14" fmla="*/ 155014 w 163773"/>
                  <a:gd name="connsiteY14" fmla="*/ 289988 h 289988"/>
                  <a:gd name="connsiteX0" fmla="*/ 154626 w 163384"/>
                  <a:gd name="connsiteY0" fmla="*/ 289988 h 289988"/>
                  <a:gd name="connsiteX1" fmla="*/ 147958 w 163384"/>
                  <a:gd name="connsiteY1" fmla="*/ 286683 h 289988"/>
                  <a:gd name="connsiteX2" fmla="*/ 1273 w 163384"/>
                  <a:gd name="connsiteY2" fmla="*/ 107385 h 289988"/>
                  <a:gd name="connsiteX3" fmla="*/ 3178 w 163384"/>
                  <a:gd name="connsiteY3" fmla="*/ 97470 h 289988"/>
                  <a:gd name="connsiteX4" fmla="*/ 14608 w 163384"/>
                  <a:gd name="connsiteY4" fmla="*/ 99123 h 289988"/>
                  <a:gd name="connsiteX5" fmla="*/ 142243 w 163384"/>
                  <a:gd name="connsiteY5" fmla="*/ 255286 h 289988"/>
                  <a:gd name="connsiteX6" fmla="*/ 128908 w 163384"/>
                  <a:gd name="connsiteY6" fmla="*/ 171833 h 289988"/>
                  <a:gd name="connsiteX7" fmla="*/ 28896 w 163384"/>
                  <a:gd name="connsiteY7" fmla="*/ 10713 h 289988"/>
                  <a:gd name="connsiteX8" fmla="*/ 32706 w 163384"/>
                  <a:gd name="connsiteY8" fmla="*/ 798 h 289988"/>
                  <a:gd name="connsiteX9" fmla="*/ 44136 w 163384"/>
                  <a:gd name="connsiteY9" fmla="*/ 4103 h 289988"/>
                  <a:gd name="connsiteX10" fmla="*/ 144148 w 163384"/>
                  <a:gd name="connsiteY10" fmla="*/ 166050 h 289988"/>
                  <a:gd name="connsiteX11" fmla="*/ 145101 w 163384"/>
                  <a:gd name="connsiteY11" fmla="*/ 168528 h 289988"/>
                  <a:gd name="connsiteX12" fmla="*/ 163198 w 163384"/>
                  <a:gd name="connsiteY12" fmla="*/ 282552 h 289988"/>
                  <a:gd name="connsiteX13" fmla="*/ 158436 w 163384"/>
                  <a:gd name="connsiteY13" fmla="*/ 289988 h 289988"/>
                  <a:gd name="connsiteX14" fmla="*/ 154626 w 163384"/>
                  <a:gd name="connsiteY14" fmla="*/ 289988 h 289988"/>
                  <a:gd name="connsiteX0" fmla="*/ 151452 w 160210"/>
                  <a:gd name="connsiteY0" fmla="*/ 289988 h 289988"/>
                  <a:gd name="connsiteX1" fmla="*/ 144784 w 160210"/>
                  <a:gd name="connsiteY1" fmla="*/ 286683 h 289988"/>
                  <a:gd name="connsiteX2" fmla="*/ 10298 w 160210"/>
                  <a:gd name="connsiteY2" fmla="*/ 138331 h 289988"/>
                  <a:gd name="connsiteX3" fmla="*/ 4 w 160210"/>
                  <a:gd name="connsiteY3" fmla="*/ 97470 h 289988"/>
                  <a:gd name="connsiteX4" fmla="*/ 11434 w 160210"/>
                  <a:gd name="connsiteY4" fmla="*/ 99123 h 289988"/>
                  <a:gd name="connsiteX5" fmla="*/ 139069 w 160210"/>
                  <a:gd name="connsiteY5" fmla="*/ 255286 h 289988"/>
                  <a:gd name="connsiteX6" fmla="*/ 125734 w 160210"/>
                  <a:gd name="connsiteY6" fmla="*/ 171833 h 289988"/>
                  <a:gd name="connsiteX7" fmla="*/ 25722 w 160210"/>
                  <a:gd name="connsiteY7" fmla="*/ 10713 h 289988"/>
                  <a:gd name="connsiteX8" fmla="*/ 29532 w 160210"/>
                  <a:gd name="connsiteY8" fmla="*/ 798 h 289988"/>
                  <a:gd name="connsiteX9" fmla="*/ 40962 w 160210"/>
                  <a:gd name="connsiteY9" fmla="*/ 4103 h 289988"/>
                  <a:gd name="connsiteX10" fmla="*/ 140974 w 160210"/>
                  <a:gd name="connsiteY10" fmla="*/ 166050 h 289988"/>
                  <a:gd name="connsiteX11" fmla="*/ 141927 w 160210"/>
                  <a:gd name="connsiteY11" fmla="*/ 168528 h 289988"/>
                  <a:gd name="connsiteX12" fmla="*/ 160024 w 160210"/>
                  <a:gd name="connsiteY12" fmla="*/ 282552 h 289988"/>
                  <a:gd name="connsiteX13" fmla="*/ 155262 w 160210"/>
                  <a:gd name="connsiteY13" fmla="*/ 289988 h 289988"/>
                  <a:gd name="connsiteX14" fmla="*/ 151452 w 160210"/>
                  <a:gd name="connsiteY14" fmla="*/ 289988 h 289988"/>
                  <a:gd name="connsiteX0" fmla="*/ 151530 w 160288"/>
                  <a:gd name="connsiteY0" fmla="*/ 289988 h 289988"/>
                  <a:gd name="connsiteX1" fmla="*/ 144862 w 160288"/>
                  <a:gd name="connsiteY1" fmla="*/ 286683 h 289988"/>
                  <a:gd name="connsiteX2" fmla="*/ 10376 w 160288"/>
                  <a:gd name="connsiteY2" fmla="*/ 138331 h 289988"/>
                  <a:gd name="connsiteX3" fmla="*/ 82 w 160288"/>
                  <a:gd name="connsiteY3" fmla="*/ 97470 h 289988"/>
                  <a:gd name="connsiteX4" fmla="*/ 16392 w 160288"/>
                  <a:gd name="connsiteY4" fmla="*/ 130069 h 289988"/>
                  <a:gd name="connsiteX5" fmla="*/ 139147 w 160288"/>
                  <a:gd name="connsiteY5" fmla="*/ 255286 h 289988"/>
                  <a:gd name="connsiteX6" fmla="*/ 125812 w 160288"/>
                  <a:gd name="connsiteY6" fmla="*/ 171833 h 289988"/>
                  <a:gd name="connsiteX7" fmla="*/ 25800 w 160288"/>
                  <a:gd name="connsiteY7" fmla="*/ 10713 h 289988"/>
                  <a:gd name="connsiteX8" fmla="*/ 29610 w 160288"/>
                  <a:gd name="connsiteY8" fmla="*/ 798 h 289988"/>
                  <a:gd name="connsiteX9" fmla="*/ 41040 w 160288"/>
                  <a:gd name="connsiteY9" fmla="*/ 4103 h 289988"/>
                  <a:gd name="connsiteX10" fmla="*/ 141052 w 160288"/>
                  <a:gd name="connsiteY10" fmla="*/ 166050 h 289988"/>
                  <a:gd name="connsiteX11" fmla="*/ 142005 w 160288"/>
                  <a:gd name="connsiteY11" fmla="*/ 168528 h 289988"/>
                  <a:gd name="connsiteX12" fmla="*/ 160102 w 160288"/>
                  <a:gd name="connsiteY12" fmla="*/ 282552 h 289988"/>
                  <a:gd name="connsiteX13" fmla="*/ 155340 w 160288"/>
                  <a:gd name="connsiteY13" fmla="*/ 289988 h 289988"/>
                  <a:gd name="connsiteX14" fmla="*/ 151530 w 160288"/>
                  <a:gd name="connsiteY14" fmla="*/ 289988 h 289988"/>
                  <a:gd name="connsiteX0" fmla="*/ 141423 w 150181"/>
                  <a:gd name="connsiteY0" fmla="*/ 289988 h 289988"/>
                  <a:gd name="connsiteX1" fmla="*/ 134755 w 150181"/>
                  <a:gd name="connsiteY1" fmla="*/ 286683 h 289988"/>
                  <a:gd name="connsiteX2" fmla="*/ 269 w 150181"/>
                  <a:gd name="connsiteY2" fmla="*/ 138331 h 289988"/>
                  <a:gd name="connsiteX3" fmla="*/ 19252 w 150181"/>
                  <a:gd name="connsiteY3" fmla="*/ 128415 h 289988"/>
                  <a:gd name="connsiteX4" fmla="*/ 6285 w 150181"/>
                  <a:gd name="connsiteY4" fmla="*/ 130069 h 289988"/>
                  <a:gd name="connsiteX5" fmla="*/ 129040 w 150181"/>
                  <a:gd name="connsiteY5" fmla="*/ 255286 h 289988"/>
                  <a:gd name="connsiteX6" fmla="*/ 115705 w 150181"/>
                  <a:gd name="connsiteY6" fmla="*/ 171833 h 289988"/>
                  <a:gd name="connsiteX7" fmla="*/ 15693 w 150181"/>
                  <a:gd name="connsiteY7" fmla="*/ 10713 h 289988"/>
                  <a:gd name="connsiteX8" fmla="*/ 19503 w 150181"/>
                  <a:gd name="connsiteY8" fmla="*/ 798 h 289988"/>
                  <a:gd name="connsiteX9" fmla="*/ 30933 w 150181"/>
                  <a:gd name="connsiteY9" fmla="*/ 4103 h 289988"/>
                  <a:gd name="connsiteX10" fmla="*/ 130945 w 150181"/>
                  <a:gd name="connsiteY10" fmla="*/ 166050 h 289988"/>
                  <a:gd name="connsiteX11" fmla="*/ 131898 w 150181"/>
                  <a:gd name="connsiteY11" fmla="*/ 168528 h 289988"/>
                  <a:gd name="connsiteX12" fmla="*/ 149995 w 150181"/>
                  <a:gd name="connsiteY12" fmla="*/ 282552 h 289988"/>
                  <a:gd name="connsiteX13" fmla="*/ 145233 w 150181"/>
                  <a:gd name="connsiteY13" fmla="*/ 289988 h 289988"/>
                  <a:gd name="connsiteX14" fmla="*/ 141423 w 150181"/>
                  <a:gd name="connsiteY14" fmla="*/ 289988 h 289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50181" h="289988">
                    <a:moveTo>
                      <a:pt x="141423" y="289988"/>
                    </a:moveTo>
                    <a:cubicBezTo>
                      <a:pt x="138565" y="289988"/>
                      <a:pt x="136660" y="289162"/>
                      <a:pt x="134755" y="286683"/>
                    </a:cubicBezTo>
                    <a:lnTo>
                      <a:pt x="269" y="138331"/>
                    </a:lnTo>
                    <a:cubicBezTo>
                      <a:pt x="-2588" y="135026"/>
                      <a:pt x="18249" y="129792"/>
                      <a:pt x="19252" y="128415"/>
                    </a:cubicBezTo>
                    <a:cubicBezTo>
                      <a:pt x="20255" y="127038"/>
                      <a:pt x="3428" y="126764"/>
                      <a:pt x="6285" y="130069"/>
                    </a:cubicBezTo>
                    <a:lnTo>
                      <a:pt x="129040" y="255286"/>
                    </a:lnTo>
                    <a:lnTo>
                      <a:pt x="115705" y="171833"/>
                    </a:lnTo>
                    <a:lnTo>
                      <a:pt x="15693" y="10713"/>
                    </a:lnTo>
                    <a:cubicBezTo>
                      <a:pt x="13788" y="7408"/>
                      <a:pt x="14740" y="2450"/>
                      <a:pt x="19503" y="798"/>
                    </a:cubicBezTo>
                    <a:cubicBezTo>
                      <a:pt x="23313" y="-855"/>
                      <a:pt x="29028" y="-28"/>
                      <a:pt x="30933" y="4103"/>
                    </a:cubicBezTo>
                    <a:lnTo>
                      <a:pt x="130945" y="166050"/>
                    </a:lnTo>
                    <a:cubicBezTo>
                      <a:pt x="130945" y="166876"/>
                      <a:pt x="131898" y="167702"/>
                      <a:pt x="131898" y="168528"/>
                    </a:cubicBezTo>
                    <a:lnTo>
                      <a:pt x="149995" y="282552"/>
                    </a:lnTo>
                    <a:cubicBezTo>
                      <a:pt x="150948" y="285857"/>
                      <a:pt x="148090" y="289162"/>
                      <a:pt x="145233" y="289988"/>
                    </a:cubicBezTo>
                    <a:lnTo>
                      <a:pt x="141423" y="289988"/>
                    </a:lnTo>
                    <a:close/>
                  </a:path>
                </a:pathLst>
              </a:custGeom>
              <a:solidFill>
                <a:srgbClr val="C4C4C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2" name="Freeform: Shape 192">
                <a:extLst>
                  <a:ext uri="{FF2B5EF4-FFF2-40B4-BE49-F238E27FC236}">
                    <a16:creationId xmlns:a16="http://schemas.microsoft.com/office/drawing/2014/main" id="{8D1DACC8-5917-4D3C-9EF9-6FE12468DEAA}"/>
                  </a:ext>
                </a:extLst>
              </p:cNvPr>
              <p:cNvSpPr/>
              <p:nvPr/>
            </p:nvSpPr>
            <p:spPr>
              <a:xfrm>
                <a:off x="5274367" y="4524580"/>
                <a:ext cx="66320" cy="252724"/>
              </a:xfrm>
              <a:custGeom>
                <a:avLst/>
                <a:gdLst>
                  <a:gd name="connsiteX0" fmla="*/ 7863 w 127877"/>
                  <a:gd name="connsiteY0" fmla="*/ 271539 h 271538"/>
                  <a:gd name="connsiteX1" fmla="*/ 5005 w 127877"/>
                  <a:gd name="connsiteY1" fmla="*/ 270712 h 271538"/>
                  <a:gd name="connsiteX2" fmla="*/ 243 w 127877"/>
                  <a:gd name="connsiteY2" fmla="*/ 262450 h 271538"/>
                  <a:gd name="connsiteX3" fmla="*/ 33580 w 127877"/>
                  <a:gd name="connsiteY3" fmla="*/ 145121 h 271538"/>
                  <a:gd name="connsiteX4" fmla="*/ 33580 w 127877"/>
                  <a:gd name="connsiteY4" fmla="*/ 144295 h 271538"/>
                  <a:gd name="connsiteX5" fmla="*/ 100255 w 127877"/>
                  <a:gd name="connsiteY5" fmla="*/ 4657 h 271538"/>
                  <a:gd name="connsiteX6" fmla="*/ 110733 w 127877"/>
                  <a:gd name="connsiteY6" fmla="*/ 526 h 271538"/>
                  <a:gd name="connsiteX7" fmla="*/ 115495 w 127877"/>
                  <a:gd name="connsiteY7" fmla="*/ 9615 h 271538"/>
                  <a:gd name="connsiteX8" fmla="*/ 48820 w 127877"/>
                  <a:gd name="connsiteY8" fmla="*/ 148426 h 271538"/>
                  <a:gd name="connsiteX9" fmla="*/ 27865 w 127877"/>
                  <a:gd name="connsiteY9" fmla="*/ 224442 h 271538"/>
                  <a:gd name="connsiteX10" fmla="*/ 112638 w 127877"/>
                  <a:gd name="connsiteY10" fmla="*/ 112071 h 271538"/>
                  <a:gd name="connsiteX11" fmla="*/ 124068 w 127877"/>
                  <a:gd name="connsiteY11" fmla="*/ 109592 h 271538"/>
                  <a:gd name="connsiteX12" fmla="*/ 126925 w 127877"/>
                  <a:gd name="connsiteY12" fmla="*/ 119507 h 271538"/>
                  <a:gd name="connsiteX13" fmla="*/ 14530 w 127877"/>
                  <a:gd name="connsiteY13" fmla="*/ 269060 h 271538"/>
                  <a:gd name="connsiteX14" fmla="*/ 7863 w 127877"/>
                  <a:gd name="connsiteY14" fmla="*/ 271539 h 2715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7877" h="271538">
                    <a:moveTo>
                      <a:pt x="7863" y="271539"/>
                    </a:moveTo>
                    <a:cubicBezTo>
                      <a:pt x="6910" y="271539"/>
                      <a:pt x="5958" y="271539"/>
                      <a:pt x="5005" y="270712"/>
                    </a:cubicBezTo>
                    <a:cubicBezTo>
                      <a:pt x="1195" y="269060"/>
                      <a:pt x="-710" y="265755"/>
                      <a:pt x="243" y="262450"/>
                    </a:cubicBezTo>
                    <a:lnTo>
                      <a:pt x="33580" y="145121"/>
                    </a:lnTo>
                    <a:cubicBezTo>
                      <a:pt x="33580" y="145121"/>
                      <a:pt x="33580" y="144295"/>
                      <a:pt x="33580" y="144295"/>
                    </a:cubicBezTo>
                    <a:lnTo>
                      <a:pt x="100255" y="4657"/>
                    </a:lnTo>
                    <a:cubicBezTo>
                      <a:pt x="102160" y="1352"/>
                      <a:pt x="106923" y="-1127"/>
                      <a:pt x="110733" y="526"/>
                    </a:cubicBezTo>
                    <a:cubicBezTo>
                      <a:pt x="114543" y="2179"/>
                      <a:pt x="117400" y="6310"/>
                      <a:pt x="115495" y="9615"/>
                    </a:cubicBezTo>
                    <a:lnTo>
                      <a:pt x="48820" y="148426"/>
                    </a:lnTo>
                    <a:lnTo>
                      <a:pt x="27865" y="224442"/>
                    </a:lnTo>
                    <a:lnTo>
                      <a:pt x="112638" y="112071"/>
                    </a:lnTo>
                    <a:cubicBezTo>
                      <a:pt x="115495" y="108766"/>
                      <a:pt x="120258" y="107940"/>
                      <a:pt x="124068" y="109592"/>
                    </a:cubicBezTo>
                    <a:cubicBezTo>
                      <a:pt x="127878" y="112071"/>
                      <a:pt x="128830" y="116202"/>
                      <a:pt x="126925" y="119507"/>
                    </a:cubicBezTo>
                    <a:lnTo>
                      <a:pt x="14530" y="269060"/>
                    </a:lnTo>
                    <a:cubicBezTo>
                      <a:pt x="12625" y="270712"/>
                      <a:pt x="9768" y="271539"/>
                      <a:pt x="7863" y="271539"/>
                    </a:cubicBezTo>
                    <a:close/>
                  </a:path>
                </a:pathLst>
              </a:custGeom>
              <a:solidFill>
                <a:srgbClr val="C4C4C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grpSp>
            <p:nvGrpSpPr>
              <p:cNvPr id="33" name="Graphic 48">
                <a:extLst>
                  <a:ext uri="{FF2B5EF4-FFF2-40B4-BE49-F238E27FC236}">
                    <a16:creationId xmlns:a16="http://schemas.microsoft.com/office/drawing/2014/main" id="{92A84C43-618F-4F6A-A05E-A265007E00A4}"/>
                  </a:ext>
                </a:extLst>
              </p:cNvPr>
              <p:cNvGrpSpPr/>
              <p:nvPr/>
            </p:nvGrpSpPr>
            <p:grpSpPr>
              <a:xfrm>
                <a:off x="4548002" y="4548088"/>
                <a:ext cx="779874" cy="367169"/>
                <a:chOff x="4548002" y="4548088"/>
                <a:chExt cx="779874" cy="367169"/>
              </a:xfrm>
            </p:grpSpPr>
            <p:sp>
              <p:nvSpPr>
                <p:cNvPr id="34" name="Freeform: Shape 194">
                  <a:extLst>
                    <a:ext uri="{FF2B5EF4-FFF2-40B4-BE49-F238E27FC236}">
                      <a16:creationId xmlns:a16="http://schemas.microsoft.com/office/drawing/2014/main" id="{E2C98194-FCF8-4771-8EA6-E499ABE458B5}"/>
                    </a:ext>
                  </a:extLst>
                </p:cNvPr>
                <p:cNvSpPr/>
                <p:nvPr/>
              </p:nvSpPr>
              <p:spPr>
                <a:xfrm>
                  <a:off x="4548002" y="4548088"/>
                  <a:ext cx="779874" cy="367169"/>
                </a:xfrm>
                <a:custGeom>
                  <a:avLst/>
                  <a:gdLst>
                    <a:gd name="connsiteX0" fmla="*/ 0 w 752475"/>
                    <a:gd name="connsiteY0" fmla="*/ 109066 h 342109"/>
                    <a:gd name="connsiteX1" fmla="*/ 430530 w 752475"/>
                    <a:gd name="connsiteY1" fmla="*/ 0 h 342109"/>
                    <a:gd name="connsiteX2" fmla="*/ 752475 w 752475"/>
                    <a:gd name="connsiteY2" fmla="*/ 90062 h 342109"/>
                    <a:gd name="connsiteX3" fmla="*/ 713423 w 752475"/>
                    <a:gd name="connsiteY3" fmla="*/ 209870 h 342109"/>
                    <a:gd name="connsiteX4" fmla="*/ 371475 w 752475"/>
                    <a:gd name="connsiteY4" fmla="*/ 342071 h 342109"/>
                    <a:gd name="connsiteX5" fmla="*/ 23812 w 752475"/>
                    <a:gd name="connsiteY5" fmla="*/ 227221 h 342109"/>
                    <a:gd name="connsiteX6" fmla="*/ 0 w 752475"/>
                    <a:gd name="connsiteY6" fmla="*/ 109066 h 3421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752475" h="342109">
                      <a:moveTo>
                        <a:pt x="0" y="109066"/>
                      </a:moveTo>
                      <a:lnTo>
                        <a:pt x="430530" y="0"/>
                      </a:lnTo>
                      <a:cubicBezTo>
                        <a:pt x="499110" y="11568"/>
                        <a:pt x="661988" y="63622"/>
                        <a:pt x="752475" y="90062"/>
                      </a:cubicBezTo>
                      <a:cubicBezTo>
                        <a:pt x="743903" y="130549"/>
                        <a:pt x="729615" y="170209"/>
                        <a:pt x="713423" y="209870"/>
                      </a:cubicBezTo>
                      <a:cubicBezTo>
                        <a:pt x="677228" y="239615"/>
                        <a:pt x="518160" y="339592"/>
                        <a:pt x="371475" y="342071"/>
                      </a:cubicBezTo>
                      <a:cubicBezTo>
                        <a:pt x="224790" y="344550"/>
                        <a:pt x="23812" y="227221"/>
                        <a:pt x="23812" y="227221"/>
                      </a:cubicBezTo>
                      <a:cubicBezTo>
                        <a:pt x="7620" y="185082"/>
                        <a:pt x="0" y="109066"/>
                        <a:pt x="0" y="10906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5" name="Freeform: Shape 195">
                  <a:extLst>
                    <a:ext uri="{FF2B5EF4-FFF2-40B4-BE49-F238E27FC236}">
                      <a16:creationId xmlns:a16="http://schemas.microsoft.com/office/drawing/2014/main" id="{3B003D17-1DC4-4F56-8215-F49B664AC7CA}"/>
                    </a:ext>
                  </a:extLst>
                </p:cNvPr>
                <p:cNvSpPr/>
                <p:nvPr/>
              </p:nvSpPr>
              <p:spPr>
                <a:xfrm>
                  <a:off x="4602562" y="4629047"/>
                  <a:ext cx="673511" cy="88379"/>
                </a:xfrm>
                <a:custGeom>
                  <a:avLst/>
                  <a:gdLst>
                    <a:gd name="connsiteX0" fmla="*/ 654368 w 654367"/>
                    <a:gd name="connsiteY0" fmla="*/ 89369 h 89369"/>
                    <a:gd name="connsiteX1" fmla="*/ 390525 w 654367"/>
                    <a:gd name="connsiteY1" fmla="*/ 133 h 89369"/>
                    <a:gd name="connsiteX2" fmla="*/ 0 w 654367"/>
                    <a:gd name="connsiteY2" fmla="*/ 89369 h 89369"/>
                    <a:gd name="connsiteX3" fmla="*/ 390525 w 654367"/>
                    <a:gd name="connsiteY3" fmla="*/ 33184 h 89369"/>
                    <a:gd name="connsiteX4" fmla="*/ 654368 w 654367"/>
                    <a:gd name="connsiteY4" fmla="*/ 89369 h 893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54367" h="89369">
                      <a:moveTo>
                        <a:pt x="654368" y="89369"/>
                      </a:moveTo>
                      <a:cubicBezTo>
                        <a:pt x="654368" y="89369"/>
                        <a:pt x="443865" y="3438"/>
                        <a:pt x="390525" y="133"/>
                      </a:cubicBezTo>
                      <a:cubicBezTo>
                        <a:pt x="338138" y="-3998"/>
                        <a:pt x="0" y="89369"/>
                        <a:pt x="0" y="89369"/>
                      </a:cubicBezTo>
                      <a:cubicBezTo>
                        <a:pt x="0" y="89369"/>
                        <a:pt x="303848" y="29052"/>
                        <a:pt x="390525" y="33184"/>
                      </a:cubicBezTo>
                      <a:cubicBezTo>
                        <a:pt x="479107" y="38141"/>
                        <a:pt x="654368" y="89369"/>
                        <a:pt x="654368" y="89369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8" name="Freeform: Shape 196">
                  <a:extLst>
                    <a:ext uri="{FF2B5EF4-FFF2-40B4-BE49-F238E27FC236}">
                      <a16:creationId xmlns:a16="http://schemas.microsoft.com/office/drawing/2014/main" id="{CAB7ECBE-160B-4E1D-8D12-7336E0F612F5}"/>
                    </a:ext>
                  </a:extLst>
                </p:cNvPr>
                <p:cNvSpPr/>
                <p:nvPr/>
              </p:nvSpPr>
              <p:spPr>
                <a:xfrm>
                  <a:off x="4621400" y="4740541"/>
                  <a:ext cx="600964" cy="60092"/>
                </a:xfrm>
                <a:custGeom>
                  <a:avLst/>
                  <a:gdLst>
                    <a:gd name="connsiteX0" fmla="*/ 583883 w 583882"/>
                    <a:gd name="connsiteY0" fmla="*/ 60765 h 60765"/>
                    <a:gd name="connsiteX1" fmla="*/ 384810 w 583882"/>
                    <a:gd name="connsiteY1" fmla="*/ 449 h 60765"/>
                    <a:gd name="connsiteX2" fmla="*/ 0 w 583882"/>
                    <a:gd name="connsiteY2" fmla="*/ 46719 h 60765"/>
                    <a:gd name="connsiteX3" fmla="*/ 384810 w 583882"/>
                    <a:gd name="connsiteY3" fmla="*/ 24410 h 60765"/>
                    <a:gd name="connsiteX4" fmla="*/ 583883 w 583882"/>
                    <a:gd name="connsiteY4" fmla="*/ 60765 h 607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83882" h="60765">
                      <a:moveTo>
                        <a:pt x="583883" y="60765"/>
                      </a:moveTo>
                      <a:cubicBezTo>
                        <a:pt x="583883" y="60765"/>
                        <a:pt x="453390" y="5406"/>
                        <a:pt x="384810" y="449"/>
                      </a:cubicBezTo>
                      <a:cubicBezTo>
                        <a:pt x="300038" y="-5335"/>
                        <a:pt x="0" y="46719"/>
                        <a:pt x="0" y="46719"/>
                      </a:cubicBezTo>
                      <a:cubicBezTo>
                        <a:pt x="0" y="46719"/>
                        <a:pt x="319088" y="19453"/>
                        <a:pt x="384810" y="24410"/>
                      </a:cubicBezTo>
                      <a:cubicBezTo>
                        <a:pt x="449580" y="29368"/>
                        <a:pt x="583883" y="60765"/>
                        <a:pt x="583883" y="60765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9" name="Freeform: Shape 197">
                  <a:extLst>
                    <a:ext uri="{FF2B5EF4-FFF2-40B4-BE49-F238E27FC236}">
                      <a16:creationId xmlns:a16="http://schemas.microsoft.com/office/drawing/2014/main" id="{3203D032-23CE-4C56-8C32-0BD2239EC102}"/>
                    </a:ext>
                  </a:extLst>
                </p:cNvPr>
                <p:cNvSpPr/>
                <p:nvPr/>
              </p:nvSpPr>
              <p:spPr>
                <a:xfrm>
                  <a:off x="4629749" y="4809152"/>
                  <a:ext cx="536260" cy="65526"/>
                </a:xfrm>
                <a:custGeom>
                  <a:avLst/>
                  <a:gdLst>
                    <a:gd name="connsiteX0" fmla="*/ 521018 w 521017"/>
                    <a:gd name="connsiteY0" fmla="*/ 19830 h 66260"/>
                    <a:gd name="connsiteX1" fmla="*/ 0 w 521017"/>
                    <a:gd name="connsiteY1" fmla="*/ 0 h 66260"/>
                    <a:gd name="connsiteX2" fmla="*/ 244793 w 521017"/>
                    <a:gd name="connsiteY2" fmla="*/ 63622 h 66260"/>
                    <a:gd name="connsiteX3" fmla="*/ 521018 w 521017"/>
                    <a:gd name="connsiteY3" fmla="*/ 19830 h 662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21017" h="66260">
                      <a:moveTo>
                        <a:pt x="521018" y="19830"/>
                      </a:moveTo>
                      <a:cubicBezTo>
                        <a:pt x="521018" y="19830"/>
                        <a:pt x="308610" y="85105"/>
                        <a:pt x="0" y="0"/>
                      </a:cubicBezTo>
                      <a:cubicBezTo>
                        <a:pt x="0" y="0"/>
                        <a:pt x="99060" y="47923"/>
                        <a:pt x="244793" y="63622"/>
                      </a:cubicBezTo>
                      <a:cubicBezTo>
                        <a:pt x="389573" y="79321"/>
                        <a:pt x="521018" y="19830"/>
                        <a:pt x="521018" y="19830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AD2EF681-F05B-43F0-909E-B762494D1F7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 rot="1420624">
              <a:off x="1773921" y="2908192"/>
              <a:ext cx="827101" cy="657204"/>
            </a:xfrm>
            <a:prstGeom prst="rect">
              <a:avLst/>
            </a:prstGeom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E113E257-E746-4460-9E26-7D2ABF673DF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 rot="20096557">
              <a:off x="0" y="3760985"/>
              <a:ext cx="841135" cy="657204"/>
            </a:xfrm>
            <a:prstGeom prst="rect">
              <a:avLst/>
            </a:prstGeom>
          </p:spPr>
        </p:pic>
      </p:grpSp>
      <p:sp>
        <p:nvSpPr>
          <p:cNvPr id="64" name="TextBox 63">
            <a:extLst>
              <a:ext uri="{FF2B5EF4-FFF2-40B4-BE49-F238E27FC236}">
                <a16:creationId xmlns:a16="http://schemas.microsoft.com/office/drawing/2014/main" id="{78AD9028-5759-47FB-AFBD-E08BF793619C}"/>
              </a:ext>
            </a:extLst>
          </p:cNvPr>
          <p:cNvSpPr txBox="1"/>
          <p:nvPr/>
        </p:nvSpPr>
        <p:spPr>
          <a:xfrm>
            <a:off x="1972414" y="1232767"/>
            <a:ext cx="81470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600" b="1" dirty="0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Nêu công thức tính </a:t>
            </a:r>
            <a:r>
              <a:rPr lang="vi-VN" sz="3600" b="1" dirty="0">
                <a:solidFill>
                  <a:srgbClr val="FFC000"/>
                </a:solidFill>
                <a:latin typeface="Baloo 2" pitchFamily="2" charset="0"/>
                <a:cs typeface="Baloo 2" pitchFamily="2" charset="0"/>
              </a:rPr>
              <a:t>diện tích </a:t>
            </a:r>
            <a:r>
              <a:rPr lang="vi-VN" sz="3600" b="1" dirty="0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của </a:t>
            </a:r>
          </a:p>
          <a:p>
            <a:pPr algn="ctr"/>
            <a:r>
              <a:rPr lang="vi-VN" sz="3600" b="1" dirty="0">
                <a:solidFill>
                  <a:srgbClr val="FFC000"/>
                </a:solidFill>
                <a:latin typeface="Baloo 2" pitchFamily="2" charset="0"/>
                <a:cs typeface="Baloo 2" pitchFamily="2" charset="0"/>
              </a:rPr>
              <a:t>hình thang.</a:t>
            </a:r>
            <a:endParaRPr lang="en-US" sz="3600" b="1" dirty="0">
              <a:solidFill>
                <a:srgbClr val="FFC000"/>
              </a:solidFill>
              <a:latin typeface="Baloo 2" pitchFamily="2" charset="0"/>
              <a:cs typeface="Baloo 2" pitchFamily="2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473330" y="2864773"/>
            <a:ext cx="4038033" cy="2274834"/>
            <a:chOff x="1473330" y="2864773"/>
            <a:chExt cx="4038033" cy="2274834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78AD9028-5759-47FB-AFBD-E08BF793619C}"/>
                </a:ext>
              </a:extLst>
            </p:cNvPr>
            <p:cNvSpPr txBox="1"/>
            <p:nvPr/>
          </p:nvSpPr>
          <p:spPr>
            <a:xfrm>
              <a:off x="1473330" y="4493276"/>
              <a:ext cx="40380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600" b="1" dirty="0">
                  <a:solidFill>
                    <a:srgbClr val="002060"/>
                  </a:solidFill>
                  <a:latin typeface="Baloo 2" pitchFamily="2" charset="0"/>
                  <a:cs typeface="Baloo 2" pitchFamily="2" charset="0"/>
                </a:rPr>
                <a:t>a</a:t>
              </a:r>
              <a:endParaRPr lang="en-US" sz="3600" b="1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endParaRPr>
            </a:p>
          </p:txBody>
        </p:sp>
        <p:sp>
          <p:nvSpPr>
            <p:cNvPr id="3" name="Flowchart: Manual Operation 2"/>
            <p:cNvSpPr/>
            <p:nvPr/>
          </p:nvSpPr>
          <p:spPr>
            <a:xfrm flipV="1">
              <a:off x="1972414" y="2864773"/>
              <a:ext cx="2858947" cy="1330998"/>
            </a:xfrm>
            <a:prstGeom prst="flowChartManualOperation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" name="Straight Connector 5"/>
            <p:cNvCxnSpPr/>
            <p:nvPr/>
          </p:nvCxnSpPr>
          <p:spPr>
            <a:xfrm>
              <a:off x="2549523" y="2864773"/>
              <a:ext cx="0" cy="1296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 6"/>
            <p:cNvSpPr/>
            <p:nvPr/>
          </p:nvSpPr>
          <p:spPr>
            <a:xfrm>
              <a:off x="2561555" y="4084654"/>
              <a:ext cx="108000" cy="108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78AD9028-5759-47FB-AFBD-E08BF793619C}"/>
                </a:ext>
              </a:extLst>
            </p:cNvPr>
            <p:cNvSpPr txBox="1"/>
            <p:nvPr/>
          </p:nvSpPr>
          <p:spPr>
            <a:xfrm>
              <a:off x="2267964" y="3177287"/>
              <a:ext cx="10328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600" b="1" dirty="0">
                  <a:solidFill>
                    <a:srgbClr val="002060"/>
                  </a:solidFill>
                  <a:latin typeface="Baloo 2" pitchFamily="2" charset="0"/>
                  <a:cs typeface="Baloo 2" pitchFamily="2" charset="0"/>
                </a:rPr>
                <a:t>h</a:t>
              </a:r>
              <a:endParaRPr lang="en-US" sz="3600" b="1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endParaRPr>
            </a:p>
          </p:txBody>
        </p:sp>
        <p:sp>
          <p:nvSpPr>
            <p:cNvPr id="5" name="Freeform 4"/>
            <p:cNvSpPr/>
            <p:nvPr/>
          </p:nvSpPr>
          <p:spPr>
            <a:xfrm flipV="1">
              <a:off x="1968159" y="4186540"/>
              <a:ext cx="2840051" cy="280967"/>
            </a:xfrm>
            <a:custGeom>
              <a:avLst/>
              <a:gdLst>
                <a:gd name="connsiteX0" fmla="*/ 0 w 2893671"/>
                <a:gd name="connsiteY0" fmla="*/ 15593 h 15593"/>
                <a:gd name="connsiteX1" fmla="*/ 2893671 w 2893671"/>
                <a:gd name="connsiteY1" fmla="*/ 15593 h 15593"/>
                <a:gd name="connsiteX0" fmla="*/ 0 w 2858946"/>
                <a:gd name="connsiteY0" fmla="*/ 14537 h 16292"/>
                <a:gd name="connsiteX1" fmla="*/ 2858946 w 2858946"/>
                <a:gd name="connsiteY1" fmla="*/ 16292 h 16292"/>
                <a:gd name="connsiteX0" fmla="*/ 0 w 2858946"/>
                <a:gd name="connsiteY0" fmla="*/ 12905 h 14660"/>
                <a:gd name="connsiteX1" fmla="*/ 2858946 w 2858946"/>
                <a:gd name="connsiteY1" fmla="*/ 14660 h 14660"/>
                <a:gd name="connsiteX0" fmla="*/ 0 w 2858946"/>
                <a:gd name="connsiteY0" fmla="*/ 11808 h 13563"/>
                <a:gd name="connsiteX1" fmla="*/ 1532388 w 2858946"/>
                <a:gd name="connsiteY1" fmla="*/ 6992 h 13563"/>
                <a:gd name="connsiteX2" fmla="*/ 2858946 w 2858946"/>
                <a:gd name="connsiteY2" fmla="*/ 13563 h 13563"/>
                <a:gd name="connsiteX0" fmla="*/ 0 w 2858946"/>
                <a:gd name="connsiteY0" fmla="*/ 7273 h 9028"/>
                <a:gd name="connsiteX1" fmla="*/ 780034 w 2858946"/>
                <a:gd name="connsiteY1" fmla="*/ 0 h 9028"/>
                <a:gd name="connsiteX2" fmla="*/ 2858946 w 2858946"/>
                <a:gd name="connsiteY2" fmla="*/ 9028 h 9028"/>
                <a:gd name="connsiteX0" fmla="*/ 0 w 10000"/>
                <a:gd name="connsiteY0" fmla="*/ 8379 h 10323"/>
                <a:gd name="connsiteX1" fmla="*/ 2728 w 10000"/>
                <a:gd name="connsiteY1" fmla="*/ 323 h 10323"/>
                <a:gd name="connsiteX2" fmla="*/ 10000 w 10000"/>
                <a:gd name="connsiteY2" fmla="*/ 10323 h 10323"/>
                <a:gd name="connsiteX0" fmla="*/ 0 w 10000"/>
                <a:gd name="connsiteY0" fmla="*/ 8137 h 10081"/>
                <a:gd name="connsiteX1" fmla="*/ 2728 w 10000"/>
                <a:gd name="connsiteY1" fmla="*/ 81 h 10081"/>
                <a:gd name="connsiteX2" fmla="*/ 10000 w 10000"/>
                <a:gd name="connsiteY2" fmla="*/ 10081 h 10081"/>
                <a:gd name="connsiteX0" fmla="*/ 0 w 10000"/>
                <a:gd name="connsiteY0" fmla="*/ 8290 h 10234"/>
                <a:gd name="connsiteX1" fmla="*/ 2728 w 10000"/>
                <a:gd name="connsiteY1" fmla="*/ 234 h 10234"/>
                <a:gd name="connsiteX2" fmla="*/ 8315 w 10000"/>
                <a:gd name="connsiteY2" fmla="*/ 1400 h 10234"/>
                <a:gd name="connsiteX3" fmla="*/ 10000 w 10000"/>
                <a:gd name="connsiteY3" fmla="*/ 10234 h 10234"/>
                <a:gd name="connsiteX0" fmla="*/ 0 w 10000"/>
                <a:gd name="connsiteY0" fmla="*/ 8290 h 10234"/>
                <a:gd name="connsiteX1" fmla="*/ 2728 w 10000"/>
                <a:gd name="connsiteY1" fmla="*/ 234 h 10234"/>
                <a:gd name="connsiteX2" fmla="*/ 7789 w 10000"/>
                <a:gd name="connsiteY2" fmla="*/ 1400 h 10234"/>
                <a:gd name="connsiteX3" fmla="*/ 10000 w 10000"/>
                <a:gd name="connsiteY3" fmla="*/ 10234 h 10234"/>
                <a:gd name="connsiteX0" fmla="*/ 0 w 10000"/>
                <a:gd name="connsiteY0" fmla="*/ 8290 h 10234"/>
                <a:gd name="connsiteX1" fmla="*/ 2728 w 10000"/>
                <a:gd name="connsiteY1" fmla="*/ 234 h 10234"/>
                <a:gd name="connsiteX2" fmla="*/ 7789 w 10000"/>
                <a:gd name="connsiteY2" fmla="*/ 1400 h 10234"/>
                <a:gd name="connsiteX3" fmla="*/ 10000 w 10000"/>
                <a:gd name="connsiteY3" fmla="*/ 10234 h 10234"/>
                <a:gd name="connsiteX0" fmla="*/ 0 w 10000"/>
                <a:gd name="connsiteY0" fmla="*/ 8205 h 10149"/>
                <a:gd name="connsiteX1" fmla="*/ 2728 w 10000"/>
                <a:gd name="connsiteY1" fmla="*/ 149 h 10149"/>
                <a:gd name="connsiteX2" fmla="*/ 7627 w 10000"/>
                <a:gd name="connsiteY2" fmla="*/ 1704 h 10149"/>
                <a:gd name="connsiteX3" fmla="*/ 10000 w 10000"/>
                <a:gd name="connsiteY3" fmla="*/ 10149 h 10149"/>
                <a:gd name="connsiteX0" fmla="*/ 0 w 10000"/>
                <a:gd name="connsiteY0" fmla="*/ 7902 h 9846"/>
                <a:gd name="connsiteX1" fmla="*/ 2688 w 10000"/>
                <a:gd name="connsiteY1" fmla="*/ 235 h 9846"/>
                <a:gd name="connsiteX2" fmla="*/ 7627 w 10000"/>
                <a:gd name="connsiteY2" fmla="*/ 1401 h 9846"/>
                <a:gd name="connsiteX3" fmla="*/ 10000 w 10000"/>
                <a:gd name="connsiteY3" fmla="*/ 9846 h 9846"/>
                <a:gd name="connsiteX0" fmla="*/ 0 w 10000"/>
                <a:gd name="connsiteY0" fmla="*/ 7777 h 9751"/>
                <a:gd name="connsiteX1" fmla="*/ 2688 w 10000"/>
                <a:gd name="connsiteY1" fmla="*/ 385 h 9751"/>
                <a:gd name="connsiteX2" fmla="*/ 7627 w 10000"/>
                <a:gd name="connsiteY2" fmla="*/ 1174 h 9751"/>
                <a:gd name="connsiteX3" fmla="*/ 10000 w 10000"/>
                <a:gd name="connsiteY3" fmla="*/ 9751 h 9751"/>
                <a:gd name="connsiteX0" fmla="*/ 0 w 10000"/>
                <a:gd name="connsiteY0" fmla="*/ 7976 h 10000"/>
                <a:gd name="connsiteX1" fmla="*/ 2688 w 10000"/>
                <a:gd name="connsiteY1" fmla="*/ 395 h 10000"/>
                <a:gd name="connsiteX2" fmla="*/ 7627 w 10000"/>
                <a:gd name="connsiteY2" fmla="*/ 1204 h 10000"/>
                <a:gd name="connsiteX3" fmla="*/ 10000 w 10000"/>
                <a:gd name="connsiteY3" fmla="*/ 10000 h 10000"/>
                <a:gd name="connsiteX0" fmla="*/ 0 w 10000"/>
                <a:gd name="connsiteY0" fmla="*/ 7976 h 10000"/>
                <a:gd name="connsiteX1" fmla="*/ 826 w 10000"/>
                <a:gd name="connsiteY1" fmla="*/ 4848 h 10000"/>
                <a:gd name="connsiteX2" fmla="*/ 2688 w 10000"/>
                <a:gd name="connsiteY2" fmla="*/ 395 h 10000"/>
                <a:gd name="connsiteX3" fmla="*/ 7627 w 10000"/>
                <a:gd name="connsiteY3" fmla="*/ 1204 h 10000"/>
                <a:gd name="connsiteX4" fmla="*/ 10000 w 10000"/>
                <a:gd name="connsiteY4" fmla="*/ 10000 h 10000"/>
                <a:gd name="connsiteX0" fmla="*/ 0 w 10000"/>
                <a:gd name="connsiteY0" fmla="*/ 7976 h 10000"/>
                <a:gd name="connsiteX1" fmla="*/ 826 w 10000"/>
                <a:gd name="connsiteY1" fmla="*/ 4848 h 10000"/>
                <a:gd name="connsiteX2" fmla="*/ 2688 w 10000"/>
                <a:gd name="connsiteY2" fmla="*/ 395 h 10000"/>
                <a:gd name="connsiteX3" fmla="*/ 7627 w 10000"/>
                <a:gd name="connsiteY3" fmla="*/ 1204 h 10000"/>
                <a:gd name="connsiteX4" fmla="*/ 10000 w 10000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000">
                  <a:moveTo>
                    <a:pt x="0" y="7976"/>
                  </a:moveTo>
                  <a:cubicBezTo>
                    <a:pt x="178" y="7455"/>
                    <a:pt x="14" y="8542"/>
                    <a:pt x="826" y="4848"/>
                  </a:cubicBezTo>
                  <a:cubicBezTo>
                    <a:pt x="1274" y="3584"/>
                    <a:pt x="1595" y="1002"/>
                    <a:pt x="2688" y="395"/>
                  </a:cubicBezTo>
                  <a:cubicBezTo>
                    <a:pt x="4033" y="8"/>
                    <a:pt x="6415" y="-532"/>
                    <a:pt x="7627" y="1204"/>
                  </a:cubicBezTo>
                  <a:cubicBezTo>
                    <a:pt x="8475" y="3345"/>
                    <a:pt x="9679" y="9276"/>
                    <a:pt x="10000" y="10000"/>
                  </a:cubicBezTo>
                </a:path>
              </a:pathLst>
            </a:custGeom>
            <a:noFill/>
            <a:ln>
              <a:solidFill>
                <a:schemeClr val="tx1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6144048" y="3040498"/>
            <a:ext cx="3975441" cy="1608978"/>
            <a:chOff x="6166101" y="3421250"/>
            <a:chExt cx="3975441" cy="1608978"/>
          </a:xfrm>
        </p:grpSpPr>
        <p:grpSp>
          <p:nvGrpSpPr>
            <p:cNvPr id="43" name="Group 42"/>
            <p:cNvGrpSpPr/>
            <p:nvPr/>
          </p:nvGrpSpPr>
          <p:grpSpPr>
            <a:xfrm>
              <a:off x="6166101" y="3421250"/>
              <a:ext cx="3975441" cy="1608978"/>
              <a:chOff x="6166101" y="3421250"/>
              <a:chExt cx="3975441" cy="1608978"/>
            </a:xfrm>
          </p:grpSpPr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78AD9028-5759-47FB-AFBD-E08BF793619C}"/>
                  </a:ext>
                </a:extLst>
              </p:cNvPr>
              <p:cNvSpPr txBox="1"/>
              <p:nvPr/>
            </p:nvSpPr>
            <p:spPr>
              <a:xfrm>
                <a:off x="7081942" y="3421250"/>
                <a:ext cx="2959865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vi-VN" sz="4400" b="1" dirty="0">
                    <a:solidFill>
                      <a:srgbClr val="FF0000"/>
                    </a:solidFill>
                    <a:latin typeface="Baloo 2" pitchFamily="2" charset="0"/>
                    <a:cs typeface="Baloo 2" pitchFamily="2" charset="0"/>
                  </a:rPr>
                  <a:t>(a + b) x h</a:t>
                </a:r>
                <a:endParaRPr lang="en-US" sz="4400" b="1" dirty="0">
                  <a:solidFill>
                    <a:srgbClr val="FF0000"/>
                  </a:solidFill>
                  <a:latin typeface="Baloo 2" pitchFamily="2" charset="0"/>
                  <a:cs typeface="Baloo 2" pitchFamily="2" charset="0"/>
                </a:endParaRPr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78AD9028-5759-47FB-AFBD-E08BF793619C}"/>
                  </a:ext>
                </a:extLst>
              </p:cNvPr>
              <p:cNvSpPr txBox="1"/>
              <p:nvPr/>
            </p:nvSpPr>
            <p:spPr>
              <a:xfrm>
                <a:off x="7181677" y="4260787"/>
                <a:ext cx="2959865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vi-VN" sz="4400" b="1" dirty="0">
                    <a:solidFill>
                      <a:srgbClr val="FF0000"/>
                    </a:solidFill>
                    <a:latin typeface="Baloo 2" pitchFamily="2" charset="0"/>
                    <a:cs typeface="Baloo 2" pitchFamily="2" charset="0"/>
                  </a:rPr>
                  <a:t>2</a:t>
                </a:r>
                <a:endParaRPr lang="en-US" sz="4400" b="1" dirty="0">
                  <a:solidFill>
                    <a:srgbClr val="FF0000"/>
                  </a:solidFill>
                  <a:latin typeface="Baloo 2" pitchFamily="2" charset="0"/>
                  <a:cs typeface="Baloo 2" pitchFamily="2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78AD9028-5759-47FB-AFBD-E08BF793619C}"/>
                  </a:ext>
                </a:extLst>
              </p:cNvPr>
              <p:cNvSpPr txBox="1"/>
              <p:nvPr/>
            </p:nvSpPr>
            <p:spPr>
              <a:xfrm>
                <a:off x="6166101" y="3824958"/>
                <a:ext cx="1381141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vi-VN" sz="4400" b="1" dirty="0">
                    <a:solidFill>
                      <a:srgbClr val="FF0000"/>
                    </a:solidFill>
                    <a:latin typeface="Baloo 2" pitchFamily="2" charset="0"/>
                    <a:cs typeface="Baloo 2" pitchFamily="2" charset="0"/>
                  </a:rPr>
                  <a:t>S =</a:t>
                </a:r>
                <a:endParaRPr lang="en-US" sz="4400" b="1" dirty="0">
                  <a:solidFill>
                    <a:srgbClr val="FF0000"/>
                  </a:solidFill>
                  <a:latin typeface="Baloo 2" pitchFamily="2" charset="0"/>
                  <a:cs typeface="Baloo 2" pitchFamily="2" charset="0"/>
                </a:endParaRPr>
              </a:p>
            </p:txBody>
          </p:sp>
        </p:grpSp>
        <p:cxnSp>
          <p:nvCxnSpPr>
            <p:cNvPr id="44" name="Straight Connector 43"/>
            <p:cNvCxnSpPr/>
            <p:nvPr/>
          </p:nvCxnSpPr>
          <p:spPr>
            <a:xfrm>
              <a:off x="7633961" y="4152716"/>
              <a:ext cx="1948781" cy="37975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8" name="Graphic 63">
            <a:extLst>
              <a:ext uri="{FF2B5EF4-FFF2-40B4-BE49-F238E27FC236}">
                <a16:creationId xmlns:a16="http://schemas.microsoft.com/office/drawing/2014/main" id="{7F8B3F90-D626-4767-9C4A-4872E883286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5400000">
            <a:off x="10235868" y="4852651"/>
            <a:ext cx="1635026" cy="1582162"/>
          </a:xfrm>
          <a:prstGeom prst="rect">
            <a:avLst/>
          </a:prstGeom>
        </p:spPr>
      </p:pic>
      <p:pic>
        <p:nvPicPr>
          <p:cNvPr id="49" name="图片 41">
            <a:hlinkClick r:id="rId11" action="ppaction://hlinksldjump"/>
            <a:extLst>
              <a:ext uri="{FF2B5EF4-FFF2-40B4-BE49-F238E27FC236}">
                <a16:creationId xmlns:a16="http://schemas.microsoft.com/office/drawing/2014/main" id="{E2B0F7AB-0705-4695-8DDA-DAB640D2005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122"/>
          <a:stretch>
            <a:fillRect/>
          </a:stretch>
        </p:blipFill>
        <p:spPr>
          <a:xfrm>
            <a:off x="10469155" y="823631"/>
            <a:ext cx="1341755" cy="1370965"/>
          </a:xfrm>
          <a:prstGeom prst="rect">
            <a:avLst/>
          </a:prstGeom>
        </p:spPr>
      </p:pic>
      <p:sp>
        <p:nvSpPr>
          <p:cNvPr id="40" name="Rectangle 39"/>
          <p:cNvSpPr/>
          <p:nvPr/>
        </p:nvSpPr>
        <p:spPr>
          <a:xfrm>
            <a:off x="4957381" y="4564202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vi-VN" sz="36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Trong đó S: diện tích</a:t>
            </a:r>
          </a:p>
          <a:p>
            <a:r>
              <a:rPr lang="vi-VN" sz="36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	      a, b: độ dài 2 đáy</a:t>
            </a:r>
          </a:p>
          <a:p>
            <a:r>
              <a:rPr lang="vi-VN" sz="36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		h: chiều cao</a:t>
            </a:r>
          </a:p>
        </p:txBody>
      </p:sp>
    </p:spTree>
    <p:extLst>
      <p:ext uri="{BB962C8B-B14F-4D97-AF65-F5344CB8AC3E}">
        <p14:creationId xmlns:p14="http://schemas.microsoft.com/office/powerpoint/2010/main" val="3244977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945416" y="949362"/>
            <a:ext cx="10114452" cy="565597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6" name="图片 35">
            <a:extLst>
              <a:ext uri="{FF2B5EF4-FFF2-40B4-BE49-F238E27FC236}">
                <a16:creationId xmlns:a16="http://schemas.microsoft.com/office/drawing/2014/main" id="{8AD3495A-843E-4F19-BF65-1D2AB4E5D64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7974" y="339363"/>
            <a:ext cx="1475295" cy="1475295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5B668911-A1C2-4773-84AC-84CC2248D91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64716" y="-133645"/>
            <a:ext cx="1727788" cy="1727788"/>
          </a:xfrm>
          <a:prstGeom prst="rect">
            <a:avLst/>
          </a:prstGeom>
        </p:spPr>
      </p:pic>
      <p:grpSp>
        <p:nvGrpSpPr>
          <p:cNvPr id="40" name="Group 39">
            <a:extLst>
              <a:ext uri="{FF2B5EF4-FFF2-40B4-BE49-F238E27FC236}">
                <a16:creationId xmlns:a16="http://schemas.microsoft.com/office/drawing/2014/main" id="{C58069CC-3D5F-43FE-B3D5-41F88AB931B3}"/>
              </a:ext>
            </a:extLst>
          </p:cNvPr>
          <p:cNvGrpSpPr/>
          <p:nvPr/>
        </p:nvGrpSpPr>
        <p:grpSpPr>
          <a:xfrm flipH="1">
            <a:off x="9745884" y="4074754"/>
            <a:ext cx="2521783" cy="2738601"/>
            <a:chOff x="2557324" y="2574770"/>
            <a:chExt cx="3188568" cy="3932518"/>
          </a:xfrm>
        </p:grpSpPr>
        <p:pic>
          <p:nvPicPr>
            <p:cNvPr id="41" name="Graphic 199">
              <a:extLst>
                <a:ext uri="{FF2B5EF4-FFF2-40B4-BE49-F238E27FC236}">
                  <a16:creationId xmlns:a16="http://schemas.microsoft.com/office/drawing/2014/main" id="{732C3DE1-D70D-4B7D-A8D0-C768D2FA6DB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680781" y="2574770"/>
              <a:ext cx="1865268" cy="3890794"/>
            </a:xfrm>
            <a:prstGeom prst="rect">
              <a:avLst/>
            </a:prstGeom>
          </p:spPr>
        </p:pic>
        <p:pic>
          <p:nvPicPr>
            <p:cNvPr id="43" name="Graphic 200">
              <a:extLst>
                <a:ext uri="{FF2B5EF4-FFF2-40B4-BE49-F238E27FC236}">
                  <a16:creationId xmlns:a16="http://schemas.microsoft.com/office/drawing/2014/main" id="{4E27AC76-1809-4CD3-9135-12E4DF48309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flipH="1">
              <a:off x="4625920" y="5505908"/>
              <a:ext cx="606166" cy="906141"/>
            </a:xfrm>
            <a:prstGeom prst="rect">
              <a:avLst/>
            </a:prstGeom>
          </p:spPr>
        </p:pic>
        <p:pic>
          <p:nvPicPr>
            <p:cNvPr id="44" name="Graphic 201">
              <a:extLst>
                <a:ext uri="{FF2B5EF4-FFF2-40B4-BE49-F238E27FC236}">
                  <a16:creationId xmlns:a16="http://schemas.microsoft.com/office/drawing/2014/main" id="{E22A52FF-0463-4AAA-9F57-3BF51614705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 rot="778525" flipH="1">
              <a:off x="4000975" y="5447229"/>
              <a:ext cx="424398" cy="1050653"/>
            </a:xfrm>
            <a:prstGeom prst="rect">
              <a:avLst/>
            </a:prstGeom>
          </p:spPr>
        </p:pic>
        <p:grpSp>
          <p:nvGrpSpPr>
            <p:cNvPr id="45" name="Graphic 37">
              <a:extLst>
                <a:ext uri="{FF2B5EF4-FFF2-40B4-BE49-F238E27FC236}">
                  <a16:creationId xmlns:a16="http://schemas.microsoft.com/office/drawing/2014/main" id="{28429D26-DB0C-4860-962A-0A72C84D0958}"/>
                </a:ext>
              </a:extLst>
            </p:cNvPr>
            <p:cNvGrpSpPr/>
            <p:nvPr/>
          </p:nvGrpSpPr>
          <p:grpSpPr>
            <a:xfrm rot="21443796" flipH="1">
              <a:off x="4096505" y="3377879"/>
              <a:ext cx="1025800" cy="588650"/>
              <a:chOff x="8516323" y="4103602"/>
              <a:chExt cx="870746" cy="562207"/>
            </a:xfrm>
          </p:grpSpPr>
          <p:sp>
            <p:nvSpPr>
              <p:cNvPr id="50" name="Freeform: Shape 207">
                <a:extLst>
                  <a:ext uri="{FF2B5EF4-FFF2-40B4-BE49-F238E27FC236}">
                    <a16:creationId xmlns:a16="http://schemas.microsoft.com/office/drawing/2014/main" id="{048C79C7-1B49-40E4-AF97-73C7108E2439}"/>
                  </a:ext>
                </a:extLst>
              </p:cNvPr>
              <p:cNvSpPr/>
              <p:nvPr/>
            </p:nvSpPr>
            <p:spPr>
              <a:xfrm rot="21068312">
                <a:off x="8516323" y="4103602"/>
                <a:ext cx="120568" cy="467556"/>
              </a:xfrm>
              <a:custGeom>
                <a:avLst/>
                <a:gdLst>
                  <a:gd name="connsiteX0" fmla="*/ 155014 w 163773"/>
                  <a:gd name="connsiteY0" fmla="*/ 334295 h 334294"/>
                  <a:gd name="connsiteX1" fmla="*/ 148346 w 163773"/>
                  <a:gd name="connsiteY1" fmla="*/ 330485 h 334294"/>
                  <a:gd name="connsiteX2" fmla="*/ 1661 w 163773"/>
                  <a:gd name="connsiteY2" fmla="*/ 123792 h 334294"/>
                  <a:gd name="connsiteX3" fmla="*/ 3566 w 163773"/>
                  <a:gd name="connsiteY3" fmla="*/ 112362 h 334294"/>
                  <a:gd name="connsiteX4" fmla="*/ 14996 w 163773"/>
                  <a:gd name="connsiteY4" fmla="*/ 114267 h 334294"/>
                  <a:gd name="connsiteX5" fmla="*/ 142631 w 163773"/>
                  <a:gd name="connsiteY5" fmla="*/ 294290 h 334294"/>
                  <a:gd name="connsiteX6" fmla="*/ 129296 w 163773"/>
                  <a:gd name="connsiteY6" fmla="*/ 198087 h 334294"/>
                  <a:gd name="connsiteX7" fmla="*/ 29284 w 163773"/>
                  <a:gd name="connsiteY7" fmla="*/ 12350 h 334294"/>
                  <a:gd name="connsiteX8" fmla="*/ 33094 w 163773"/>
                  <a:gd name="connsiteY8" fmla="*/ 920 h 334294"/>
                  <a:gd name="connsiteX9" fmla="*/ 44524 w 163773"/>
                  <a:gd name="connsiteY9" fmla="*/ 4730 h 334294"/>
                  <a:gd name="connsiteX10" fmla="*/ 144536 w 163773"/>
                  <a:gd name="connsiteY10" fmla="*/ 191420 h 334294"/>
                  <a:gd name="connsiteX11" fmla="*/ 145489 w 163773"/>
                  <a:gd name="connsiteY11" fmla="*/ 194277 h 334294"/>
                  <a:gd name="connsiteX12" fmla="*/ 163586 w 163773"/>
                  <a:gd name="connsiteY12" fmla="*/ 325722 h 334294"/>
                  <a:gd name="connsiteX13" fmla="*/ 158824 w 163773"/>
                  <a:gd name="connsiteY13" fmla="*/ 334295 h 334294"/>
                  <a:gd name="connsiteX14" fmla="*/ 155014 w 163773"/>
                  <a:gd name="connsiteY14" fmla="*/ 334295 h 334294"/>
                  <a:gd name="connsiteX0" fmla="*/ 158824 w 163772"/>
                  <a:gd name="connsiteY0" fmla="*/ 334295 h 334295"/>
                  <a:gd name="connsiteX1" fmla="*/ 148346 w 163772"/>
                  <a:gd name="connsiteY1" fmla="*/ 330485 h 334295"/>
                  <a:gd name="connsiteX2" fmla="*/ 1661 w 163772"/>
                  <a:gd name="connsiteY2" fmla="*/ 123792 h 334295"/>
                  <a:gd name="connsiteX3" fmla="*/ 3566 w 163772"/>
                  <a:gd name="connsiteY3" fmla="*/ 112362 h 334295"/>
                  <a:gd name="connsiteX4" fmla="*/ 14996 w 163772"/>
                  <a:gd name="connsiteY4" fmla="*/ 114267 h 334295"/>
                  <a:gd name="connsiteX5" fmla="*/ 142631 w 163772"/>
                  <a:gd name="connsiteY5" fmla="*/ 294290 h 334295"/>
                  <a:gd name="connsiteX6" fmla="*/ 129296 w 163772"/>
                  <a:gd name="connsiteY6" fmla="*/ 198087 h 334295"/>
                  <a:gd name="connsiteX7" fmla="*/ 29284 w 163772"/>
                  <a:gd name="connsiteY7" fmla="*/ 12350 h 334295"/>
                  <a:gd name="connsiteX8" fmla="*/ 33094 w 163772"/>
                  <a:gd name="connsiteY8" fmla="*/ 920 h 334295"/>
                  <a:gd name="connsiteX9" fmla="*/ 44524 w 163772"/>
                  <a:gd name="connsiteY9" fmla="*/ 4730 h 334295"/>
                  <a:gd name="connsiteX10" fmla="*/ 144536 w 163772"/>
                  <a:gd name="connsiteY10" fmla="*/ 191420 h 334295"/>
                  <a:gd name="connsiteX11" fmla="*/ 145489 w 163772"/>
                  <a:gd name="connsiteY11" fmla="*/ 194277 h 334295"/>
                  <a:gd name="connsiteX12" fmla="*/ 163586 w 163772"/>
                  <a:gd name="connsiteY12" fmla="*/ 325722 h 334295"/>
                  <a:gd name="connsiteX13" fmla="*/ 158824 w 163772"/>
                  <a:gd name="connsiteY13" fmla="*/ 334295 h 334295"/>
                  <a:gd name="connsiteX0" fmla="*/ 163586 w 166320"/>
                  <a:gd name="connsiteY0" fmla="*/ 325722 h 349905"/>
                  <a:gd name="connsiteX1" fmla="*/ 148346 w 166320"/>
                  <a:gd name="connsiteY1" fmla="*/ 330485 h 349905"/>
                  <a:gd name="connsiteX2" fmla="*/ 1661 w 166320"/>
                  <a:gd name="connsiteY2" fmla="*/ 123792 h 349905"/>
                  <a:gd name="connsiteX3" fmla="*/ 3566 w 166320"/>
                  <a:gd name="connsiteY3" fmla="*/ 112362 h 349905"/>
                  <a:gd name="connsiteX4" fmla="*/ 14996 w 166320"/>
                  <a:gd name="connsiteY4" fmla="*/ 114267 h 349905"/>
                  <a:gd name="connsiteX5" fmla="*/ 142631 w 166320"/>
                  <a:gd name="connsiteY5" fmla="*/ 294290 h 349905"/>
                  <a:gd name="connsiteX6" fmla="*/ 129296 w 166320"/>
                  <a:gd name="connsiteY6" fmla="*/ 198087 h 349905"/>
                  <a:gd name="connsiteX7" fmla="*/ 29284 w 166320"/>
                  <a:gd name="connsiteY7" fmla="*/ 12350 h 349905"/>
                  <a:gd name="connsiteX8" fmla="*/ 33094 w 166320"/>
                  <a:gd name="connsiteY8" fmla="*/ 920 h 349905"/>
                  <a:gd name="connsiteX9" fmla="*/ 44524 w 166320"/>
                  <a:gd name="connsiteY9" fmla="*/ 4730 h 349905"/>
                  <a:gd name="connsiteX10" fmla="*/ 144536 w 166320"/>
                  <a:gd name="connsiteY10" fmla="*/ 191420 h 349905"/>
                  <a:gd name="connsiteX11" fmla="*/ 145489 w 166320"/>
                  <a:gd name="connsiteY11" fmla="*/ 194277 h 349905"/>
                  <a:gd name="connsiteX12" fmla="*/ 163586 w 166320"/>
                  <a:gd name="connsiteY12" fmla="*/ 325722 h 349905"/>
                  <a:gd name="connsiteX0" fmla="*/ 163586 w 166320"/>
                  <a:gd name="connsiteY0" fmla="*/ 325722 h 349905"/>
                  <a:gd name="connsiteX1" fmla="*/ 148346 w 166320"/>
                  <a:gd name="connsiteY1" fmla="*/ 330485 h 349905"/>
                  <a:gd name="connsiteX2" fmla="*/ 1661 w 166320"/>
                  <a:gd name="connsiteY2" fmla="*/ 123792 h 349905"/>
                  <a:gd name="connsiteX3" fmla="*/ 3566 w 166320"/>
                  <a:gd name="connsiteY3" fmla="*/ 112362 h 349905"/>
                  <a:gd name="connsiteX4" fmla="*/ 14996 w 166320"/>
                  <a:gd name="connsiteY4" fmla="*/ 114267 h 349905"/>
                  <a:gd name="connsiteX5" fmla="*/ 121617 w 166320"/>
                  <a:gd name="connsiteY5" fmla="*/ 248738 h 349905"/>
                  <a:gd name="connsiteX6" fmla="*/ 129296 w 166320"/>
                  <a:gd name="connsiteY6" fmla="*/ 198087 h 349905"/>
                  <a:gd name="connsiteX7" fmla="*/ 29284 w 166320"/>
                  <a:gd name="connsiteY7" fmla="*/ 12350 h 349905"/>
                  <a:gd name="connsiteX8" fmla="*/ 33094 w 166320"/>
                  <a:gd name="connsiteY8" fmla="*/ 920 h 349905"/>
                  <a:gd name="connsiteX9" fmla="*/ 44524 w 166320"/>
                  <a:gd name="connsiteY9" fmla="*/ 4730 h 349905"/>
                  <a:gd name="connsiteX10" fmla="*/ 144536 w 166320"/>
                  <a:gd name="connsiteY10" fmla="*/ 191420 h 349905"/>
                  <a:gd name="connsiteX11" fmla="*/ 145489 w 166320"/>
                  <a:gd name="connsiteY11" fmla="*/ 194277 h 349905"/>
                  <a:gd name="connsiteX12" fmla="*/ 163586 w 166320"/>
                  <a:gd name="connsiteY12" fmla="*/ 325722 h 349905"/>
                  <a:gd name="connsiteX0" fmla="*/ 154492 w 162305"/>
                  <a:gd name="connsiteY0" fmla="*/ 259368 h 338479"/>
                  <a:gd name="connsiteX1" fmla="*/ 148346 w 162305"/>
                  <a:gd name="connsiteY1" fmla="*/ 330485 h 338479"/>
                  <a:gd name="connsiteX2" fmla="*/ 1661 w 162305"/>
                  <a:gd name="connsiteY2" fmla="*/ 123792 h 338479"/>
                  <a:gd name="connsiteX3" fmla="*/ 3566 w 162305"/>
                  <a:gd name="connsiteY3" fmla="*/ 112362 h 338479"/>
                  <a:gd name="connsiteX4" fmla="*/ 14996 w 162305"/>
                  <a:gd name="connsiteY4" fmla="*/ 114267 h 338479"/>
                  <a:gd name="connsiteX5" fmla="*/ 121617 w 162305"/>
                  <a:gd name="connsiteY5" fmla="*/ 248738 h 338479"/>
                  <a:gd name="connsiteX6" fmla="*/ 129296 w 162305"/>
                  <a:gd name="connsiteY6" fmla="*/ 198087 h 338479"/>
                  <a:gd name="connsiteX7" fmla="*/ 29284 w 162305"/>
                  <a:gd name="connsiteY7" fmla="*/ 12350 h 338479"/>
                  <a:gd name="connsiteX8" fmla="*/ 33094 w 162305"/>
                  <a:gd name="connsiteY8" fmla="*/ 920 h 338479"/>
                  <a:gd name="connsiteX9" fmla="*/ 44524 w 162305"/>
                  <a:gd name="connsiteY9" fmla="*/ 4730 h 338479"/>
                  <a:gd name="connsiteX10" fmla="*/ 144536 w 162305"/>
                  <a:gd name="connsiteY10" fmla="*/ 191420 h 338479"/>
                  <a:gd name="connsiteX11" fmla="*/ 145489 w 162305"/>
                  <a:gd name="connsiteY11" fmla="*/ 194277 h 338479"/>
                  <a:gd name="connsiteX12" fmla="*/ 154492 w 162305"/>
                  <a:gd name="connsiteY12" fmla="*/ 259368 h 338479"/>
                  <a:gd name="connsiteX0" fmla="*/ 154492 w 154495"/>
                  <a:gd name="connsiteY0" fmla="*/ 259368 h 271187"/>
                  <a:gd name="connsiteX1" fmla="*/ 89039 w 154495"/>
                  <a:gd name="connsiteY1" fmla="*/ 237035 h 271187"/>
                  <a:gd name="connsiteX2" fmla="*/ 1661 w 154495"/>
                  <a:gd name="connsiteY2" fmla="*/ 123792 h 271187"/>
                  <a:gd name="connsiteX3" fmla="*/ 3566 w 154495"/>
                  <a:gd name="connsiteY3" fmla="*/ 112362 h 271187"/>
                  <a:gd name="connsiteX4" fmla="*/ 14996 w 154495"/>
                  <a:gd name="connsiteY4" fmla="*/ 114267 h 271187"/>
                  <a:gd name="connsiteX5" fmla="*/ 121617 w 154495"/>
                  <a:gd name="connsiteY5" fmla="*/ 248738 h 271187"/>
                  <a:gd name="connsiteX6" fmla="*/ 129296 w 154495"/>
                  <a:gd name="connsiteY6" fmla="*/ 198087 h 271187"/>
                  <a:gd name="connsiteX7" fmla="*/ 29284 w 154495"/>
                  <a:gd name="connsiteY7" fmla="*/ 12350 h 271187"/>
                  <a:gd name="connsiteX8" fmla="*/ 33094 w 154495"/>
                  <a:gd name="connsiteY8" fmla="*/ 920 h 271187"/>
                  <a:gd name="connsiteX9" fmla="*/ 44524 w 154495"/>
                  <a:gd name="connsiteY9" fmla="*/ 4730 h 271187"/>
                  <a:gd name="connsiteX10" fmla="*/ 144536 w 154495"/>
                  <a:gd name="connsiteY10" fmla="*/ 191420 h 271187"/>
                  <a:gd name="connsiteX11" fmla="*/ 145489 w 154495"/>
                  <a:gd name="connsiteY11" fmla="*/ 194277 h 271187"/>
                  <a:gd name="connsiteX12" fmla="*/ 154492 w 154495"/>
                  <a:gd name="connsiteY12" fmla="*/ 259368 h 271187"/>
                  <a:gd name="connsiteX0" fmla="*/ 154492 w 154496"/>
                  <a:gd name="connsiteY0" fmla="*/ 259368 h 268433"/>
                  <a:gd name="connsiteX1" fmla="*/ 89039 w 154496"/>
                  <a:gd name="connsiteY1" fmla="*/ 237035 h 268433"/>
                  <a:gd name="connsiteX2" fmla="*/ 1661 w 154496"/>
                  <a:gd name="connsiteY2" fmla="*/ 123792 h 268433"/>
                  <a:gd name="connsiteX3" fmla="*/ 3566 w 154496"/>
                  <a:gd name="connsiteY3" fmla="*/ 112362 h 268433"/>
                  <a:gd name="connsiteX4" fmla="*/ 14996 w 154496"/>
                  <a:gd name="connsiteY4" fmla="*/ 114267 h 268433"/>
                  <a:gd name="connsiteX5" fmla="*/ 121617 w 154496"/>
                  <a:gd name="connsiteY5" fmla="*/ 248738 h 268433"/>
                  <a:gd name="connsiteX6" fmla="*/ 129296 w 154496"/>
                  <a:gd name="connsiteY6" fmla="*/ 198087 h 268433"/>
                  <a:gd name="connsiteX7" fmla="*/ 29284 w 154496"/>
                  <a:gd name="connsiteY7" fmla="*/ 12350 h 268433"/>
                  <a:gd name="connsiteX8" fmla="*/ 33094 w 154496"/>
                  <a:gd name="connsiteY8" fmla="*/ 920 h 268433"/>
                  <a:gd name="connsiteX9" fmla="*/ 44524 w 154496"/>
                  <a:gd name="connsiteY9" fmla="*/ 4730 h 268433"/>
                  <a:gd name="connsiteX10" fmla="*/ 144536 w 154496"/>
                  <a:gd name="connsiteY10" fmla="*/ 191420 h 268433"/>
                  <a:gd name="connsiteX11" fmla="*/ 145489 w 154496"/>
                  <a:gd name="connsiteY11" fmla="*/ 194277 h 268433"/>
                  <a:gd name="connsiteX12" fmla="*/ 154492 w 154496"/>
                  <a:gd name="connsiteY12" fmla="*/ 259368 h 2684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54496" h="268433">
                    <a:moveTo>
                      <a:pt x="154492" y="259368"/>
                    </a:moveTo>
                    <a:cubicBezTo>
                      <a:pt x="154968" y="282069"/>
                      <a:pt x="118774" y="257416"/>
                      <a:pt x="89039" y="237035"/>
                    </a:cubicBezTo>
                    <a:lnTo>
                      <a:pt x="1661" y="123792"/>
                    </a:lnTo>
                    <a:cubicBezTo>
                      <a:pt x="-1196" y="119982"/>
                      <a:pt x="-244" y="115220"/>
                      <a:pt x="3566" y="112362"/>
                    </a:cubicBezTo>
                    <a:cubicBezTo>
                      <a:pt x="7376" y="109505"/>
                      <a:pt x="12139" y="110457"/>
                      <a:pt x="14996" y="114267"/>
                    </a:cubicBezTo>
                    <a:lnTo>
                      <a:pt x="121617" y="248738"/>
                    </a:lnTo>
                    <a:lnTo>
                      <a:pt x="129296" y="198087"/>
                    </a:lnTo>
                    <a:lnTo>
                      <a:pt x="29284" y="12350"/>
                    </a:lnTo>
                    <a:cubicBezTo>
                      <a:pt x="27379" y="8540"/>
                      <a:pt x="28331" y="2825"/>
                      <a:pt x="33094" y="920"/>
                    </a:cubicBezTo>
                    <a:cubicBezTo>
                      <a:pt x="36904" y="-985"/>
                      <a:pt x="42619" y="-33"/>
                      <a:pt x="44524" y="4730"/>
                    </a:cubicBezTo>
                    <a:lnTo>
                      <a:pt x="144536" y="191420"/>
                    </a:lnTo>
                    <a:cubicBezTo>
                      <a:pt x="144536" y="192372"/>
                      <a:pt x="145489" y="193325"/>
                      <a:pt x="145489" y="194277"/>
                    </a:cubicBezTo>
                    <a:lnTo>
                      <a:pt x="154492" y="259368"/>
                    </a:lnTo>
                    <a:close/>
                  </a:path>
                </a:pathLst>
              </a:custGeom>
              <a:solidFill>
                <a:srgbClr val="C4C4C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208">
                <a:extLst>
                  <a:ext uri="{FF2B5EF4-FFF2-40B4-BE49-F238E27FC236}">
                    <a16:creationId xmlns:a16="http://schemas.microsoft.com/office/drawing/2014/main" id="{00501414-49BB-4CB2-8EA0-5A7935A04A79}"/>
                  </a:ext>
                </a:extLst>
              </p:cNvPr>
              <p:cNvSpPr/>
              <p:nvPr/>
            </p:nvSpPr>
            <p:spPr>
              <a:xfrm rot="21217160">
                <a:off x="9259192" y="4162766"/>
                <a:ext cx="127877" cy="355099"/>
              </a:xfrm>
              <a:custGeom>
                <a:avLst/>
                <a:gdLst>
                  <a:gd name="connsiteX0" fmla="*/ 7863 w 127877"/>
                  <a:gd name="connsiteY0" fmla="*/ 313026 h 313026"/>
                  <a:gd name="connsiteX1" fmla="*/ 5005 w 127877"/>
                  <a:gd name="connsiteY1" fmla="*/ 312074 h 313026"/>
                  <a:gd name="connsiteX2" fmla="*/ 243 w 127877"/>
                  <a:gd name="connsiteY2" fmla="*/ 302549 h 313026"/>
                  <a:gd name="connsiteX3" fmla="*/ 33580 w 127877"/>
                  <a:gd name="connsiteY3" fmla="*/ 167294 h 313026"/>
                  <a:gd name="connsiteX4" fmla="*/ 33580 w 127877"/>
                  <a:gd name="connsiteY4" fmla="*/ 166341 h 313026"/>
                  <a:gd name="connsiteX5" fmla="*/ 100255 w 127877"/>
                  <a:gd name="connsiteY5" fmla="*/ 5369 h 313026"/>
                  <a:gd name="connsiteX6" fmla="*/ 110733 w 127877"/>
                  <a:gd name="connsiteY6" fmla="*/ 606 h 313026"/>
                  <a:gd name="connsiteX7" fmla="*/ 115495 w 127877"/>
                  <a:gd name="connsiteY7" fmla="*/ 11084 h 313026"/>
                  <a:gd name="connsiteX8" fmla="*/ 48820 w 127877"/>
                  <a:gd name="connsiteY8" fmla="*/ 171104 h 313026"/>
                  <a:gd name="connsiteX9" fmla="*/ 27865 w 127877"/>
                  <a:gd name="connsiteY9" fmla="*/ 258734 h 313026"/>
                  <a:gd name="connsiteX10" fmla="*/ 112638 w 127877"/>
                  <a:gd name="connsiteY10" fmla="*/ 129194 h 313026"/>
                  <a:gd name="connsiteX11" fmla="*/ 124068 w 127877"/>
                  <a:gd name="connsiteY11" fmla="*/ 126336 h 313026"/>
                  <a:gd name="connsiteX12" fmla="*/ 126925 w 127877"/>
                  <a:gd name="connsiteY12" fmla="*/ 137766 h 313026"/>
                  <a:gd name="connsiteX13" fmla="*/ 14530 w 127877"/>
                  <a:gd name="connsiteY13" fmla="*/ 310169 h 313026"/>
                  <a:gd name="connsiteX14" fmla="*/ 7863 w 127877"/>
                  <a:gd name="connsiteY14" fmla="*/ 313026 h 3130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7877" h="313026">
                    <a:moveTo>
                      <a:pt x="7863" y="313026"/>
                    </a:moveTo>
                    <a:cubicBezTo>
                      <a:pt x="6910" y="313026"/>
                      <a:pt x="5958" y="313026"/>
                      <a:pt x="5005" y="312074"/>
                    </a:cubicBezTo>
                    <a:cubicBezTo>
                      <a:pt x="1195" y="310169"/>
                      <a:pt x="-710" y="306359"/>
                      <a:pt x="243" y="302549"/>
                    </a:cubicBezTo>
                    <a:lnTo>
                      <a:pt x="33580" y="167294"/>
                    </a:lnTo>
                    <a:cubicBezTo>
                      <a:pt x="33580" y="167294"/>
                      <a:pt x="33580" y="166341"/>
                      <a:pt x="33580" y="166341"/>
                    </a:cubicBezTo>
                    <a:lnTo>
                      <a:pt x="100255" y="5369"/>
                    </a:lnTo>
                    <a:cubicBezTo>
                      <a:pt x="102160" y="1559"/>
                      <a:pt x="106923" y="-1299"/>
                      <a:pt x="110733" y="606"/>
                    </a:cubicBezTo>
                    <a:cubicBezTo>
                      <a:pt x="114543" y="2511"/>
                      <a:pt x="117400" y="7274"/>
                      <a:pt x="115495" y="11084"/>
                    </a:cubicBezTo>
                    <a:lnTo>
                      <a:pt x="48820" y="171104"/>
                    </a:lnTo>
                    <a:lnTo>
                      <a:pt x="27865" y="258734"/>
                    </a:lnTo>
                    <a:lnTo>
                      <a:pt x="112638" y="129194"/>
                    </a:lnTo>
                    <a:cubicBezTo>
                      <a:pt x="115495" y="125384"/>
                      <a:pt x="120258" y="124431"/>
                      <a:pt x="124068" y="126336"/>
                    </a:cubicBezTo>
                    <a:cubicBezTo>
                      <a:pt x="127878" y="129194"/>
                      <a:pt x="128830" y="133956"/>
                      <a:pt x="126925" y="137766"/>
                    </a:cubicBezTo>
                    <a:lnTo>
                      <a:pt x="14530" y="310169"/>
                    </a:lnTo>
                    <a:cubicBezTo>
                      <a:pt x="12625" y="312074"/>
                      <a:pt x="9768" y="313026"/>
                      <a:pt x="7863" y="313026"/>
                    </a:cubicBezTo>
                    <a:close/>
                  </a:path>
                </a:pathLst>
              </a:custGeom>
              <a:solidFill>
                <a:srgbClr val="C4C4C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52" name="Graphic 37">
                <a:extLst>
                  <a:ext uri="{FF2B5EF4-FFF2-40B4-BE49-F238E27FC236}">
                    <a16:creationId xmlns:a16="http://schemas.microsoft.com/office/drawing/2014/main" id="{97F90041-C57A-476A-BC94-CF949F3179B4}"/>
                  </a:ext>
                </a:extLst>
              </p:cNvPr>
              <p:cNvGrpSpPr/>
              <p:nvPr/>
            </p:nvGrpSpPr>
            <p:grpSpPr>
              <a:xfrm>
                <a:off x="8588056" y="4271430"/>
                <a:ext cx="752475" cy="394379"/>
                <a:chOff x="8588056" y="4271430"/>
                <a:chExt cx="752475" cy="394379"/>
              </a:xfrm>
            </p:grpSpPr>
            <p:sp>
              <p:nvSpPr>
                <p:cNvPr id="53" name="Freeform: Shape 210">
                  <a:extLst>
                    <a:ext uri="{FF2B5EF4-FFF2-40B4-BE49-F238E27FC236}">
                      <a16:creationId xmlns:a16="http://schemas.microsoft.com/office/drawing/2014/main" id="{618377A4-3C92-4E44-B276-C8542A5F11C0}"/>
                    </a:ext>
                  </a:extLst>
                </p:cNvPr>
                <p:cNvSpPr/>
                <p:nvPr/>
              </p:nvSpPr>
              <p:spPr>
                <a:xfrm>
                  <a:off x="8588056" y="4271430"/>
                  <a:ext cx="752475" cy="394379"/>
                </a:xfrm>
                <a:custGeom>
                  <a:avLst/>
                  <a:gdLst>
                    <a:gd name="connsiteX0" fmla="*/ 0 w 752475"/>
                    <a:gd name="connsiteY0" fmla="*/ 125730 h 394379"/>
                    <a:gd name="connsiteX1" fmla="*/ 430530 w 752475"/>
                    <a:gd name="connsiteY1" fmla="*/ 0 h 394379"/>
                    <a:gd name="connsiteX2" fmla="*/ 752475 w 752475"/>
                    <a:gd name="connsiteY2" fmla="*/ 103823 h 394379"/>
                    <a:gd name="connsiteX3" fmla="*/ 713423 w 752475"/>
                    <a:gd name="connsiteY3" fmla="*/ 241935 h 394379"/>
                    <a:gd name="connsiteX4" fmla="*/ 371475 w 752475"/>
                    <a:gd name="connsiteY4" fmla="*/ 394335 h 394379"/>
                    <a:gd name="connsiteX5" fmla="*/ 23812 w 752475"/>
                    <a:gd name="connsiteY5" fmla="*/ 261937 h 394379"/>
                    <a:gd name="connsiteX6" fmla="*/ 0 w 752475"/>
                    <a:gd name="connsiteY6" fmla="*/ 125730 h 3943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752475" h="394379">
                      <a:moveTo>
                        <a:pt x="0" y="125730"/>
                      </a:moveTo>
                      <a:lnTo>
                        <a:pt x="430530" y="0"/>
                      </a:lnTo>
                      <a:cubicBezTo>
                        <a:pt x="499110" y="13335"/>
                        <a:pt x="661988" y="73343"/>
                        <a:pt x="752475" y="103823"/>
                      </a:cubicBezTo>
                      <a:cubicBezTo>
                        <a:pt x="743903" y="150495"/>
                        <a:pt x="729615" y="196215"/>
                        <a:pt x="713423" y="241935"/>
                      </a:cubicBezTo>
                      <a:cubicBezTo>
                        <a:pt x="677228" y="276225"/>
                        <a:pt x="518160" y="391478"/>
                        <a:pt x="371475" y="394335"/>
                      </a:cubicBezTo>
                      <a:cubicBezTo>
                        <a:pt x="224790" y="397193"/>
                        <a:pt x="23812" y="261937"/>
                        <a:pt x="23812" y="261937"/>
                      </a:cubicBezTo>
                      <a:cubicBezTo>
                        <a:pt x="7620" y="213360"/>
                        <a:pt x="0" y="125730"/>
                        <a:pt x="0" y="12573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4" name="Freeform: Shape 211">
                  <a:extLst>
                    <a:ext uri="{FF2B5EF4-FFF2-40B4-BE49-F238E27FC236}">
                      <a16:creationId xmlns:a16="http://schemas.microsoft.com/office/drawing/2014/main" id="{7A006659-F259-436A-850A-AC5ABF703C88}"/>
                    </a:ext>
                  </a:extLst>
                </p:cNvPr>
                <p:cNvSpPr/>
                <p:nvPr/>
              </p:nvSpPr>
              <p:spPr>
                <a:xfrm>
                  <a:off x="8646158" y="4359858"/>
                  <a:ext cx="654367" cy="103023"/>
                </a:xfrm>
                <a:custGeom>
                  <a:avLst/>
                  <a:gdLst>
                    <a:gd name="connsiteX0" fmla="*/ 654368 w 654367"/>
                    <a:gd name="connsiteY0" fmla="*/ 103024 h 103023"/>
                    <a:gd name="connsiteX1" fmla="*/ 390525 w 654367"/>
                    <a:gd name="connsiteY1" fmla="*/ 154 h 103023"/>
                    <a:gd name="connsiteX2" fmla="*/ 0 w 654367"/>
                    <a:gd name="connsiteY2" fmla="*/ 103024 h 103023"/>
                    <a:gd name="connsiteX3" fmla="*/ 390525 w 654367"/>
                    <a:gd name="connsiteY3" fmla="*/ 38254 h 103023"/>
                    <a:gd name="connsiteX4" fmla="*/ 654368 w 654367"/>
                    <a:gd name="connsiteY4" fmla="*/ 103024 h 103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54367" h="103023">
                      <a:moveTo>
                        <a:pt x="654368" y="103024"/>
                      </a:moveTo>
                      <a:cubicBezTo>
                        <a:pt x="654368" y="103024"/>
                        <a:pt x="443865" y="3964"/>
                        <a:pt x="390525" y="154"/>
                      </a:cubicBezTo>
                      <a:cubicBezTo>
                        <a:pt x="338138" y="-4609"/>
                        <a:pt x="0" y="103024"/>
                        <a:pt x="0" y="103024"/>
                      </a:cubicBezTo>
                      <a:cubicBezTo>
                        <a:pt x="0" y="103024"/>
                        <a:pt x="303848" y="33491"/>
                        <a:pt x="390525" y="38254"/>
                      </a:cubicBezTo>
                      <a:cubicBezTo>
                        <a:pt x="479107" y="43969"/>
                        <a:pt x="654368" y="103024"/>
                        <a:pt x="654368" y="103024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" name="Freeform: Shape 212">
                  <a:extLst>
                    <a:ext uri="{FF2B5EF4-FFF2-40B4-BE49-F238E27FC236}">
                      <a16:creationId xmlns:a16="http://schemas.microsoft.com/office/drawing/2014/main" id="{D80A5850-EFA5-402A-8ABD-2D96A36F89CB}"/>
                    </a:ext>
                  </a:extLst>
                </p:cNvPr>
                <p:cNvSpPr/>
                <p:nvPr/>
              </p:nvSpPr>
              <p:spPr>
                <a:xfrm>
                  <a:off x="8649016" y="4476652"/>
                  <a:ext cx="583882" cy="70049"/>
                </a:xfrm>
                <a:custGeom>
                  <a:avLst/>
                  <a:gdLst>
                    <a:gd name="connsiteX0" fmla="*/ 583883 w 583882"/>
                    <a:gd name="connsiteY0" fmla="*/ 70050 h 70049"/>
                    <a:gd name="connsiteX1" fmla="*/ 384810 w 583882"/>
                    <a:gd name="connsiteY1" fmla="*/ 517 h 70049"/>
                    <a:gd name="connsiteX2" fmla="*/ 0 w 583882"/>
                    <a:gd name="connsiteY2" fmla="*/ 53857 h 70049"/>
                    <a:gd name="connsiteX3" fmla="*/ 384810 w 583882"/>
                    <a:gd name="connsiteY3" fmla="*/ 28140 h 70049"/>
                    <a:gd name="connsiteX4" fmla="*/ 583883 w 583882"/>
                    <a:gd name="connsiteY4" fmla="*/ 70050 h 700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83882" h="70049">
                      <a:moveTo>
                        <a:pt x="583883" y="70050"/>
                      </a:moveTo>
                      <a:cubicBezTo>
                        <a:pt x="583883" y="70050"/>
                        <a:pt x="453390" y="6232"/>
                        <a:pt x="384810" y="517"/>
                      </a:cubicBezTo>
                      <a:cubicBezTo>
                        <a:pt x="300038" y="-6150"/>
                        <a:pt x="0" y="53857"/>
                        <a:pt x="0" y="53857"/>
                      </a:cubicBezTo>
                      <a:cubicBezTo>
                        <a:pt x="0" y="53857"/>
                        <a:pt x="319088" y="22425"/>
                        <a:pt x="384810" y="28140"/>
                      </a:cubicBezTo>
                      <a:cubicBezTo>
                        <a:pt x="449580" y="33855"/>
                        <a:pt x="583883" y="70050"/>
                        <a:pt x="583883" y="70050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" name="Freeform: Shape 213">
                  <a:extLst>
                    <a:ext uri="{FF2B5EF4-FFF2-40B4-BE49-F238E27FC236}">
                      <a16:creationId xmlns:a16="http://schemas.microsoft.com/office/drawing/2014/main" id="{21D6689E-C6AD-4B13-B8CB-D7FC3A98E075}"/>
                    </a:ext>
                  </a:extLst>
                </p:cNvPr>
                <p:cNvSpPr/>
                <p:nvPr/>
              </p:nvSpPr>
              <p:spPr>
                <a:xfrm>
                  <a:off x="8659493" y="4554322"/>
                  <a:ext cx="521017" cy="76383"/>
                </a:xfrm>
                <a:custGeom>
                  <a:avLst/>
                  <a:gdLst>
                    <a:gd name="connsiteX0" fmla="*/ 521018 w 521017"/>
                    <a:gd name="connsiteY0" fmla="*/ 22860 h 76383"/>
                    <a:gd name="connsiteX1" fmla="*/ 0 w 521017"/>
                    <a:gd name="connsiteY1" fmla="*/ 0 h 76383"/>
                    <a:gd name="connsiteX2" fmla="*/ 244793 w 521017"/>
                    <a:gd name="connsiteY2" fmla="*/ 73343 h 76383"/>
                    <a:gd name="connsiteX3" fmla="*/ 521018 w 521017"/>
                    <a:gd name="connsiteY3" fmla="*/ 22860 h 76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21017" h="76383">
                      <a:moveTo>
                        <a:pt x="521018" y="22860"/>
                      </a:moveTo>
                      <a:cubicBezTo>
                        <a:pt x="521018" y="22860"/>
                        <a:pt x="308610" y="98107"/>
                        <a:pt x="0" y="0"/>
                      </a:cubicBezTo>
                      <a:cubicBezTo>
                        <a:pt x="0" y="0"/>
                        <a:pt x="99060" y="55245"/>
                        <a:pt x="244793" y="73343"/>
                      </a:cubicBezTo>
                      <a:cubicBezTo>
                        <a:pt x="389573" y="91440"/>
                        <a:pt x="521018" y="22860"/>
                        <a:pt x="521018" y="22860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pic>
          <p:nvPicPr>
            <p:cNvPr id="46" name="Graphic 203">
              <a:extLst>
                <a:ext uri="{FF2B5EF4-FFF2-40B4-BE49-F238E27FC236}">
                  <a16:creationId xmlns:a16="http://schemas.microsoft.com/office/drawing/2014/main" id="{DC4BDC14-2592-4601-BF63-EAB8D5C1604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 rot="19251136">
              <a:off x="5084967" y="5002653"/>
              <a:ext cx="660925" cy="1071565"/>
            </a:xfrm>
            <a:prstGeom prst="rect">
              <a:avLst/>
            </a:prstGeom>
          </p:spPr>
        </p:pic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63B1A92A-84BC-4CE6-9775-7DEC303FD48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r="53218"/>
            <a:stretch/>
          </p:blipFill>
          <p:spPr>
            <a:xfrm rot="8835952" flipH="1">
              <a:off x="5223036" y="4761020"/>
              <a:ext cx="384784" cy="474698"/>
            </a:xfrm>
            <a:prstGeom prst="rect">
              <a:avLst/>
            </a:prstGeom>
          </p:spPr>
        </p:pic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B0BA71CE-9974-4614-8592-69604C11F4F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r="53218"/>
            <a:stretch/>
          </p:blipFill>
          <p:spPr>
            <a:xfrm rot="12406025">
              <a:off x="3699315" y="4820254"/>
              <a:ext cx="402585" cy="484489"/>
            </a:xfrm>
            <a:prstGeom prst="rect">
              <a:avLst/>
            </a:prstGeom>
          </p:spPr>
        </p:pic>
        <p:pic>
          <p:nvPicPr>
            <p:cNvPr id="49" name="Graphic 206">
              <a:extLst>
                <a:ext uri="{FF2B5EF4-FFF2-40B4-BE49-F238E27FC236}">
                  <a16:creationId xmlns:a16="http://schemas.microsoft.com/office/drawing/2014/main" id="{26BA6538-C158-4FF0-B531-0CC506F503A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 rot="1263660">
              <a:off x="2557324" y="4783554"/>
              <a:ext cx="1387239" cy="1723734"/>
            </a:xfrm>
            <a:prstGeom prst="rect">
              <a:avLst/>
            </a:prstGeom>
          </p:spPr>
        </p:pic>
      </p:grpSp>
      <p:sp>
        <p:nvSpPr>
          <p:cNvPr id="64" name="TextBox 63">
            <a:extLst>
              <a:ext uri="{FF2B5EF4-FFF2-40B4-BE49-F238E27FC236}">
                <a16:creationId xmlns:a16="http://schemas.microsoft.com/office/drawing/2014/main" id="{78AD9028-5759-47FB-AFBD-E08BF793619C}"/>
              </a:ext>
            </a:extLst>
          </p:cNvPr>
          <p:cNvSpPr txBox="1"/>
          <p:nvPr/>
        </p:nvSpPr>
        <p:spPr>
          <a:xfrm>
            <a:off x="1972414" y="1232767"/>
            <a:ext cx="81470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600" b="1" dirty="0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Nêu công thức tính </a:t>
            </a:r>
            <a:r>
              <a:rPr lang="vi-VN" sz="3600" b="1" dirty="0">
                <a:solidFill>
                  <a:srgbClr val="FFC000"/>
                </a:solidFill>
                <a:latin typeface="Baloo 2" pitchFamily="2" charset="0"/>
                <a:cs typeface="Baloo 2" pitchFamily="2" charset="0"/>
              </a:rPr>
              <a:t>chu vi </a:t>
            </a:r>
            <a:r>
              <a:rPr lang="vi-VN" sz="3600" b="1" dirty="0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và </a:t>
            </a:r>
            <a:r>
              <a:rPr lang="vi-VN" sz="3600" b="1" dirty="0">
                <a:solidFill>
                  <a:srgbClr val="FFC000"/>
                </a:solidFill>
                <a:latin typeface="Baloo 2" pitchFamily="2" charset="0"/>
                <a:cs typeface="Baloo 2" pitchFamily="2" charset="0"/>
              </a:rPr>
              <a:t>diện tích </a:t>
            </a:r>
            <a:r>
              <a:rPr lang="vi-VN" sz="3600" b="1" dirty="0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của </a:t>
            </a:r>
            <a:r>
              <a:rPr lang="vi-VN" sz="3600" b="1" dirty="0">
                <a:solidFill>
                  <a:srgbClr val="FFC000"/>
                </a:solidFill>
                <a:latin typeface="Baloo 2" pitchFamily="2" charset="0"/>
                <a:cs typeface="Baloo 2" pitchFamily="2" charset="0"/>
              </a:rPr>
              <a:t>hình tròn.</a:t>
            </a:r>
            <a:endParaRPr lang="en-US" sz="3600" b="1" dirty="0">
              <a:solidFill>
                <a:srgbClr val="FFC000"/>
              </a:solidFill>
              <a:latin typeface="Baloo 2" pitchFamily="2" charset="0"/>
              <a:cs typeface="Baloo 2" pitchFamily="2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8AD9028-5759-47FB-AFBD-E08BF793619C}"/>
              </a:ext>
            </a:extLst>
          </p:cNvPr>
          <p:cNvSpPr txBox="1"/>
          <p:nvPr/>
        </p:nvSpPr>
        <p:spPr>
          <a:xfrm>
            <a:off x="4807396" y="2616371"/>
            <a:ext cx="403803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400" b="1" dirty="0">
                <a:solidFill>
                  <a:srgbClr val="FF0000"/>
                </a:solidFill>
                <a:latin typeface="Baloo 2" pitchFamily="2" charset="0"/>
                <a:cs typeface="Baloo 2" pitchFamily="2" charset="0"/>
              </a:rPr>
              <a:t>C = r x 2 x 3,14</a:t>
            </a:r>
            <a:endParaRPr lang="en-US" sz="4400" b="1" dirty="0">
              <a:solidFill>
                <a:srgbClr val="FF0000"/>
              </a:solidFill>
              <a:latin typeface="Baloo 2" pitchFamily="2" charset="0"/>
              <a:cs typeface="Baloo 2" pitchFamily="2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78AD9028-5759-47FB-AFBD-E08BF793619C}"/>
              </a:ext>
            </a:extLst>
          </p:cNvPr>
          <p:cNvSpPr txBox="1"/>
          <p:nvPr/>
        </p:nvSpPr>
        <p:spPr>
          <a:xfrm>
            <a:off x="5019544" y="4694164"/>
            <a:ext cx="36896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400" b="1" dirty="0">
                <a:solidFill>
                  <a:srgbClr val="FF0000"/>
                </a:solidFill>
                <a:latin typeface="Baloo 2" pitchFamily="2" charset="0"/>
                <a:cs typeface="Baloo 2" pitchFamily="2" charset="0"/>
              </a:rPr>
              <a:t>S = r x r x 3,14</a:t>
            </a:r>
            <a:endParaRPr lang="en-US" sz="4400" b="1" dirty="0">
              <a:solidFill>
                <a:srgbClr val="FF0000"/>
              </a:solidFill>
              <a:latin typeface="Baloo 2" pitchFamily="2" charset="0"/>
              <a:cs typeface="Baloo 2" pitchFamily="2" charset="0"/>
            </a:endParaRPr>
          </a:p>
        </p:txBody>
      </p:sp>
      <p:pic>
        <p:nvPicPr>
          <p:cNvPr id="29" name="Graphic 46">
            <a:extLst>
              <a:ext uri="{FF2B5EF4-FFF2-40B4-BE49-F238E27FC236}">
                <a16:creationId xmlns:a16="http://schemas.microsoft.com/office/drawing/2014/main" id="{6EB87AB6-DC2C-42C3-A1D6-CE554C76B15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51450" y="5584885"/>
            <a:ext cx="1447833" cy="1135554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1854549" y="3301529"/>
            <a:ext cx="2255862" cy="2255862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2962120" y="4363655"/>
            <a:ext cx="1148291" cy="70448"/>
            <a:chOff x="2962120" y="4363655"/>
            <a:chExt cx="1148291" cy="70448"/>
          </a:xfrm>
        </p:grpSpPr>
        <p:cxnSp>
          <p:nvCxnSpPr>
            <p:cNvPr id="5" name="Straight Connector 4"/>
            <p:cNvCxnSpPr/>
            <p:nvPr/>
          </p:nvCxnSpPr>
          <p:spPr>
            <a:xfrm flipH="1">
              <a:off x="2982480" y="4393238"/>
              <a:ext cx="1127931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Oval 6"/>
            <p:cNvSpPr/>
            <p:nvPr/>
          </p:nvSpPr>
          <p:spPr>
            <a:xfrm flipH="1">
              <a:off x="2962120" y="4363655"/>
              <a:ext cx="70448" cy="7044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78AD9028-5759-47FB-AFBD-E08BF793619C}"/>
              </a:ext>
            </a:extLst>
          </p:cNvPr>
          <p:cNvSpPr txBox="1"/>
          <p:nvPr/>
        </p:nvSpPr>
        <p:spPr>
          <a:xfrm>
            <a:off x="2174223" y="4142329"/>
            <a:ext cx="9739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600" b="1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O</a:t>
            </a:r>
            <a:endParaRPr lang="en-US" sz="3600" b="1" dirty="0">
              <a:solidFill>
                <a:srgbClr val="002060"/>
              </a:solidFill>
              <a:latin typeface="Baloo 2" pitchFamily="2" charset="0"/>
              <a:cs typeface="Baloo 2" pitchFamily="2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78AD9028-5759-47FB-AFBD-E08BF793619C}"/>
              </a:ext>
            </a:extLst>
          </p:cNvPr>
          <p:cNvSpPr txBox="1"/>
          <p:nvPr/>
        </p:nvSpPr>
        <p:spPr>
          <a:xfrm>
            <a:off x="3027598" y="4421821"/>
            <a:ext cx="9739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600" b="1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r</a:t>
            </a:r>
            <a:endParaRPr lang="en-US" sz="3600" b="1" dirty="0">
              <a:solidFill>
                <a:srgbClr val="002060"/>
              </a:solidFill>
              <a:latin typeface="Baloo 2" pitchFamily="2" charset="0"/>
              <a:cs typeface="Baloo 2" pitchFamily="2" charset="0"/>
            </a:endParaRPr>
          </a:p>
        </p:txBody>
      </p:sp>
      <p:pic>
        <p:nvPicPr>
          <p:cNvPr id="39" name="图片 41">
            <a:hlinkClick r:id="rId13" action="ppaction://hlinksldjump"/>
            <a:extLst>
              <a:ext uri="{FF2B5EF4-FFF2-40B4-BE49-F238E27FC236}">
                <a16:creationId xmlns:a16="http://schemas.microsoft.com/office/drawing/2014/main" id="{E2B0F7AB-0705-4695-8DDA-DAB640D2005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122"/>
          <a:stretch>
            <a:fillRect/>
          </a:stretch>
        </p:blipFill>
        <p:spPr>
          <a:xfrm>
            <a:off x="10469155" y="823631"/>
            <a:ext cx="1341755" cy="1370965"/>
          </a:xfrm>
          <a:prstGeom prst="rect">
            <a:avLst/>
          </a:prstGeom>
        </p:spPr>
      </p:pic>
      <p:sp>
        <p:nvSpPr>
          <p:cNvPr id="32" name="Rectangle 31"/>
          <p:cNvSpPr/>
          <p:nvPr/>
        </p:nvSpPr>
        <p:spPr>
          <a:xfrm>
            <a:off x="4785199" y="5555109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vi-VN" sz="36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Trong đó S: diện tích</a:t>
            </a:r>
          </a:p>
        </p:txBody>
      </p:sp>
      <p:sp>
        <p:nvSpPr>
          <p:cNvPr id="33" name="Rectangle 32"/>
          <p:cNvSpPr/>
          <p:nvPr/>
        </p:nvSpPr>
        <p:spPr>
          <a:xfrm>
            <a:off x="4807396" y="3385812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vi-VN" sz="36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Trong đó  C: chu vi</a:t>
            </a:r>
          </a:p>
          <a:p>
            <a:r>
              <a:rPr lang="vi-VN" sz="36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                      r: bán kính</a:t>
            </a:r>
          </a:p>
        </p:txBody>
      </p:sp>
    </p:spTree>
    <p:extLst>
      <p:ext uri="{BB962C8B-B14F-4D97-AF65-F5344CB8AC3E}">
        <p14:creationId xmlns:p14="http://schemas.microsoft.com/office/powerpoint/2010/main" val="3199913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/>
      <p:bldP spid="66" grpId="0"/>
      <p:bldP spid="32" grpId="0"/>
      <p:bldP spid="3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chart&#10;&#10;Description automatically generated">
            <a:extLst>
              <a:ext uri="{FF2B5EF4-FFF2-40B4-BE49-F238E27FC236}">
                <a16:creationId xmlns:a16="http://schemas.microsoft.com/office/drawing/2014/main" id="{E754327C-BE9A-4F32-A99A-27694968543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69" name="Group 68">
            <a:extLst>
              <a:ext uri="{FF2B5EF4-FFF2-40B4-BE49-F238E27FC236}">
                <a16:creationId xmlns:a16="http://schemas.microsoft.com/office/drawing/2014/main" id="{46DA9EDB-A3C8-4E30-ABA5-00B5C348EDD0}"/>
              </a:ext>
            </a:extLst>
          </p:cNvPr>
          <p:cNvGrpSpPr/>
          <p:nvPr/>
        </p:nvGrpSpPr>
        <p:grpSpPr>
          <a:xfrm>
            <a:off x="8189999" y="2957282"/>
            <a:ext cx="2906880" cy="3434589"/>
            <a:chOff x="2557324" y="2574770"/>
            <a:chExt cx="3188568" cy="3932518"/>
          </a:xfrm>
        </p:grpSpPr>
        <p:pic>
          <p:nvPicPr>
            <p:cNvPr id="70" name="Graphic 69">
              <a:extLst>
                <a:ext uri="{FF2B5EF4-FFF2-40B4-BE49-F238E27FC236}">
                  <a16:creationId xmlns:a16="http://schemas.microsoft.com/office/drawing/2014/main" id="{EA30FB09-F1C2-486B-9149-453F2C66028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680781" y="2574770"/>
              <a:ext cx="1865268" cy="3890794"/>
            </a:xfrm>
            <a:prstGeom prst="rect">
              <a:avLst/>
            </a:prstGeom>
          </p:spPr>
        </p:pic>
        <p:pic>
          <p:nvPicPr>
            <p:cNvPr id="80" name="Graphic 79">
              <a:extLst>
                <a:ext uri="{FF2B5EF4-FFF2-40B4-BE49-F238E27FC236}">
                  <a16:creationId xmlns:a16="http://schemas.microsoft.com/office/drawing/2014/main" id="{4BB66D30-97FD-4B34-9293-7A84EC7EBB2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flipH="1">
              <a:off x="4625920" y="5505908"/>
              <a:ext cx="606166" cy="906141"/>
            </a:xfrm>
            <a:prstGeom prst="rect">
              <a:avLst/>
            </a:prstGeom>
          </p:spPr>
        </p:pic>
        <p:pic>
          <p:nvPicPr>
            <p:cNvPr id="82" name="Graphic 81">
              <a:extLst>
                <a:ext uri="{FF2B5EF4-FFF2-40B4-BE49-F238E27FC236}">
                  <a16:creationId xmlns:a16="http://schemas.microsoft.com/office/drawing/2014/main" id="{59FE0584-7C36-458E-80CB-A60FE0F14A4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778525" flipH="1">
              <a:off x="4000975" y="5447229"/>
              <a:ext cx="424398" cy="1050653"/>
            </a:xfrm>
            <a:prstGeom prst="rect">
              <a:avLst/>
            </a:prstGeom>
          </p:spPr>
        </p:pic>
        <p:grpSp>
          <p:nvGrpSpPr>
            <p:cNvPr id="84" name="Graphic 37">
              <a:extLst>
                <a:ext uri="{FF2B5EF4-FFF2-40B4-BE49-F238E27FC236}">
                  <a16:creationId xmlns:a16="http://schemas.microsoft.com/office/drawing/2014/main" id="{FFFE850A-E7CC-4D30-B331-8A8E8C2BD852}"/>
                </a:ext>
              </a:extLst>
            </p:cNvPr>
            <p:cNvGrpSpPr/>
            <p:nvPr/>
          </p:nvGrpSpPr>
          <p:grpSpPr>
            <a:xfrm rot="21443796" flipH="1">
              <a:off x="4096505" y="3377879"/>
              <a:ext cx="1025800" cy="588650"/>
              <a:chOff x="8516323" y="4103602"/>
              <a:chExt cx="870746" cy="562207"/>
            </a:xfrm>
          </p:grpSpPr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4104C62F-5CBF-46F6-A9BA-D6FF755A0693}"/>
                  </a:ext>
                </a:extLst>
              </p:cNvPr>
              <p:cNvSpPr/>
              <p:nvPr/>
            </p:nvSpPr>
            <p:spPr>
              <a:xfrm rot="21068312">
                <a:off x="8516323" y="4103602"/>
                <a:ext cx="120568" cy="467556"/>
              </a:xfrm>
              <a:custGeom>
                <a:avLst/>
                <a:gdLst>
                  <a:gd name="connsiteX0" fmla="*/ 155014 w 163773"/>
                  <a:gd name="connsiteY0" fmla="*/ 334295 h 334294"/>
                  <a:gd name="connsiteX1" fmla="*/ 148346 w 163773"/>
                  <a:gd name="connsiteY1" fmla="*/ 330485 h 334294"/>
                  <a:gd name="connsiteX2" fmla="*/ 1661 w 163773"/>
                  <a:gd name="connsiteY2" fmla="*/ 123792 h 334294"/>
                  <a:gd name="connsiteX3" fmla="*/ 3566 w 163773"/>
                  <a:gd name="connsiteY3" fmla="*/ 112362 h 334294"/>
                  <a:gd name="connsiteX4" fmla="*/ 14996 w 163773"/>
                  <a:gd name="connsiteY4" fmla="*/ 114267 h 334294"/>
                  <a:gd name="connsiteX5" fmla="*/ 142631 w 163773"/>
                  <a:gd name="connsiteY5" fmla="*/ 294290 h 334294"/>
                  <a:gd name="connsiteX6" fmla="*/ 129296 w 163773"/>
                  <a:gd name="connsiteY6" fmla="*/ 198087 h 334294"/>
                  <a:gd name="connsiteX7" fmla="*/ 29284 w 163773"/>
                  <a:gd name="connsiteY7" fmla="*/ 12350 h 334294"/>
                  <a:gd name="connsiteX8" fmla="*/ 33094 w 163773"/>
                  <a:gd name="connsiteY8" fmla="*/ 920 h 334294"/>
                  <a:gd name="connsiteX9" fmla="*/ 44524 w 163773"/>
                  <a:gd name="connsiteY9" fmla="*/ 4730 h 334294"/>
                  <a:gd name="connsiteX10" fmla="*/ 144536 w 163773"/>
                  <a:gd name="connsiteY10" fmla="*/ 191420 h 334294"/>
                  <a:gd name="connsiteX11" fmla="*/ 145489 w 163773"/>
                  <a:gd name="connsiteY11" fmla="*/ 194277 h 334294"/>
                  <a:gd name="connsiteX12" fmla="*/ 163586 w 163773"/>
                  <a:gd name="connsiteY12" fmla="*/ 325722 h 334294"/>
                  <a:gd name="connsiteX13" fmla="*/ 158824 w 163773"/>
                  <a:gd name="connsiteY13" fmla="*/ 334295 h 334294"/>
                  <a:gd name="connsiteX14" fmla="*/ 155014 w 163773"/>
                  <a:gd name="connsiteY14" fmla="*/ 334295 h 334294"/>
                  <a:gd name="connsiteX0" fmla="*/ 158824 w 163772"/>
                  <a:gd name="connsiteY0" fmla="*/ 334295 h 334295"/>
                  <a:gd name="connsiteX1" fmla="*/ 148346 w 163772"/>
                  <a:gd name="connsiteY1" fmla="*/ 330485 h 334295"/>
                  <a:gd name="connsiteX2" fmla="*/ 1661 w 163772"/>
                  <a:gd name="connsiteY2" fmla="*/ 123792 h 334295"/>
                  <a:gd name="connsiteX3" fmla="*/ 3566 w 163772"/>
                  <a:gd name="connsiteY3" fmla="*/ 112362 h 334295"/>
                  <a:gd name="connsiteX4" fmla="*/ 14996 w 163772"/>
                  <a:gd name="connsiteY4" fmla="*/ 114267 h 334295"/>
                  <a:gd name="connsiteX5" fmla="*/ 142631 w 163772"/>
                  <a:gd name="connsiteY5" fmla="*/ 294290 h 334295"/>
                  <a:gd name="connsiteX6" fmla="*/ 129296 w 163772"/>
                  <a:gd name="connsiteY6" fmla="*/ 198087 h 334295"/>
                  <a:gd name="connsiteX7" fmla="*/ 29284 w 163772"/>
                  <a:gd name="connsiteY7" fmla="*/ 12350 h 334295"/>
                  <a:gd name="connsiteX8" fmla="*/ 33094 w 163772"/>
                  <a:gd name="connsiteY8" fmla="*/ 920 h 334295"/>
                  <a:gd name="connsiteX9" fmla="*/ 44524 w 163772"/>
                  <a:gd name="connsiteY9" fmla="*/ 4730 h 334295"/>
                  <a:gd name="connsiteX10" fmla="*/ 144536 w 163772"/>
                  <a:gd name="connsiteY10" fmla="*/ 191420 h 334295"/>
                  <a:gd name="connsiteX11" fmla="*/ 145489 w 163772"/>
                  <a:gd name="connsiteY11" fmla="*/ 194277 h 334295"/>
                  <a:gd name="connsiteX12" fmla="*/ 163586 w 163772"/>
                  <a:gd name="connsiteY12" fmla="*/ 325722 h 334295"/>
                  <a:gd name="connsiteX13" fmla="*/ 158824 w 163772"/>
                  <a:gd name="connsiteY13" fmla="*/ 334295 h 334295"/>
                  <a:gd name="connsiteX0" fmla="*/ 163586 w 166320"/>
                  <a:gd name="connsiteY0" fmla="*/ 325722 h 349905"/>
                  <a:gd name="connsiteX1" fmla="*/ 148346 w 166320"/>
                  <a:gd name="connsiteY1" fmla="*/ 330485 h 349905"/>
                  <a:gd name="connsiteX2" fmla="*/ 1661 w 166320"/>
                  <a:gd name="connsiteY2" fmla="*/ 123792 h 349905"/>
                  <a:gd name="connsiteX3" fmla="*/ 3566 w 166320"/>
                  <a:gd name="connsiteY3" fmla="*/ 112362 h 349905"/>
                  <a:gd name="connsiteX4" fmla="*/ 14996 w 166320"/>
                  <a:gd name="connsiteY4" fmla="*/ 114267 h 349905"/>
                  <a:gd name="connsiteX5" fmla="*/ 142631 w 166320"/>
                  <a:gd name="connsiteY5" fmla="*/ 294290 h 349905"/>
                  <a:gd name="connsiteX6" fmla="*/ 129296 w 166320"/>
                  <a:gd name="connsiteY6" fmla="*/ 198087 h 349905"/>
                  <a:gd name="connsiteX7" fmla="*/ 29284 w 166320"/>
                  <a:gd name="connsiteY7" fmla="*/ 12350 h 349905"/>
                  <a:gd name="connsiteX8" fmla="*/ 33094 w 166320"/>
                  <a:gd name="connsiteY8" fmla="*/ 920 h 349905"/>
                  <a:gd name="connsiteX9" fmla="*/ 44524 w 166320"/>
                  <a:gd name="connsiteY9" fmla="*/ 4730 h 349905"/>
                  <a:gd name="connsiteX10" fmla="*/ 144536 w 166320"/>
                  <a:gd name="connsiteY10" fmla="*/ 191420 h 349905"/>
                  <a:gd name="connsiteX11" fmla="*/ 145489 w 166320"/>
                  <a:gd name="connsiteY11" fmla="*/ 194277 h 349905"/>
                  <a:gd name="connsiteX12" fmla="*/ 163586 w 166320"/>
                  <a:gd name="connsiteY12" fmla="*/ 325722 h 349905"/>
                  <a:gd name="connsiteX0" fmla="*/ 163586 w 166320"/>
                  <a:gd name="connsiteY0" fmla="*/ 325722 h 349905"/>
                  <a:gd name="connsiteX1" fmla="*/ 148346 w 166320"/>
                  <a:gd name="connsiteY1" fmla="*/ 330485 h 349905"/>
                  <a:gd name="connsiteX2" fmla="*/ 1661 w 166320"/>
                  <a:gd name="connsiteY2" fmla="*/ 123792 h 349905"/>
                  <a:gd name="connsiteX3" fmla="*/ 3566 w 166320"/>
                  <a:gd name="connsiteY3" fmla="*/ 112362 h 349905"/>
                  <a:gd name="connsiteX4" fmla="*/ 14996 w 166320"/>
                  <a:gd name="connsiteY4" fmla="*/ 114267 h 349905"/>
                  <a:gd name="connsiteX5" fmla="*/ 121617 w 166320"/>
                  <a:gd name="connsiteY5" fmla="*/ 248738 h 349905"/>
                  <a:gd name="connsiteX6" fmla="*/ 129296 w 166320"/>
                  <a:gd name="connsiteY6" fmla="*/ 198087 h 349905"/>
                  <a:gd name="connsiteX7" fmla="*/ 29284 w 166320"/>
                  <a:gd name="connsiteY7" fmla="*/ 12350 h 349905"/>
                  <a:gd name="connsiteX8" fmla="*/ 33094 w 166320"/>
                  <a:gd name="connsiteY8" fmla="*/ 920 h 349905"/>
                  <a:gd name="connsiteX9" fmla="*/ 44524 w 166320"/>
                  <a:gd name="connsiteY9" fmla="*/ 4730 h 349905"/>
                  <a:gd name="connsiteX10" fmla="*/ 144536 w 166320"/>
                  <a:gd name="connsiteY10" fmla="*/ 191420 h 349905"/>
                  <a:gd name="connsiteX11" fmla="*/ 145489 w 166320"/>
                  <a:gd name="connsiteY11" fmla="*/ 194277 h 349905"/>
                  <a:gd name="connsiteX12" fmla="*/ 163586 w 166320"/>
                  <a:gd name="connsiteY12" fmla="*/ 325722 h 349905"/>
                  <a:gd name="connsiteX0" fmla="*/ 154492 w 162305"/>
                  <a:gd name="connsiteY0" fmla="*/ 259368 h 338479"/>
                  <a:gd name="connsiteX1" fmla="*/ 148346 w 162305"/>
                  <a:gd name="connsiteY1" fmla="*/ 330485 h 338479"/>
                  <a:gd name="connsiteX2" fmla="*/ 1661 w 162305"/>
                  <a:gd name="connsiteY2" fmla="*/ 123792 h 338479"/>
                  <a:gd name="connsiteX3" fmla="*/ 3566 w 162305"/>
                  <a:gd name="connsiteY3" fmla="*/ 112362 h 338479"/>
                  <a:gd name="connsiteX4" fmla="*/ 14996 w 162305"/>
                  <a:gd name="connsiteY4" fmla="*/ 114267 h 338479"/>
                  <a:gd name="connsiteX5" fmla="*/ 121617 w 162305"/>
                  <a:gd name="connsiteY5" fmla="*/ 248738 h 338479"/>
                  <a:gd name="connsiteX6" fmla="*/ 129296 w 162305"/>
                  <a:gd name="connsiteY6" fmla="*/ 198087 h 338479"/>
                  <a:gd name="connsiteX7" fmla="*/ 29284 w 162305"/>
                  <a:gd name="connsiteY7" fmla="*/ 12350 h 338479"/>
                  <a:gd name="connsiteX8" fmla="*/ 33094 w 162305"/>
                  <a:gd name="connsiteY8" fmla="*/ 920 h 338479"/>
                  <a:gd name="connsiteX9" fmla="*/ 44524 w 162305"/>
                  <a:gd name="connsiteY9" fmla="*/ 4730 h 338479"/>
                  <a:gd name="connsiteX10" fmla="*/ 144536 w 162305"/>
                  <a:gd name="connsiteY10" fmla="*/ 191420 h 338479"/>
                  <a:gd name="connsiteX11" fmla="*/ 145489 w 162305"/>
                  <a:gd name="connsiteY11" fmla="*/ 194277 h 338479"/>
                  <a:gd name="connsiteX12" fmla="*/ 154492 w 162305"/>
                  <a:gd name="connsiteY12" fmla="*/ 259368 h 338479"/>
                  <a:gd name="connsiteX0" fmla="*/ 154492 w 154495"/>
                  <a:gd name="connsiteY0" fmla="*/ 259368 h 271187"/>
                  <a:gd name="connsiteX1" fmla="*/ 89039 w 154495"/>
                  <a:gd name="connsiteY1" fmla="*/ 237035 h 271187"/>
                  <a:gd name="connsiteX2" fmla="*/ 1661 w 154495"/>
                  <a:gd name="connsiteY2" fmla="*/ 123792 h 271187"/>
                  <a:gd name="connsiteX3" fmla="*/ 3566 w 154495"/>
                  <a:gd name="connsiteY3" fmla="*/ 112362 h 271187"/>
                  <a:gd name="connsiteX4" fmla="*/ 14996 w 154495"/>
                  <a:gd name="connsiteY4" fmla="*/ 114267 h 271187"/>
                  <a:gd name="connsiteX5" fmla="*/ 121617 w 154495"/>
                  <a:gd name="connsiteY5" fmla="*/ 248738 h 271187"/>
                  <a:gd name="connsiteX6" fmla="*/ 129296 w 154495"/>
                  <a:gd name="connsiteY6" fmla="*/ 198087 h 271187"/>
                  <a:gd name="connsiteX7" fmla="*/ 29284 w 154495"/>
                  <a:gd name="connsiteY7" fmla="*/ 12350 h 271187"/>
                  <a:gd name="connsiteX8" fmla="*/ 33094 w 154495"/>
                  <a:gd name="connsiteY8" fmla="*/ 920 h 271187"/>
                  <a:gd name="connsiteX9" fmla="*/ 44524 w 154495"/>
                  <a:gd name="connsiteY9" fmla="*/ 4730 h 271187"/>
                  <a:gd name="connsiteX10" fmla="*/ 144536 w 154495"/>
                  <a:gd name="connsiteY10" fmla="*/ 191420 h 271187"/>
                  <a:gd name="connsiteX11" fmla="*/ 145489 w 154495"/>
                  <a:gd name="connsiteY11" fmla="*/ 194277 h 271187"/>
                  <a:gd name="connsiteX12" fmla="*/ 154492 w 154495"/>
                  <a:gd name="connsiteY12" fmla="*/ 259368 h 271187"/>
                  <a:gd name="connsiteX0" fmla="*/ 154492 w 154496"/>
                  <a:gd name="connsiteY0" fmla="*/ 259368 h 268433"/>
                  <a:gd name="connsiteX1" fmla="*/ 89039 w 154496"/>
                  <a:gd name="connsiteY1" fmla="*/ 237035 h 268433"/>
                  <a:gd name="connsiteX2" fmla="*/ 1661 w 154496"/>
                  <a:gd name="connsiteY2" fmla="*/ 123792 h 268433"/>
                  <a:gd name="connsiteX3" fmla="*/ 3566 w 154496"/>
                  <a:gd name="connsiteY3" fmla="*/ 112362 h 268433"/>
                  <a:gd name="connsiteX4" fmla="*/ 14996 w 154496"/>
                  <a:gd name="connsiteY4" fmla="*/ 114267 h 268433"/>
                  <a:gd name="connsiteX5" fmla="*/ 121617 w 154496"/>
                  <a:gd name="connsiteY5" fmla="*/ 248738 h 268433"/>
                  <a:gd name="connsiteX6" fmla="*/ 129296 w 154496"/>
                  <a:gd name="connsiteY6" fmla="*/ 198087 h 268433"/>
                  <a:gd name="connsiteX7" fmla="*/ 29284 w 154496"/>
                  <a:gd name="connsiteY7" fmla="*/ 12350 h 268433"/>
                  <a:gd name="connsiteX8" fmla="*/ 33094 w 154496"/>
                  <a:gd name="connsiteY8" fmla="*/ 920 h 268433"/>
                  <a:gd name="connsiteX9" fmla="*/ 44524 w 154496"/>
                  <a:gd name="connsiteY9" fmla="*/ 4730 h 268433"/>
                  <a:gd name="connsiteX10" fmla="*/ 144536 w 154496"/>
                  <a:gd name="connsiteY10" fmla="*/ 191420 h 268433"/>
                  <a:gd name="connsiteX11" fmla="*/ 145489 w 154496"/>
                  <a:gd name="connsiteY11" fmla="*/ 194277 h 268433"/>
                  <a:gd name="connsiteX12" fmla="*/ 154492 w 154496"/>
                  <a:gd name="connsiteY12" fmla="*/ 259368 h 2684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54496" h="268433">
                    <a:moveTo>
                      <a:pt x="154492" y="259368"/>
                    </a:moveTo>
                    <a:cubicBezTo>
                      <a:pt x="154968" y="282069"/>
                      <a:pt x="118774" y="257416"/>
                      <a:pt x="89039" y="237035"/>
                    </a:cubicBezTo>
                    <a:lnTo>
                      <a:pt x="1661" y="123792"/>
                    </a:lnTo>
                    <a:cubicBezTo>
                      <a:pt x="-1196" y="119982"/>
                      <a:pt x="-244" y="115220"/>
                      <a:pt x="3566" y="112362"/>
                    </a:cubicBezTo>
                    <a:cubicBezTo>
                      <a:pt x="7376" y="109505"/>
                      <a:pt x="12139" y="110457"/>
                      <a:pt x="14996" y="114267"/>
                    </a:cubicBezTo>
                    <a:lnTo>
                      <a:pt x="121617" y="248738"/>
                    </a:lnTo>
                    <a:lnTo>
                      <a:pt x="129296" y="198087"/>
                    </a:lnTo>
                    <a:lnTo>
                      <a:pt x="29284" y="12350"/>
                    </a:lnTo>
                    <a:cubicBezTo>
                      <a:pt x="27379" y="8540"/>
                      <a:pt x="28331" y="2825"/>
                      <a:pt x="33094" y="920"/>
                    </a:cubicBezTo>
                    <a:cubicBezTo>
                      <a:pt x="36904" y="-985"/>
                      <a:pt x="42619" y="-33"/>
                      <a:pt x="44524" y="4730"/>
                    </a:cubicBezTo>
                    <a:lnTo>
                      <a:pt x="144536" y="191420"/>
                    </a:lnTo>
                    <a:cubicBezTo>
                      <a:pt x="144536" y="192372"/>
                      <a:pt x="145489" y="193325"/>
                      <a:pt x="145489" y="194277"/>
                    </a:cubicBezTo>
                    <a:lnTo>
                      <a:pt x="154492" y="259368"/>
                    </a:lnTo>
                    <a:close/>
                  </a:path>
                </a:pathLst>
              </a:custGeom>
              <a:solidFill>
                <a:srgbClr val="C4C4C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8B309004-3166-4D5E-8B68-6A2A16942876}"/>
                  </a:ext>
                </a:extLst>
              </p:cNvPr>
              <p:cNvSpPr/>
              <p:nvPr/>
            </p:nvSpPr>
            <p:spPr>
              <a:xfrm rot="21217160">
                <a:off x="9259192" y="4162766"/>
                <a:ext cx="127877" cy="355099"/>
              </a:xfrm>
              <a:custGeom>
                <a:avLst/>
                <a:gdLst>
                  <a:gd name="connsiteX0" fmla="*/ 7863 w 127877"/>
                  <a:gd name="connsiteY0" fmla="*/ 313026 h 313026"/>
                  <a:gd name="connsiteX1" fmla="*/ 5005 w 127877"/>
                  <a:gd name="connsiteY1" fmla="*/ 312074 h 313026"/>
                  <a:gd name="connsiteX2" fmla="*/ 243 w 127877"/>
                  <a:gd name="connsiteY2" fmla="*/ 302549 h 313026"/>
                  <a:gd name="connsiteX3" fmla="*/ 33580 w 127877"/>
                  <a:gd name="connsiteY3" fmla="*/ 167294 h 313026"/>
                  <a:gd name="connsiteX4" fmla="*/ 33580 w 127877"/>
                  <a:gd name="connsiteY4" fmla="*/ 166341 h 313026"/>
                  <a:gd name="connsiteX5" fmla="*/ 100255 w 127877"/>
                  <a:gd name="connsiteY5" fmla="*/ 5369 h 313026"/>
                  <a:gd name="connsiteX6" fmla="*/ 110733 w 127877"/>
                  <a:gd name="connsiteY6" fmla="*/ 606 h 313026"/>
                  <a:gd name="connsiteX7" fmla="*/ 115495 w 127877"/>
                  <a:gd name="connsiteY7" fmla="*/ 11084 h 313026"/>
                  <a:gd name="connsiteX8" fmla="*/ 48820 w 127877"/>
                  <a:gd name="connsiteY8" fmla="*/ 171104 h 313026"/>
                  <a:gd name="connsiteX9" fmla="*/ 27865 w 127877"/>
                  <a:gd name="connsiteY9" fmla="*/ 258734 h 313026"/>
                  <a:gd name="connsiteX10" fmla="*/ 112638 w 127877"/>
                  <a:gd name="connsiteY10" fmla="*/ 129194 h 313026"/>
                  <a:gd name="connsiteX11" fmla="*/ 124068 w 127877"/>
                  <a:gd name="connsiteY11" fmla="*/ 126336 h 313026"/>
                  <a:gd name="connsiteX12" fmla="*/ 126925 w 127877"/>
                  <a:gd name="connsiteY12" fmla="*/ 137766 h 313026"/>
                  <a:gd name="connsiteX13" fmla="*/ 14530 w 127877"/>
                  <a:gd name="connsiteY13" fmla="*/ 310169 h 313026"/>
                  <a:gd name="connsiteX14" fmla="*/ 7863 w 127877"/>
                  <a:gd name="connsiteY14" fmla="*/ 313026 h 3130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7877" h="313026">
                    <a:moveTo>
                      <a:pt x="7863" y="313026"/>
                    </a:moveTo>
                    <a:cubicBezTo>
                      <a:pt x="6910" y="313026"/>
                      <a:pt x="5958" y="313026"/>
                      <a:pt x="5005" y="312074"/>
                    </a:cubicBezTo>
                    <a:cubicBezTo>
                      <a:pt x="1195" y="310169"/>
                      <a:pt x="-710" y="306359"/>
                      <a:pt x="243" y="302549"/>
                    </a:cubicBezTo>
                    <a:lnTo>
                      <a:pt x="33580" y="167294"/>
                    </a:lnTo>
                    <a:cubicBezTo>
                      <a:pt x="33580" y="167294"/>
                      <a:pt x="33580" y="166341"/>
                      <a:pt x="33580" y="166341"/>
                    </a:cubicBezTo>
                    <a:lnTo>
                      <a:pt x="100255" y="5369"/>
                    </a:lnTo>
                    <a:cubicBezTo>
                      <a:pt x="102160" y="1559"/>
                      <a:pt x="106923" y="-1299"/>
                      <a:pt x="110733" y="606"/>
                    </a:cubicBezTo>
                    <a:cubicBezTo>
                      <a:pt x="114543" y="2511"/>
                      <a:pt x="117400" y="7274"/>
                      <a:pt x="115495" y="11084"/>
                    </a:cubicBezTo>
                    <a:lnTo>
                      <a:pt x="48820" y="171104"/>
                    </a:lnTo>
                    <a:lnTo>
                      <a:pt x="27865" y="258734"/>
                    </a:lnTo>
                    <a:lnTo>
                      <a:pt x="112638" y="129194"/>
                    </a:lnTo>
                    <a:cubicBezTo>
                      <a:pt x="115495" y="125384"/>
                      <a:pt x="120258" y="124431"/>
                      <a:pt x="124068" y="126336"/>
                    </a:cubicBezTo>
                    <a:cubicBezTo>
                      <a:pt x="127878" y="129194"/>
                      <a:pt x="128830" y="133956"/>
                      <a:pt x="126925" y="137766"/>
                    </a:cubicBezTo>
                    <a:lnTo>
                      <a:pt x="14530" y="310169"/>
                    </a:lnTo>
                    <a:cubicBezTo>
                      <a:pt x="12625" y="312074"/>
                      <a:pt x="9768" y="313026"/>
                      <a:pt x="7863" y="313026"/>
                    </a:cubicBezTo>
                    <a:close/>
                  </a:path>
                </a:pathLst>
              </a:custGeom>
              <a:solidFill>
                <a:srgbClr val="C4C4C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93" name="Graphic 37">
                <a:extLst>
                  <a:ext uri="{FF2B5EF4-FFF2-40B4-BE49-F238E27FC236}">
                    <a16:creationId xmlns:a16="http://schemas.microsoft.com/office/drawing/2014/main" id="{F1591132-7189-40E3-A4E9-73AC5FE9BE8B}"/>
                  </a:ext>
                </a:extLst>
              </p:cNvPr>
              <p:cNvGrpSpPr/>
              <p:nvPr/>
            </p:nvGrpSpPr>
            <p:grpSpPr>
              <a:xfrm>
                <a:off x="8588056" y="4271430"/>
                <a:ext cx="752475" cy="394379"/>
                <a:chOff x="8588056" y="4271430"/>
                <a:chExt cx="752475" cy="394379"/>
              </a:xfrm>
            </p:grpSpPr>
            <p:sp>
              <p:nvSpPr>
                <p:cNvPr id="94" name="Freeform: Shape 93">
                  <a:extLst>
                    <a:ext uri="{FF2B5EF4-FFF2-40B4-BE49-F238E27FC236}">
                      <a16:creationId xmlns:a16="http://schemas.microsoft.com/office/drawing/2014/main" id="{C94DC1B2-D580-461D-927C-9E2690411FFF}"/>
                    </a:ext>
                  </a:extLst>
                </p:cNvPr>
                <p:cNvSpPr/>
                <p:nvPr/>
              </p:nvSpPr>
              <p:spPr>
                <a:xfrm>
                  <a:off x="8588056" y="4271430"/>
                  <a:ext cx="752475" cy="394379"/>
                </a:xfrm>
                <a:custGeom>
                  <a:avLst/>
                  <a:gdLst>
                    <a:gd name="connsiteX0" fmla="*/ 0 w 752475"/>
                    <a:gd name="connsiteY0" fmla="*/ 125730 h 394379"/>
                    <a:gd name="connsiteX1" fmla="*/ 430530 w 752475"/>
                    <a:gd name="connsiteY1" fmla="*/ 0 h 394379"/>
                    <a:gd name="connsiteX2" fmla="*/ 752475 w 752475"/>
                    <a:gd name="connsiteY2" fmla="*/ 103823 h 394379"/>
                    <a:gd name="connsiteX3" fmla="*/ 713423 w 752475"/>
                    <a:gd name="connsiteY3" fmla="*/ 241935 h 394379"/>
                    <a:gd name="connsiteX4" fmla="*/ 371475 w 752475"/>
                    <a:gd name="connsiteY4" fmla="*/ 394335 h 394379"/>
                    <a:gd name="connsiteX5" fmla="*/ 23812 w 752475"/>
                    <a:gd name="connsiteY5" fmla="*/ 261937 h 394379"/>
                    <a:gd name="connsiteX6" fmla="*/ 0 w 752475"/>
                    <a:gd name="connsiteY6" fmla="*/ 125730 h 3943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752475" h="394379">
                      <a:moveTo>
                        <a:pt x="0" y="125730"/>
                      </a:moveTo>
                      <a:lnTo>
                        <a:pt x="430530" y="0"/>
                      </a:lnTo>
                      <a:cubicBezTo>
                        <a:pt x="499110" y="13335"/>
                        <a:pt x="661988" y="73343"/>
                        <a:pt x="752475" y="103823"/>
                      </a:cubicBezTo>
                      <a:cubicBezTo>
                        <a:pt x="743903" y="150495"/>
                        <a:pt x="729615" y="196215"/>
                        <a:pt x="713423" y="241935"/>
                      </a:cubicBezTo>
                      <a:cubicBezTo>
                        <a:pt x="677228" y="276225"/>
                        <a:pt x="518160" y="391478"/>
                        <a:pt x="371475" y="394335"/>
                      </a:cubicBezTo>
                      <a:cubicBezTo>
                        <a:pt x="224790" y="397193"/>
                        <a:pt x="23812" y="261937"/>
                        <a:pt x="23812" y="261937"/>
                      </a:cubicBezTo>
                      <a:cubicBezTo>
                        <a:pt x="7620" y="213360"/>
                        <a:pt x="0" y="125730"/>
                        <a:pt x="0" y="12573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5" name="Freeform: Shape 94">
                  <a:extLst>
                    <a:ext uri="{FF2B5EF4-FFF2-40B4-BE49-F238E27FC236}">
                      <a16:creationId xmlns:a16="http://schemas.microsoft.com/office/drawing/2014/main" id="{E19100F6-F10A-4C68-92EC-A6741353EDCD}"/>
                    </a:ext>
                  </a:extLst>
                </p:cNvPr>
                <p:cNvSpPr/>
                <p:nvPr/>
              </p:nvSpPr>
              <p:spPr>
                <a:xfrm>
                  <a:off x="8646158" y="4359858"/>
                  <a:ext cx="654367" cy="103023"/>
                </a:xfrm>
                <a:custGeom>
                  <a:avLst/>
                  <a:gdLst>
                    <a:gd name="connsiteX0" fmla="*/ 654368 w 654367"/>
                    <a:gd name="connsiteY0" fmla="*/ 103024 h 103023"/>
                    <a:gd name="connsiteX1" fmla="*/ 390525 w 654367"/>
                    <a:gd name="connsiteY1" fmla="*/ 154 h 103023"/>
                    <a:gd name="connsiteX2" fmla="*/ 0 w 654367"/>
                    <a:gd name="connsiteY2" fmla="*/ 103024 h 103023"/>
                    <a:gd name="connsiteX3" fmla="*/ 390525 w 654367"/>
                    <a:gd name="connsiteY3" fmla="*/ 38254 h 103023"/>
                    <a:gd name="connsiteX4" fmla="*/ 654368 w 654367"/>
                    <a:gd name="connsiteY4" fmla="*/ 103024 h 103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54367" h="103023">
                      <a:moveTo>
                        <a:pt x="654368" y="103024"/>
                      </a:moveTo>
                      <a:cubicBezTo>
                        <a:pt x="654368" y="103024"/>
                        <a:pt x="443865" y="3964"/>
                        <a:pt x="390525" y="154"/>
                      </a:cubicBezTo>
                      <a:cubicBezTo>
                        <a:pt x="338138" y="-4609"/>
                        <a:pt x="0" y="103024"/>
                        <a:pt x="0" y="103024"/>
                      </a:cubicBezTo>
                      <a:cubicBezTo>
                        <a:pt x="0" y="103024"/>
                        <a:pt x="303848" y="33491"/>
                        <a:pt x="390525" y="38254"/>
                      </a:cubicBezTo>
                      <a:cubicBezTo>
                        <a:pt x="479107" y="43969"/>
                        <a:pt x="654368" y="103024"/>
                        <a:pt x="654368" y="103024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7" name="Freeform: Shape 96">
                  <a:extLst>
                    <a:ext uri="{FF2B5EF4-FFF2-40B4-BE49-F238E27FC236}">
                      <a16:creationId xmlns:a16="http://schemas.microsoft.com/office/drawing/2014/main" id="{D470CBBA-E4CA-43C8-BBD8-AD60AB8EAF7D}"/>
                    </a:ext>
                  </a:extLst>
                </p:cNvPr>
                <p:cNvSpPr/>
                <p:nvPr/>
              </p:nvSpPr>
              <p:spPr>
                <a:xfrm>
                  <a:off x="8649016" y="4476652"/>
                  <a:ext cx="583882" cy="70049"/>
                </a:xfrm>
                <a:custGeom>
                  <a:avLst/>
                  <a:gdLst>
                    <a:gd name="connsiteX0" fmla="*/ 583883 w 583882"/>
                    <a:gd name="connsiteY0" fmla="*/ 70050 h 70049"/>
                    <a:gd name="connsiteX1" fmla="*/ 384810 w 583882"/>
                    <a:gd name="connsiteY1" fmla="*/ 517 h 70049"/>
                    <a:gd name="connsiteX2" fmla="*/ 0 w 583882"/>
                    <a:gd name="connsiteY2" fmla="*/ 53857 h 70049"/>
                    <a:gd name="connsiteX3" fmla="*/ 384810 w 583882"/>
                    <a:gd name="connsiteY3" fmla="*/ 28140 h 70049"/>
                    <a:gd name="connsiteX4" fmla="*/ 583883 w 583882"/>
                    <a:gd name="connsiteY4" fmla="*/ 70050 h 700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83882" h="70049">
                      <a:moveTo>
                        <a:pt x="583883" y="70050"/>
                      </a:moveTo>
                      <a:cubicBezTo>
                        <a:pt x="583883" y="70050"/>
                        <a:pt x="453390" y="6232"/>
                        <a:pt x="384810" y="517"/>
                      </a:cubicBezTo>
                      <a:cubicBezTo>
                        <a:pt x="300038" y="-6150"/>
                        <a:pt x="0" y="53857"/>
                        <a:pt x="0" y="53857"/>
                      </a:cubicBezTo>
                      <a:cubicBezTo>
                        <a:pt x="0" y="53857"/>
                        <a:pt x="319088" y="22425"/>
                        <a:pt x="384810" y="28140"/>
                      </a:cubicBezTo>
                      <a:cubicBezTo>
                        <a:pt x="449580" y="33855"/>
                        <a:pt x="583883" y="70050"/>
                        <a:pt x="583883" y="70050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8" name="Freeform: Shape 97">
                  <a:extLst>
                    <a:ext uri="{FF2B5EF4-FFF2-40B4-BE49-F238E27FC236}">
                      <a16:creationId xmlns:a16="http://schemas.microsoft.com/office/drawing/2014/main" id="{6AF0D583-99F6-4842-9592-03BC02F96F32}"/>
                    </a:ext>
                  </a:extLst>
                </p:cNvPr>
                <p:cNvSpPr/>
                <p:nvPr/>
              </p:nvSpPr>
              <p:spPr>
                <a:xfrm>
                  <a:off x="8659493" y="4554322"/>
                  <a:ext cx="521017" cy="76383"/>
                </a:xfrm>
                <a:custGeom>
                  <a:avLst/>
                  <a:gdLst>
                    <a:gd name="connsiteX0" fmla="*/ 521018 w 521017"/>
                    <a:gd name="connsiteY0" fmla="*/ 22860 h 76383"/>
                    <a:gd name="connsiteX1" fmla="*/ 0 w 521017"/>
                    <a:gd name="connsiteY1" fmla="*/ 0 h 76383"/>
                    <a:gd name="connsiteX2" fmla="*/ 244793 w 521017"/>
                    <a:gd name="connsiteY2" fmla="*/ 73343 h 76383"/>
                    <a:gd name="connsiteX3" fmla="*/ 521018 w 521017"/>
                    <a:gd name="connsiteY3" fmla="*/ 22860 h 76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21017" h="76383">
                      <a:moveTo>
                        <a:pt x="521018" y="22860"/>
                      </a:moveTo>
                      <a:cubicBezTo>
                        <a:pt x="521018" y="22860"/>
                        <a:pt x="308610" y="98107"/>
                        <a:pt x="0" y="0"/>
                      </a:cubicBezTo>
                      <a:cubicBezTo>
                        <a:pt x="0" y="0"/>
                        <a:pt x="99060" y="55245"/>
                        <a:pt x="244793" y="73343"/>
                      </a:cubicBezTo>
                      <a:cubicBezTo>
                        <a:pt x="389573" y="91440"/>
                        <a:pt x="521018" y="22860"/>
                        <a:pt x="521018" y="22860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pic>
          <p:nvPicPr>
            <p:cNvPr id="85" name="Graphic 84">
              <a:extLst>
                <a:ext uri="{FF2B5EF4-FFF2-40B4-BE49-F238E27FC236}">
                  <a16:creationId xmlns:a16="http://schemas.microsoft.com/office/drawing/2014/main" id="{078B60BC-5287-458E-B152-9C5F0363EFF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 rot="19251136">
              <a:off x="5084967" y="5002653"/>
              <a:ext cx="660925" cy="1071565"/>
            </a:xfrm>
            <a:prstGeom prst="rect">
              <a:avLst/>
            </a:prstGeom>
          </p:spPr>
        </p:pic>
        <p:pic>
          <p:nvPicPr>
            <p:cNvPr id="86" name="Picture 85">
              <a:extLst>
                <a:ext uri="{FF2B5EF4-FFF2-40B4-BE49-F238E27FC236}">
                  <a16:creationId xmlns:a16="http://schemas.microsoft.com/office/drawing/2014/main" id="{16750CE4-0AE8-41EF-8F79-7F647A783CC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r="53218"/>
            <a:stretch/>
          </p:blipFill>
          <p:spPr>
            <a:xfrm rot="8835952" flipH="1">
              <a:off x="5223036" y="4761020"/>
              <a:ext cx="384784" cy="474698"/>
            </a:xfrm>
            <a:prstGeom prst="rect">
              <a:avLst/>
            </a:prstGeom>
          </p:spPr>
        </p:pic>
        <p:pic>
          <p:nvPicPr>
            <p:cNvPr id="87" name="Picture 86">
              <a:extLst>
                <a:ext uri="{FF2B5EF4-FFF2-40B4-BE49-F238E27FC236}">
                  <a16:creationId xmlns:a16="http://schemas.microsoft.com/office/drawing/2014/main" id="{F91F7015-C735-443A-B631-F5D5921E03B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r="53218"/>
            <a:stretch/>
          </p:blipFill>
          <p:spPr>
            <a:xfrm rot="12406025">
              <a:off x="3699315" y="4820254"/>
              <a:ext cx="402585" cy="484489"/>
            </a:xfrm>
            <a:prstGeom prst="rect">
              <a:avLst/>
            </a:prstGeom>
          </p:spPr>
        </p:pic>
        <p:pic>
          <p:nvPicPr>
            <p:cNvPr id="89" name="Graphic 88">
              <a:extLst>
                <a:ext uri="{FF2B5EF4-FFF2-40B4-BE49-F238E27FC236}">
                  <a16:creationId xmlns:a16="http://schemas.microsoft.com/office/drawing/2014/main" id="{5A573BA9-79A4-43FB-8B79-793712D603C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 rot="1263660">
              <a:off x="2557324" y="4783554"/>
              <a:ext cx="1387239" cy="1723734"/>
            </a:xfrm>
            <a:prstGeom prst="rect">
              <a:avLst/>
            </a:prstGeom>
          </p:spPr>
        </p:pic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DA16DAD0-BCEF-48D6-8EC8-D7836AB7C18E}"/>
              </a:ext>
            </a:extLst>
          </p:cNvPr>
          <p:cNvGrpSpPr/>
          <p:nvPr/>
        </p:nvGrpSpPr>
        <p:grpSpPr>
          <a:xfrm>
            <a:off x="537677" y="2954503"/>
            <a:ext cx="2293048" cy="3196421"/>
            <a:chOff x="0" y="2574771"/>
            <a:chExt cx="2601022" cy="3911602"/>
          </a:xfrm>
        </p:grpSpPr>
        <p:pic>
          <p:nvPicPr>
            <p:cNvPr id="43" name="Graphic 42">
              <a:extLst>
                <a:ext uri="{FF2B5EF4-FFF2-40B4-BE49-F238E27FC236}">
                  <a16:creationId xmlns:a16="http://schemas.microsoft.com/office/drawing/2014/main" id="{BA41334F-4286-4F6A-AE82-5546EC4A269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08420" y="2574771"/>
              <a:ext cx="2126272" cy="3890793"/>
            </a:xfrm>
            <a:prstGeom prst="rect">
              <a:avLst/>
            </a:prstGeom>
          </p:spPr>
        </p:pic>
        <p:pic>
          <p:nvPicPr>
            <p:cNvPr id="46" name="Graphic 45">
              <a:extLst>
                <a:ext uri="{FF2B5EF4-FFF2-40B4-BE49-F238E27FC236}">
                  <a16:creationId xmlns:a16="http://schemas.microsoft.com/office/drawing/2014/main" id="{021FEE9B-27FE-404A-A28B-6E045AF130E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 rot="20848992" flipH="1">
              <a:off x="1479576" y="5572416"/>
              <a:ext cx="679548" cy="911124"/>
            </a:xfrm>
            <a:prstGeom prst="rect">
              <a:avLst/>
            </a:prstGeom>
          </p:spPr>
        </p:pic>
        <p:pic>
          <p:nvPicPr>
            <p:cNvPr id="48" name="Graphic 47">
              <a:extLst>
                <a:ext uri="{FF2B5EF4-FFF2-40B4-BE49-F238E27FC236}">
                  <a16:creationId xmlns:a16="http://schemas.microsoft.com/office/drawing/2014/main" id="{268BEDF5-3715-4DAE-9409-0FCAFA82EA3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flipH="1">
              <a:off x="687864" y="5538437"/>
              <a:ext cx="421031" cy="947936"/>
            </a:xfrm>
            <a:prstGeom prst="rect">
              <a:avLst/>
            </a:prstGeom>
          </p:spPr>
        </p:pic>
        <p:grpSp>
          <p:nvGrpSpPr>
            <p:cNvPr id="49" name="Graphic 48">
              <a:extLst>
                <a:ext uri="{FF2B5EF4-FFF2-40B4-BE49-F238E27FC236}">
                  <a16:creationId xmlns:a16="http://schemas.microsoft.com/office/drawing/2014/main" id="{1C8E2313-C3AA-43DE-B3C5-8476910FABF8}"/>
                </a:ext>
              </a:extLst>
            </p:cNvPr>
            <p:cNvGrpSpPr/>
            <p:nvPr/>
          </p:nvGrpSpPr>
          <p:grpSpPr>
            <a:xfrm rot="21348225" flipH="1">
              <a:off x="700006" y="3535337"/>
              <a:ext cx="1039866" cy="519311"/>
              <a:chOff x="4486476" y="4509041"/>
              <a:chExt cx="854211" cy="406216"/>
            </a:xfrm>
          </p:grpSpPr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D7649E71-B0C6-4D0A-BDAA-4C880722D9C7}"/>
                  </a:ext>
                </a:extLst>
              </p:cNvPr>
              <p:cNvSpPr/>
              <p:nvPr/>
            </p:nvSpPr>
            <p:spPr>
              <a:xfrm rot="21348225">
                <a:off x="4486476" y="4509041"/>
                <a:ext cx="86582" cy="280168"/>
              </a:xfrm>
              <a:custGeom>
                <a:avLst/>
                <a:gdLst>
                  <a:gd name="connsiteX0" fmla="*/ 155014 w 163773"/>
                  <a:gd name="connsiteY0" fmla="*/ 289988 h 289988"/>
                  <a:gd name="connsiteX1" fmla="*/ 148346 w 163773"/>
                  <a:gd name="connsiteY1" fmla="*/ 286683 h 289988"/>
                  <a:gd name="connsiteX2" fmla="*/ 1661 w 163773"/>
                  <a:gd name="connsiteY2" fmla="*/ 107385 h 289988"/>
                  <a:gd name="connsiteX3" fmla="*/ 3566 w 163773"/>
                  <a:gd name="connsiteY3" fmla="*/ 97470 h 289988"/>
                  <a:gd name="connsiteX4" fmla="*/ 14996 w 163773"/>
                  <a:gd name="connsiteY4" fmla="*/ 99123 h 289988"/>
                  <a:gd name="connsiteX5" fmla="*/ 142631 w 163773"/>
                  <a:gd name="connsiteY5" fmla="*/ 255286 h 289988"/>
                  <a:gd name="connsiteX6" fmla="*/ 129296 w 163773"/>
                  <a:gd name="connsiteY6" fmla="*/ 171833 h 289988"/>
                  <a:gd name="connsiteX7" fmla="*/ 29284 w 163773"/>
                  <a:gd name="connsiteY7" fmla="*/ 10713 h 289988"/>
                  <a:gd name="connsiteX8" fmla="*/ 33094 w 163773"/>
                  <a:gd name="connsiteY8" fmla="*/ 798 h 289988"/>
                  <a:gd name="connsiteX9" fmla="*/ 44524 w 163773"/>
                  <a:gd name="connsiteY9" fmla="*/ 4103 h 289988"/>
                  <a:gd name="connsiteX10" fmla="*/ 144536 w 163773"/>
                  <a:gd name="connsiteY10" fmla="*/ 166050 h 289988"/>
                  <a:gd name="connsiteX11" fmla="*/ 145489 w 163773"/>
                  <a:gd name="connsiteY11" fmla="*/ 168528 h 289988"/>
                  <a:gd name="connsiteX12" fmla="*/ 163586 w 163773"/>
                  <a:gd name="connsiteY12" fmla="*/ 282552 h 289988"/>
                  <a:gd name="connsiteX13" fmla="*/ 158824 w 163773"/>
                  <a:gd name="connsiteY13" fmla="*/ 289988 h 289988"/>
                  <a:gd name="connsiteX14" fmla="*/ 155014 w 163773"/>
                  <a:gd name="connsiteY14" fmla="*/ 289988 h 289988"/>
                  <a:gd name="connsiteX0" fmla="*/ 154626 w 163384"/>
                  <a:gd name="connsiteY0" fmla="*/ 289988 h 289988"/>
                  <a:gd name="connsiteX1" fmla="*/ 147958 w 163384"/>
                  <a:gd name="connsiteY1" fmla="*/ 286683 h 289988"/>
                  <a:gd name="connsiteX2" fmla="*/ 1273 w 163384"/>
                  <a:gd name="connsiteY2" fmla="*/ 107385 h 289988"/>
                  <a:gd name="connsiteX3" fmla="*/ 3178 w 163384"/>
                  <a:gd name="connsiteY3" fmla="*/ 97470 h 289988"/>
                  <a:gd name="connsiteX4" fmla="*/ 14608 w 163384"/>
                  <a:gd name="connsiteY4" fmla="*/ 99123 h 289988"/>
                  <a:gd name="connsiteX5" fmla="*/ 142243 w 163384"/>
                  <a:gd name="connsiteY5" fmla="*/ 255286 h 289988"/>
                  <a:gd name="connsiteX6" fmla="*/ 128908 w 163384"/>
                  <a:gd name="connsiteY6" fmla="*/ 171833 h 289988"/>
                  <a:gd name="connsiteX7" fmla="*/ 28896 w 163384"/>
                  <a:gd name="connsiteY7" fmla="*/ 10713 h 289988"/>
                  <a:gd name="connsiteX8" fmla="*/ 32706 w 163384"/>
                  <a:gd name="connsiteY8" fmla="*/ 798 h 289988"/>
                  <a:gd name="connsiteX9" fmla="*/ 44136 w 163384"/>
                  <a:gd name="connsiteY9" fmla="*/ 4103 h 289988"/>
                  <a:gd name="connsiteX10" fmla="*/ 144148 w 163384"/>
                  <a:gd name="connsiteY10" fmla="*/ 166050 h 289988"/>
                  <a:gd name="connsiteX11" fmla="*/ 145101 w 163384"/>
                  <a:gd name="connsiteY11" fmla="*/ 168528 h 289988"/>
                  <a:gd name="connsiteX12" fmla="*/ 163198 w 163384"/>
                  <a:gd name="connsiteY12" fmla="*/ 282552 h 289988"/>
                  <a:gd name="connsiteX13" fmla="*/ 158436 w 163384"/>
                  <a:gd name="connsiteY13" fmla="*/ 289988 h 289988"/>
                  <a:gd name="connsiteX14" fmla="*/ 154626 w 163384"/>
                  <a:gd name="connsiteY14" fmla="*/ 289988 h 289988"/>
                  <a:gd name="connsiteX0" fmla="*/ 151452 w 160210"/>
                  <a:gd name="connsiteY0" fmla="*/ 289988 h 289988"/>
                  <a:gd name="connsiteX1" fmla="*/ 144784 w 160210"/>
                  <a:gd name="connsiteY1" fmla="*/ 286683 h 289988"/>
                  <a:gd name="connsiteX2" fmla="*/ 10298 w 160210"/>
                  <a:gd name="connsiteY2" fmla="*/ 138331 h 289988"/>
                  <a:gd name="connsiteX3" fmla="*/ 4 w 160210"/>
                  <a:gd name="connsiteY3" fmla="*/ 97470 h 289988"/>
                  <a:gd name="connsiteX4" fmla="*/ 11434 w 160210"/>
                  <a:gd name="connsiteY4" fmla="*/ 99123 h 289988"/>
                  <a:gd name="connsiteX5" fmla="*/ 139069 w 160210"/>
                  <a:gd name="connsiteY5" fmla="*/ 255286 h 289988"/>
                  <a:gd name="connsiteX6" fmla="*/ 125734 w 160210"/>
                  <a:gd name="connsiteY6" fmla="*/ 171833 h 289988"/>
                  <a:gd name="connsiteX7" fmla="*/ 25722 w 160210"/>
                  <a:gd name="connsiteY7" fmla="*/ 10713 h 289988"/>
                  <a:gd name="connsiteX8" fmla="*/ 29532 w 160210"/>
                  <a:gd name="connsiteY8" fmla="*/ 798 h 289988"/>
                  <a:gd name="connsiteX9" fmla="*/ 40962 w 160210"/>
                  <a:gd name="connsiteY9" fmla="*/ 4103 h 289988"/>
                  <a:gd name="connsiteX10" fmla="*/ 140974 w 160210"/>
                  <a:gd name="connsiteY10" fmla="*/ 166050 h 289988"/>
                  <a:gd name="connsiteX11" fmla="*/ 141927 w 160210"/>
                  <a:gd name="connsiteY11" fmla="*/ 168528 h 289988"/>
                  <a:gd name="connsiteX12" fmla="*/ 160024 w 160210"/>
                  <a:gd name="connsiteY12" fmla="*/ 282552 h 289988"/>
                  <a:gd name="connsiteX13" fmla="*/ 155262 w 160210"/>
                  <a:gd name="connsiteY13" fmla="*/ 289988 h 289988"/>
                  <a:gd name="connsiteX14" fmla="*/ 151452 w 160210"/>
                  <a:gd name="connsiteY14" fmla="*/ 289988 h 289988"/>
                  <a:gd name="connsiteX0" fmla="*/ 151530 w 160288"/>
                  <a:gd name="connsiteY0" fmla="*/ 289988 h 289988"/>
                  <a:gd name="connsiteX1" fmla="*/ 144862 w 160288"/>
                  <a:gd name="connsiteY1" fmla="*/ 286683 h 289988"/>
                  <a:gd name="connsiteX2" fmla="*/ 10376 w 160288"/>
                  <a:gd name="connsiteY2" fmla="*/ 138331 h 289988"/>
                  <a:gd name="connsiteX3" fmla="*/ 82 w 160288"/>
                  <a:gd name="connsiteY3" fmla="*/ 97470 h 289988"/>
                  <a:gd name="connsiteX4" fmla="*/ 16392 w 160288"/>
                  <a:gd name="connsiteY4" fmla="*/ 130069 h 289988"/>
                  <a:gd name="connsiteX5" fmla="*/ 139147 w 160288"/>
                  <a:gd name="connsiteY5" fmla="*/ 255286 h 289988"/>
                  <a:gd name="connsiteX6" fmla="*/ 125812 w 160288"/>
                  <a:gd name="connsiteY6" fmla="*/ 171833 h 289988"/>
                  <a:gd name="connsiteX7" fmla="*/ 25800 w 160288"/>
                  <a:gd name="connsiteY7" fmla="*/ 10713 h 289988"/>
                  <a:gd name="connsiteX8" fmla="*/ 29610 w 160288"/>
                  <a:gd name="connsiteY8" fmla="*/ 798 h 289988"/>
                  <a:gd name="connsiteX9" fmla="*/ 41040 w 160288"/>
                  <a:gd name="connsiteY9" fmla="*/ 4103 h 289988"/>
                  <a:gd name="connsiteX10" fmla="*/ 141052 w 160288"/>
                  <a:gd name="connsiteY10" fmla="*/ 166050 h 289988"/>
                  <a:gd name="connsiteX11" fmla="*/ 142005 w 160288"/>
                  <a:gd name="connsiteY11" fmla="*/ 168528 h 289988"/>
                  <a:gd name="connsiteX12" fmla="*/ 160102 w 160288"/>
                  <a:gd name="connsiteY12" fmla="*/ 282552 h 289988"/>
                  <a:gd name="connsiteX13" fmla="*/ 155340 w 160288"/>
                  <a:gd name="connsiteY13" fmla="*/ 289988 h 289988"/>
                  <a:gd name="connsiteX14" fmla="*/ 151530 w 160288"/>
                  <a:gd name="connsiteY14" fmla="*/ 289988 h 289988"/>
                  <a:gd name="connsiteX0" fmla="*/ 141423 w 150181"/>
                  <a:gd name="connsiteY0" fmla="*/ 289988 h 289988"/>
                  <a:gd name="connsiteX1" fmla="*/ 134755 w 150181"/>
                  <a:gd name="connsiteY1" fmla="*/ 286683 h 289988"/>
                  <a:gd name="connsiteX2" fmla="*/ 269 w 150181"/>
                  <a:gd name="connsiteY2" fmla="*/ 138331 h 289988"/>
                  <a:gd name="connsiteX3" fmla="*/ 19252 w 150181"/>
                  <a:gd name="connsiteY3" fmla="*/ 128415 h 289988"/>
                  <a:gd name="connsiteX4" fmla="*/ 6285 w 150181"/>
                  <a:gd name="connsiteY4" fmla="*/ 130069 h 289988"/>
                  <a:gd name="connsiteX5" fmla="*/ 129040 w 150181"/>
                  <a:gd name="connsiteY5" fmla="*/ 255286 h 289988"/>
                  <a:gd name="connsiteX6" fmla="*/ 115705 w 150181"/>
                  <a:gd name="connsiteY6" fmla="*/ 171833 h 289988"/>
                  <a:gd name="connsiteX7" fmla="*/ 15693 w 150181"/>
                  <a:gd name="connsiteY7" fmla="*/ 10713 h 289988"/>
                  <a:gd name="connsiteX8" fmla="*/ 19503 w 150181"/>
                  <a:gd name="connsiteY8" fmla="*/ 798 h 289988"/>
                  <a:gd name="connsiteX9" fmla="*/ 30933 w 150181"/>
                  <a:gd name="connsiteY9" fmla="*/ 4103 h 289988"/>
                  <a:gd name="connsiteX10" fmla="*/ 130945 w 150181"/>
                  <a:gd name="connsiteY10" fmla="*/ 166050 h 289988"/>
                  <a:gd name="connsiteX11" fmla="*/ 131898 w 150181"/>
                  <a:gd name="connsiteY11" fmla="*/ 168528 h 289988"/>
                  <a:gd name="connsiteX12" fmla="*/ 149995 w 150181"/>
                  <a:gd name="connsiteY12" fmla="*/ 282552 h 289988"/>
                  <a:gd name="connsiteX13" fmla="*/ 145233 w 150181"/>
                  <a:gd name="connsiteY13" fmla="*/ 289988 h 289988"/>
                  <a:gd name="connsiteX14" fmla="*/ 141423 w 150181"/>
                  <a:gd name="connsiteY14" fmla="*/ 289988 h 289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50181" h="289988">
                    <a:moveTo>
                      <a:pt x="141423" y="289988"/>
                    </a:moveTo>
                    <a:cubicBezTo>
                      <a:pt x="138565" y="289988"/>
                      <a:pt x="136660" y="289162"/>
                      <a:pt x="134755" y="286683"/>
                    </a:cubicBezTo>
                    <a:lnTo>
                      <a:pt x="269" y="138331"/>
                    </a:lnTo>
                    <a:cubicBezTo>
                      <a:pt x="-2588" y="135026"/>
                      <a:pt x="18249" y="129792"/>
                      <a:pt x="19252" y="128415"/>
                    </a:cubicBezTo>
                    <a:cubicBezTo>
                      <a:pt x="20255" y="127038"/>
                      <a:pt x="3428" y="126764"/>
                      <a:pt x="6285" y="130069"/>
                    </a:cubicBezTo>
                    <a:lnTo>
                      <a:pt x="129040" y="255286"/>
                    </a:lnTo>
                    <a:lnTo>
                      <a:pt x="115705" y="171833"/>
                    </a:lnTo>
                    <a:lnTo>
                      <a:pt x="15693" y="10713"/>
                    </a:lnTo>
                    <a:cubicBezTo>
                      <a:pt x="13788" y="7408"/>
                      <a:pt x="14740" y="2450"/>
                      <a:pt x="19503" y="798"/>
                    </a:cubicBezTo>
                    <a:cubicBezTo>
                      <a:pt x="23313" y="-855"/>
                      <a:pt x="29028" y="-28"/>
                      <a:pt x="30933" y="4103"/>
                    </a:cubicBezTo>
                    <a:lnTo>
                      <a:pt x="130945" y="166050"/>
                    </a:lnTo>
                    <a:cubicBezTo>
                      <a:pt x="130945" y="166876"/>
                      <a:pt x="131898" y="167702"/>
                      <a:pt x="131898" y="168528"/>
                    </a:cubicBezTo>
                    <a:lnTo>
                      <a:pt x="149995" y="282552"/>
                    </a:lnTo>
                    <a:cubicBezTo>
                      <a:pt x="150948" y="285857"/>
                      <a:pt x="148090" y="289162"/>
                      <a:pt x="145233" y="289988"/>
                    </a:cubicBezTo>
                    <a:lnTo>
                      <a:pt x="141423" y="289988"/>
                    </a:lnTo>
                    <a:close/>
                  </a:path>
                </a:pathLst>
              </a:custGeom>
              <a:solidFill>
                <a:srgbClr val="C4C4C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3C64D996-FCCE-4B2E-AA91-293D7B03818E}"/>
                  </a:ext>
                </a:extLst>
              </p:cNvPr>
              <p:cNvSpPr/>
              <p:nvPr/>
            </p:nvSpPr>
            <p:spPr>
              <a:xfrm>
                <a:off x="5274367" y="4524580"/>
                <a:ext cx="66320" cy="252724"/>
              </a:xfrm>
              <a:custGeom>
                <a:avLst/>
                <a:gdLst>
                  <a:gd name="connsiteX0" fmla="*/ 7863 w 127877"/>
                  <a:gd name="connsiteY0" fmla="*/ 271539 h 271538"/>
                  <a:gd name="connsiteX1" fmla="*/ 5005 w 127877"/>
                  <a:gd name="connsiteY1" fmla="*/ 270712 h 271538"/>
                  <a:gd name="connsiteX2" fmla="*/ 243 w 127877"/>
                  <a:gd name="connsiteY2" fmla="*/ 262450 h 271538"/>
                  <a:gd name="connsiteX3" fmla="*/ 33580 w 127877"/>
                  <a:gd name="connsiteY3" fmla="*/ 145121 h 271538"/>
                  <a:gd name="connsiteX4" fmla="*/ 33580 w 127877"/>
                  <a:gd name="connsiteY4" fmla="*/ 144295 h 271538"/>
                  <a:gd name="connsiteX5" fmla="*/ 100255 w 127877"/>
                  <a:gd name="connsiteY5" fmla="*/ 4657 h 271538"/>
                  <a:gd name="connsiteX6" fmla="*/ 110733 w 127877"/>
                  <a:gd name="connsiteY6" fmla="*/ 526 h 271538"/>
                  <a:gd name="connsiteX7" fmla="*/ 115495 w 127877"/>
                  <a:gd name="connsiteY7" fmla="*/ 9615 h 271538"/>
                  <a:gd name="connsiteX8" fmla="*/ 48820 w 127877"/>
                  <a:gd name="connsiteY8" fmla="*/ 148426 h 271538"/>
                  <a:gd name="connsiteX9" fmla="*/ 27865 w 127877"/>
                  <a:gd name="connsiteY9" fmla="*/ 224442 h 271538"/>
                  <a:gd name="connsiteX10" fmla="*/ 112638 w 127877"/>
                  <a:gd name="connsiteY10" fmla="*/ 112071 h 271538"/>
                  <a:gd name="connsiteX11" fmla="*/ 124068 w 127877"/>
                  <a:gd name="connsiteY11" fmla="*/ 109592 h 271538"/>
                  <a:gd name="connsiteX12" fmla="*/ 126925 w 127877"/>
                  <a:gd name="connsiteY12" fmla="*/ 119507 h 271538"/>
                  <a:gd name="connsiteX13" fmla="*/ 14530 w 127877"/>
                  <a:gd name="connsiteY13" fmla="*/ 269060 h 271538"/>
                  <a:gd name="connsiteX14" fmla="*/ 7863 w 127877"/>
                  <a:gd name="connsiteY14" fmla="*/ 271539 h 2715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7877" h="271538">
                    <a:moveTo>
                      <a:pt x="7863" y="271539"/>
                    </a:moveTo>
                    <a:cubicBezTo>
                      <a:pt x="6910" y="271539"/>
                      <a:pt x="5958" y="271539"/>
                      <a:pt x="5005" y="270712"/>
                    </a:cubicBezTo>
                    <a:cubicBezTo>
                      <a:pt x="1195" y="269060"/>
                      <a:pt x="-710" y="265755"/>
                      <a:pt x="243" y="262450"/>
                    </a:cubicBezTo>
                    <a:lnTo>
                      <a:pt x="33580" y="145121"/>
                    </a:lnTo>
                    <a:cubicBezTo>
                      <a:pt x="33580" y="145121"/>
                      <a:pt x="33580" y="144295"/>
                      <a:pt x="33580" y="144295"/>
                    </a:cubicBezTo>
                    <a:lnTo>
                      <a:pt x="100255" y="4657"/>
                    </a:lnTo>
                    <a:cubicBezTo>
                      <a:pt x="102160" y="1352"/>
                      <a:pt x="106923" y="-1127"/>
                      <a:pt x="110733" y="526"/>
                    </a:cubicBezTo>
                    <a:cubicBezTo>
                      <a:pt x="114543" y="2179"/>
                      <a:pt x="117400" y="6310"/>
                      <a:pt x="115495" y="9615"/>
                    </a:cubicBezTo>
                    <a:lnTo>
                      <a:pt x="48820" y="148426"/>
                    </a:lnTo>
                    <a:lnTo>
                      <a:pt x="27865" y="224442"/>
                    </a:lnTo>
                    <a:lnTo>
                      <a:pt x="112638" y="112071"/>
                    </a:lnTo>
                    <a:cubicBezTo>
                      <a:pt x="115495" y="108766"/>
                      <a:pt x="120258" y="107940"/>
                      <a:pt x="124068" y="109592"/>
                    </a:cubicBezTo>
                    <a:cubicBezTo>
                      <a:pt x="127878" y="112071"/>
                      <a:pt x="128830" y="116202"/>
                      <a:pt x="126925" y="119507"/>
                    </a:cubicBezTo>
                    <a:lnTo>
                      <a:pt x="14530" y="269060"/>
                    </a:lnTo>
                    <a:cubicBezTo>
                      <a:pt x="12625" y="270712"/>
                      <a:pt x="9768" y="271539"/>
                      <a:pt x="7863" y="271539"/>
                    </a:cubicBezTo>
                    <a:close/>
                  </a:path>
                </a:pathLst>
              </a:custGeom>
              <a:solidFill>
                <a:srgbClr val="C4C4C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grpSp>
            <p:nvGrpSpPr>
              <p:cNvPr id="57" name="Graphic 48">
                <a:extLst>
                  <a:ext uri="{FF2B5EF4-FFF2-40B4-BE49-F238E27FC236}">
                    <a16:creationId xmlns:a16="http://schemas.microsoft.com/office/drawing/2014/main" id="{4ABAD7AC-2E9B-4FBA-BE71-8DEC82A2C961}"/>
                  </a:ext>
                </a:extLst>
              </p:cNvPr>
              <p:cNvGrpSpPr/>
              <p:nvPr/>
            </p:nvGrpSpPr>
            <p:grpSpPr>
              <a:xfrm>
                <a:off x="4548002" y="4548088"/>
                <a:ext cx="779874" cy="367169"/>
                <a:chOff x="4548002" y="4548088"/>
                <a:chExt cx="779874" cy="367169"/>
              </a:xfrm>
            </p:grpSpPr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FB289C6D-558D-48E1-A6CD-F72A384786EB}"/>
                    </a:ext>
                  </a:extLst>
                </p:cNvPr>
                <p:cNvSpPr/>
                <p:nvPr/>
              </p:nvSpPr>
              <p:spPr>
                <a:xfrm>
                  <a:off x="4548002" y="4548088"/>
                  <a:ext cx="779874" cy="367169"/>
                </a:xfrm>
                <a:custGeom>
                  <a:avLst/>
                  <a:gdLst>
                    <a:gd name="connsiteX0" fmla="*/ 0 w 752475"/>
                    <a:gd name="connsiteY0" fmla="*/ 109066 h 342109"/>
                    <a:gd name="connsiteX1" fmla="*/ 430530 w 752475"/>
                    <a:gd name="connsiteY1" fmla="*/ 0 h 342109"/>
                    <a:gd name="connsiteX2" fmla="*/ 752475 w 752475"/>
                    <a:gd name="connsiteY2" fmla="*/ 90062 h 342109"/>
                    <a:gd name="connsiteX3" fmla="*/ 713423 w 752475"/>
                    <a:gd name="connsiteY3" fmla="*/ 209870 h 342109"/>
                    <a:gd name="connsiteX4" fmla="*/ 371475 w 752475"/>
                    <a:gd name="connsiteY4" fmla="*/ 342071 h 342109"/>
                    <a:gd name="connsiteX5" fmla="*/ 23812 w 752475"/>
                    <a:gd name="connsiteY5" fmla="*/ 227221 h 342109"/>
                    <a:gd name="connsiteX6" fmla="*/ 0 w 752475"/>
                    <a:gd name="connsiteY6" fmla="*/ 109066 h 3421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752475" h="342109">
                      <a:moveTo>
                        <a:pt x="0" y="109066"/>
                      </a:moveTo>
                      <a:lnTo>
                        <a:pt x="430530" y="0"/>
                      </a:lnTo>
                      <a:cubicBezTo>
                        <a:pt x="499110" y="11568"/>
                        <a:pt x="661988" y="63622"/>
                        <a:pt x="752475" y="90062"/>
                      </a:cubicBezTo>
                      <a:cubicBezTo>
                        <a:pt x="743903" y="130549"/>
                        <a:pt x="729615" y="170209"/>
                        <a:pt x="713423" y="209870"/>
                      </a:cubicBezTo>
                      <a:cubicBezTo>
                        <a:pt x="677228" y="239615"/>
                        <a:pt x="518160" y="339592"/>
                        <a:pt x="371475" y="342071"/>
                      </a:cubicBezTo>
                      <a:cubicBezTo>
                        <a:pt x="224790" y="344550"/>
                        <a:pt x="23812" y="227221"/>
                        <a:pt x="23812" y="227221"/>
                      </a:cubicBezTo>
                      <a:cubicBezTo>
                        <a:pt x="7620" y="185082"/>
                        <a:pt x="0" y="109066"/>
                        <a:pt x="0" y="10906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E17C174F-7BEC-4F38-8776-AE487B49474A}"/>
                    </a:ext>
                  </a:extLst>
                </p:cNvPr>
                <p:cNvSpPr/>
                <p:nvPr/>
              </p:nvSpPr>
              <p:spPr>
                <a:xfrm>
                  <a:off x="4602562" y="4629047"/>
                  <a:ext cx="673511" cy="88379"/>
                </a:xfrm>
                <a:custGeom>
                  <a:avLst/>
                  <a:gdLst>
                    <a:gd name="connsiteX0" fmla="*/ 654368 w 654367"/>
                    <a:gd name="connsiteY0" fmla="*/ 89369 h 89369"/>
                    <a:gd name="connsiteX1" fmla="*/ 390525 w 654367"/>
                    <a:gd name="connsiteY1" fmla="*/ 133 h 89369"/>
                    <a:gd name="connsiteX2" fmla="*/ 0 w 654367"/>
                    <a:gd name="connsiteY2" fmla="*/ 89369 h 89369"/>
                    <a:gd name="connsiteX3" fmla="*/ 390525 w 654367"/>
                    <a:gd name="connsiteY3" fmla="*/ 33184 h 89369"/>
                    <a:gd name="connsiteX4" fmla="*/ 654368 w 654367"/>
                    <a:gd name="connsiteY4" fmla="*/ 89369 h 893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54367" h="89369">
                      <a:moveTo>
                        <a:pt x="654368" y="89369"/>
                      </a:moveTo>
                      <a:cubicBezTo>
                        <a:pt x="654368" y="89369"/>
                        <a:pt x="443865" y="3438"/>
                        <a:pt x="390525" y="133"/>
                      </a:cubicBezTo>
                      <a:cubicBezTo>
                        <a:pt x="338138" y="-3998"/>
                        <a:pt x="0" y="89369"/>
                        <a:pt x="0" y="89369"/>
                      </a:cubicBezTo>
                      <a:cubicBezTo>
                        <a:pt x="0" y="89369"/>
                        <a:pt x="303848" y="29052"/>
                        <a:pt x="390525" y="33184"/>
                      </a:cubicBezTo>
                      <a:cubicBezTo>
                        <a:pt x="479107" y="38141"/>
                        <a:pt x="654368" y="89369"/>
                        <a:pt x="654368" y="89369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6B47A718-FF9E-4902-98A9-6D9E91704091}"/>
                    </a:ext>
                  </a:extLst>
                </p:cNvPr>
                <p:cNvSpPr/>
                <p:nvPr/>
              </p:nvSpPr>
              <p:spPr>
                <a:xfrm>
                  <a:off x="4621400" y="4740541"/>
                  <a:ext cx="600964" cy="60092"/>
                </a:xfrm>
                <a:custGeom>
                  <a:avLst/>
                  <a:gdLst>
                    <a:gd name="connsiteX0" fmla="*/ 583883 w 583882"/>
                    <a:gd name="connsiteY0" fmla="*/ 60765 h 60765"/>
                    <a:gd name="connsiteX1" fmla="*/ 384810 w 583882"/>
                    <a:gd name="connsiteY1" fmla="*/ 449 h 60765"/>
                    <a:gd name="connsiteX2" fmla="*/ 0 w 583882"/>
                    <a:gd name="connsiteY2" fmla="*/ 46719 h 60765"/>
                    <a:gd name="connsiteX3" fmla="*/ 384810 w 583882"/>
                    <a:gd name="connsiteY3" fmla="*/ 24410 h 60765"/>
                    <a:gd name="connsiteX4" fmla="*/ 583883 w 583882"/>
                    <a:gd name="connsiteY4" fmla="*/ 60765 h 607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83882" h="60765">
                      <a:moveTo>
                        <a:pt x="583883" y="60765"/>
                      </a:moveTo>
                      <a:cubicBezTo>
                        <a:pt x="583883" y="60765"/>
                        <a:pt x="453390" y="5406"/>
                        <a:pt x="384810" y="449"/>
                      </a:cubicBezTo>
                      <a:cubicBezTo>
                        <a:pt x="300038" y="-5335"/>
                        <a:pt x="0" y="46719"/>
                        <a:pt x="0" y="46719"/>
                      </a:cubicBezTo>
                      <a:cubicBezTo>
                        <a:pt x="0" y="46719"/>
                        <a:pt x="319088" y="19453"/>
                        <a:pt x="384810" y="24410"/>
                      </a:cubicBezTo>
                      <a:cubicBezTo>
                        <a:pt x="449580" y="29368"/>
                        <a:pt x="583883" y="60765"/>
                        <a:pt x="583883" y="60765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3" name="Freeform: Shape 62">
                  <a:extLst>
                    <a:ext uri="{FF2B5EF4-FFF2-40B4-BE49-F238E27FC236}">
                      <a16:creationId xmlns:a16="http://schemas.microsoft.com/office/drawing/2014/main" id="{6D049EE7-0BE1-458D-B951-E75F37DF7EF2}"/>
                    </a:ext>
                  </a:extLst>
                </p:cNvPr>
                <p:cNvSpPr/>
                <p:nvPr/>
              </p:nvSpPr>
              <p:spPr>
                <a:xfrm>
                  <a:off x="4629749" y="4809152"/>
                  <a:ext cx="536260" cy="65526"/>
                </a:xfrm>
                <a:custGeom>
                  <a:avLst/>
                  <a:gdLst>
                    <a:gd name="connsiteX0" fmla="*/ 521018 w 521017"/>
                    <a:gd name="connsiteY0" fmla="*/ 19830 h 66260"/>
                    <a:gd name="connsiteX1" fmla="*/ 0 w 521017"/>
                    <a:gd name="connsiteY1" fmla="*/ 0 h 66260"/>
                    <a:gd name="connsiteX2" fmla="*/ 244793 w 521017"/>
                    <a:gd name="connsiteY2" fmla="*/ 63622 h 66260"/>
                    <a:gd name="connsiteX3" fmla="*/ 521018 w 521017"/>
                    <a:gd name="connsiteY3" fmla="*/ 19830 h 662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21017" h="66260">
                      <a:moveTo>
                        <a:pt x="521018" y="19830"/>
                      </a:moveTo>
                      <a:cubicBezTo>
                        <a:pt x="521018" y="19830"/>
                        <a:pt x="308610" y="85105"/>
                        <a:pt x="0" y="0"/>
                      </a:cubicBezTo>
                      <a:cubicBezTo>
                        <a:pt x="0" y="0"/>
                        <a:pt x="99060" y="47923"/>
                        <a:pt x="244793" y="63622"/>
                      </a:cubicBezTo>
                      <a:cubicBezTo>
                        <a:pt x="389573" y="79321"/>
                        <a:pt x="521018" y="19830"/>
                        <a:pt x="521018" y="19830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6DEF609F-98B6-4B64-BBF6-A01E1F9C35B0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 rot="1420624">
              <a:off x="1773921" y="2908192"/>
              <a:ext cx="827101" cy="657204"/>
            </a:xfrm>
            <a:prstGeom prst="rect">
              <a:avLst/>
            </a:prstGeom>
          </p:spPr>
        </p:pic>
        <p:pic>
          <p:nvPicPr>
            <p:cNvPr id="52" name="Picture 51">
              <a:extLst>
                <a:ext uri="{FF2B5EF4-FFF2-40B4-BE49-F238E27FC236}">
                  <a16:creationId xmlns:a16="http://schemas.microsoft.com/office/drawing/2014/main" id="{DFB4D7B6-D576-4CED-8BA9-B45A6070D0C9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 rot="20096557">
              <a:off x="0" y="3760985"/>
              <a:ext cx="841135" cy="657204"/>
            </a:xfrm>
            <a:prstGeom prst="rect">
              <a:avLst/>
            </a:prstGeom>
          </p:spPr>
        </p:pic>
      </p:grpSp>
      <p:pic>
        <p:nvPicPr>
          <p:cNvPr id="73" name="Graphic 72">
            <a:extLst>
              <a:ext uri="{FF2B5EF4-FFF2-40B4-BE49-F238E27FC236}">
                <a16:creationId xmlns:a16="http://schemas.microsoft.com/office/drawing/2014/main" id="{F39ACC1B-B1DB-490D-B3ED-C6EB1D20804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423280">
            <a:off x="2546111" y="4854895"/>
            <a:ext cx="1264686" cy="150547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FA786200-D3BD-4047-8260-19E39117CF4F}"/>
              </a:ext>
            </a:extLst>
          </p:cNvPr>
          <p:cNvGrpSpPr/>
          <p:nvPr/>
        </p:nvGrpSpPr>
        <p:grpSpPr>
          <a:xfrm>
            <a:off x="2670092" y="1029080"/>
            <a:ext cx="6725801" cy="3386768"/>
            <a:chOff x="2739755" y="481788"/>
            <a:chExt cx="6725801" cy="3386768"/>
          </a:xfrm>
        </p:grpSpPr>
        <p:sp>
          <p:nvSpPr>
            <p:cNvPr id="3" name="Cloud 2">
              <a:extLst>
                <a:ext uri="{FF2B5EF4-FFF2-40B4-BE49-F238E27FC236}">
                  <a16:creationId xmlns:a16="http://schemas.microsoft.com/office/drawing/2014/main" id="{9734C14A-6C99-4581-98D2-B51A3EF6C6A2}"/>
                </a:ext>
              </a:extLst>
            </p:cNvPr>
            <p:cNvSpPr/>
            <p:nvPr/>
          </p:nvSpPr>
          <p:spPr>
            <a:xfrm rot="264196">
              <a:off x="2739755" y="481788"/>
              <a:ext cx="6725801" cy="3386768"/>
            </a:xfrm>
            <a:prstGeom prst="cloud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735FC83-2614-416C-9744-1B500324407E}"/>
                </a:ext>
              </a:extLst>
            </p:cNvPr>
            <p:cNvSpPr txBox="1"/>
            <p:nvPr/>
          </p:nvSpPr>
          <p:spPr>
            <a:xfrm>
              <a:off x="3414043" y="1307742"/>
              <a:ext cx="5648031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4000" dirty="0" err="1">
                  <a:latin typeface="Baloo 2" pitchFamily="2" charset="0"/>
                  <a:cs typeface="Baloo 2" pitchFamily="2" charset="0"/>
                </a:rPr>
                <a:t>Bãi</a:t>
              </a:r>
              <a:r>
                <a:rPr lang="en-US" sz="40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sz="4000" dirty="0" err="1">
                  <a:latin typeface="Baloo 2" pitchFamily="2" charset="0"/>
                  <a:cs typeface="Baloo 2" pitchFamily="2" charset="0"/>
                </a:rPr>
                <a:t>biển</a:t>
              </a:r>
              <a:r>
                <a:rPr lang="en-US" sz="40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sz="4000" dirty="0" err="1">
                  <a:latin typeface="Baloo 2" pitchFamily="2" charset="0"/>
                  <a:cs typeface="Baloo 2" pitchFamily="2" charset="0"/>
                </a:rPr>
                <a:t>đã</a:t>
              </a:r>
              <a:r>
                <a:rPr lang="en-US" sz="40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sz="4000" dirty="0" err="1">
                  <a:latin typeface="Baloo 2" pitchFamily="2" charset="0"/>
                  <a:cs typeface="Baloo 2" pitchFamily="2" charset="0"/>
                </a:rPr>
                <a:t>được</a:t>
              </a:r>
              <a:r>
                <a:rPr lang="en-US" sz="40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sz="4000" dirty="0" err="1">
                  <a:latin typeface="Baloo 2" pitchFamily="2" charset="0"/>
                  <a:cs typeface="Baloo 2" pitchFamily="2" charset="0"/>
                </a:rPr>
                <a:t>dọn</a:t>
              </a:r>
              <a:r>
                <a:rPr lang="en-US" sz="40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sz="4000" dirty="0" err="1">
                  <a:latin typeface="Baloo 2" pitchFamily="2" charset="0"/>
                  <a:cs typeface="Baloo 2" pitchFamily="2" charset="0"/>
                </a:rPr>
                <a:t>sạch</a:t>
              </a:r>
              <a:r>
                <a:rPr lang="en-US" sz="40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sz="4000" dirty="0" err="1">
                  <a:latin typeface="Baloo 2" pitchFamily="2" charset="0"/>
                  <a:cs typeface="Baloo 2" pitchFamily="2" charset="0"/>
                </a:rPr>
                <a:t>rồi</a:t>
              </a:r>
              <a:r>
                <a:rPr lang="en-US" sz="40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sz="4000" dirty="0" err="1">
                  <a:latin typeface="Baloo 2" pitchFamily="2" charset="0"/>
                  <a:cs typeface="Baloo 2" pitchFamily="2" charset="0"/>
                </a:rPr>
                <a:t>nè</a:t>
              </a:r>
              <a:r>
                <a:rPr lang="en-US" sz="4000" dirty="0">
                  <a:latin typeface="Baloo 2" pitchFamily="2" charset="0"/>
                  <a:cs typeface="Baloo 2" pitchFamily="2" charset="0"/>
                </a:rPr>
                <a:t>! </a:t>
              </a:r>
              <a:r>
                <a:rPr lang="en-US" sz="4000" dirty="0" err="1">
                  <a:latin typeface="Baloo 2" pitchFamily="2" charset="0"/>
                  <a:cs typeface="Baloo 2" pitchFamily="2" charset="0"/>
                </a:rPr>
                <a:t>Cảm</a:t>
              </a:r>
              <a:r>
                <a:rPr lang="en-US" sz="40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sz="4000" dirty="0" err="1">
                  <a:latin typeface="Baloo 2" pitchFamily="2" charset="0"/>
                  <a:cs typeface="Baloo 2" pitchFamily="2" charset="0"/>
                </a:rPr>
                <a:t>ơn</a:t>
              </a:r>
              <a:r>
                <a:rPr lang="en-US" sz="40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sz="4000" dirty="0" err="1">
                  <a:latin typeface="Baloo 2" pitchFamily="2" charset="0"/>
                  <a:cs typeface="Baloo 2" pitchFamily="2" charset="0"/>
                </a:rPr>
                <a:t>các</a:t>
              </a:r>
              <a:r>
                <a:rPr lang="en-US" sz="40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sz="4000" dirty="0" err="1">
                  <a:latin typeface="Baloo 2" pitchFamily="2" charset="0"/>
                  <a:cs typeface="Baloo 2" pitchFamily="2" charset="0"/>
                </a:rPr>
                <a:t>cậu</a:t>
              </a:r>
              <a:r>
                <a:rPr lang="en-US" sz="40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sz="4000" dirty="0" err="1">
                  <a:latin typeface="Baloo 2" pitchFamily="2" charset="0"/>
                  <a:cs typeface="Baloo 2" pitchFamily="2" charset="0"/>
                </a:rPr>
                <a:t>đã</a:t>
              </a:r>
              <a:r>
                <a:rPr lang="en-US" sz="40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sz="4000" dirty="0" err="1">
                  <a:latin typeface="Baloo 2" pitchFamily="2" charset="0"/>
                  <a:cs typeface="Baloo 2" pitchFamily="2" charset="0"/>
                </a:rPr>
                <a:t>giúp</a:t>
              </a:r>
              <a:r>
                <a:rPr lang="en-US" sz="40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sz="4000" dirty="0" err="1">
                  <a:latin typeface="Baloo 2" pitchFamily="2" charset="0"/>
                  <a:cs typeface="Baloo 2" pitchFamily="2" charset="0"/>
                </a:rPr>
                <a:t>mình</a:t>
              </a:r>
              <a:r>
                <a:rPr lang="en-US" sz="40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sz="4000" dirty="0" err="1">
                  <a:latin typeface="Baloo 2" pitchFamily="2" charset="0"/>
                  <a:cs typeface="Baloo 2" pitchFamily="2" charset="0"/>
                </a:rPr>
                <a:t>nhé</a:t>
              </a:r>
              <a:r>
                <a:rPr lang="en-US" sz="4000" dirty="0">
                  <a:latin typeface="Baloo 2" pitchFamily="2" charset="0"/>
                  <a:cs typeface="Baloo 2" pitchFamily="2" charset="0"/>
                </a:rPr>
                <a:t>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35057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chart&#10;&#10;Description automatically generated">
            <a:extLst>
              <a:ext uri="{FF2B5EF4-FFF2-40B4-BE49-F238E27FC236}">
                <a16:creationId xmlns:a16="http://schemas.microsoft.com/office/drawing/2014/main" id="{E754327C-BE9A-4F32-A99A-2769496854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69" name="Group 68">
            <a:extLst>
              <a:ext uri="{FF2B5EF4-FFF2-40B4-BE49-F238E27FC236}">
                <a16:creationId xmlns:a16="http://schemas.microsoft.com/office/drawing/2014/main" id="{46DA9EDB-A3C8-4E30-ABA5-00B5C348EDD0}"/>
              </a:ext>
            </a:extLst>
          </p:cNvPr>
          <p:cNvGrpSpPr/>
          <p:nvPr/>
        </p:nvGrpSpPr>
        <p:grpSpPr>
          <a:xfrm>
            <a:off x="8189999" y="2957282"/>
            <a:ext cx="2906880" cy="3434589"/>
            <a:chOff x="2557324" y="2574770"/>
            <a:chExt cx="3188568" cy="3932518"/>
          </a:xfrm>
        </p:grpSpPr>
        <p:pic>
          <p:nvPicPr>
            <p:cNvPr id="70" name="Graphic 69">
              <a:extLst>
                <a:ext uri="{FF2B5EF4-FFF2-40B4-BE49-F238E27FC236}">
                  <a16:creationId xmlns:a16="http://schemas.microsoft.com/office/drawing/2014/main" id="{EA30FB09-F1C2-486B-9149-453F2C66028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680781" y="2574770"/>
              <a:ext cx="1865268" cy="3890794"/>
            </a:xfrm>
            <a:prstGeom prst="rect">
              <a:avLst/>
            </a:prstGeom>
          </p:spPr>
        </p:pic>
        <p:pic>
          <p:nvPicPr>
            <p:cNvPr id="80" name="Graphic 79">
              <a:extLst>
                <a:ext uri="{FF2B5EF4-FFF2-40B4-BE49-F238E27FC236}">
                  <a16:creationId xmlns:a16="http://schemas.microsoft.com/office/drawing/2014/main" id="{4BB66D30-97FD-4B34-9293-7A84EC7EBB2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flipH="1">
              <a:off x="4625920" y="5505908"/>
              <a:ext cx="606166" cy="906141"/>
            </a:xfrm>
            <a:prstGeom prst="rect">
              <a:avLst/>
            </a:prstGeom>
          </p:spPr>
        </p:pic>
        <p:pic>
          <p:nvPicPr>
            <p:cNvPr id="82" name="Graphic 81">
              <a:extLst>
                <a:ext uri="{FF2B5EF4-FFF2-40B4-BE49-F238E27FC236}">
                  <a16:creationId xmlns:a16="http://schemas.microsoft.com/office/drawing/2014/main" id="{59FE0584-7C36-458E-80CB-A60FE0F14A4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778525" flipH="1">
              <a:off x="4000975" y="5447229"/>
              <a:ext cx="424398" cy="1050653"/>
            </a:xfrm>
            <a:prstGeom prst="rect">
              <a:avLst/>
            </a:prstGeom>
          </p:spPr>
        </p:pic>
        <p:grpSp>
          <p:nvGrpSpPr>
            <p:cNvPr id="84" name="Graphic 37">
              <a:extLst>
                <a:ext uri="{FF2B5EF4-FFF2-40B4-BE49-F238E27FC236}">
                  <a16:creationId xmlns:a16="http://schemas.microsoft.com/office/drawing/2014/main" id="{FFFE850A-E7CC-4D30-B331-8A8E8C2BD852}"/>
                </a:ext>
              </a:extLst>
            </p:cNvPr>
            <p:cNvGrpSpPr/>
            <p:nvPr/>
          </p:nvGrpSpPr>
          <p:grpSpPr>
            <a:xfrm rot="21443796" flipH="1">
              <a:off x="4096505" y="3377879"/>
              <a:ext cx="1025800" cy="588650"/>
              <a:chOff x="8516323" y="4103602"/>
              <a:chExt cx="870746" cy="562207"/>
            </a:xfrm>
          </p:grpSpPr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4104C62F-5CBF-46F6-A9BA-D6FF755A0693}"/>
                  </a:ext>
                </a:extLst>
              </p:cNvPr>
              <p:cNvSpPr/>
              <p:nvPr/>
            </p:nvSpPr>
            <p:spPr>
              <a:xfrm rot="21068312">
                <a:off x="8516323" y="4103602"/>
                <a:ext cx="120568" cy="467556"/>
              </a:xfrm>
              <a:custGeom>
                <a:avLst/>
                <a:gdLst>
                  <a:gd name="connsiteX0" fmla="*/ 155014 w 163773"/>
                  <a:gd name="connsiteY0" fmla="*/ 334295 h 334294"/>
                  <a:gd name="connsiteX1" fmla="*/ 148346 w 163773"/>
                  <a:gd name="connsiteY1" fmla="*/ 330485 h 334294"/>
                  <a:gd name="connsiteX2" fmla="*/ 1661 w 163773"/>
                  <a:gd name="connsiteY2" fmla="*/ 123792 h 334294"/>
                  <a:gd name="connsiteX3" fmla="*/ 3566 w 163773"/>
                  <a:gd name="connsiteY3" fmla="*/ 112362 h 334294"/>
                  <a:gd name="connsiteX4" fmla="*/ 14996 w 163773"/>
                  <a:gd name="connsiteY4" fmla="*/ 114267 h 334294"/>
                  <a:gd name="connsiteX5" fmla="*/ 142631 w 163773"/>
                  <a:gd name="connsiteY5" fmla="*/ 294290 h 334294"/>
                  <a:gd name="connsiteX6" fmla="*/ 129296 w 163773"/>
                  <a:gd name="connsiteY6" fmla="*/ 198087 h 334294"/>
                  <a:gd name="connsiteX7" fmla="*/ 29284 w 163773"/>
                  <a:gd name="connsiteY7" fmla="*/ 12350 h 334294"/>
                  <a:gd name="connsiteX8" fmla="*/ 33094 w 163773"/>
                  <a:gd name="connsiteY8" fmla="*/ 920 h 334294"/>
                  <a:gd name="connsiteX9" fmla="*/ 44524 w 163773"/>
                  <a:gd name="connsiteY9" fmla="*/ 4730 h 334294"/>
                  <a:gd name="connsiteX10" fmla="*/ 144536 w 163773"/>
                  <a:gd name="connsiteY10" fmla="*/ 191420 h 334294"/>
                  <a:gd name="connsiteX11" fmla="*/ 145489 w 163773"/>
                  <a:gd name="connsiteY11" fmla="*/ 194277 h 334294"/>
                  <a:gd name="connsiteX12" fmla="*/ 163586 w 163773"/>
                  <a:gd name="connsiteY12" fmla="*/ 325722 h 334294"/>
                  <a:gd name="connsiteX13" fmla="*/ 158824 w 163773"/>
                  <a:gd name="connsiteY13" fmla="*/ 334295 h 334294"/>
                  <a:gd name="connsiteX14" fmla="*/ 155014 w 163773"/>
                  <a:gd name="connsiteY14" fmla="*/ 334295 h 334294"/>
                  <a:gd name="connsiteX0" fmla="*/ 158824 w 163772"/>
                  <a:gd name="connsiteY0" fmla="*/ 334295 h 334295"/>
                  <a:gd name="connsiteX1" fmla="*/ 148346 w 163772"/>
                  <a:gd name="connsiteY1" fmla="*/ 330485 h 334295"/>
                  <a:gd name="connsiteX2" fmla="*/ 1661 w 163772"/>
                  <a:gd name="connsiteY2" fmla="*/ 123792 h 334295"/>
                  <a:gd name="connsiteX3" fmla="*/ 3566 w 163772"/>
                  <a:gd name="connsiteY3" fmla="*/ 112362 h 334295"/>
                  <a:gd name="connsiteX4" fmla="*/ 14996 w 163772"/>
                  <a:gd name="connsiteY4" fmla="*/ 114267 h 334295"/>
                  <a:gd name="connsiteX5" fmla="*/ 142631 w 163772"/>
                  <a:gd name="connsiteY5" fmla="*/ 294290 h 334295"/>
                  <a:gd name="connsiteX6" fmla="*/ 129296 w 163772"/>
                  <a:gd name="connsiteY6" fmla="*/ 198087 h 334295"/>
                  <a:gd name="connsiteX7" fmla="*/ 29284 w 163772"/>
                  <a:gd name="connsiteY7" fmla="*/ 12350 h 334295"/>
                  <a:gd name="connsiteX8" fmla="*/ 33094 w 163772"/>
                  <a:gd name="connsiteY8" fmla="*/ 920 h 334295"/>
                  <a:gd name="connsiteX9" fmla="*/ 44524 w 163772"/>
                  <a:gd name="connsiteY9" fmla="*/ 4730 h 334295"/>
                  <a:gd name="connsiteX10" fmla="*/ 144536 w 163772"/>
                  <a:gd name="connsiteY10" fmla="*/ 191420 h 334295"/>
                  <a:gd name="connsiteX11" fmla="*/ 145489 w 163772"/>
                  <a:gd name="connsiteY11" fmla="*/ 194277 h 334295"/>
                  <a:gd name="connsiteX12" fmla="*/ 163586 w 163772"/>
                  <a:gd name="connsiteY12" fmla="*/ 325722 h 334295"/>
                  <a:gd name="connsiteX13" fmla="*/ 158824 w 163772"/>
                  <a:gd name="connsiteY13" fmla="*/ 334295 h 334295"/>
                  <a:gd name="connsiteX0" fmla="*/ 163586 w 166320"/>
                  <a:gd name="connsiteY0" fmla="*/ 325722 h 349905"/>
                  <a:gd name="connsiteX1" fmla="*/ 148346 w 166320"/>
                  <a:gd name="connsiteY1" fmla="*/ 330485 h 349905"/>
                  <a:gd name="connsiteX2" fmla="*/ 1661 w 166320"/>
                  <a:gd name="connsiteY2" fmla="*/ 123792 h 349905"/>
                  <a:gd name="connsiteX3" fmla="*/ 3566 w 166320"/>
                  <a:gd name="connsiteY3" fmla="*/ 112362 h 349905"/>
                  <a:gd name="connsiteX4" fmla="*/ 14996 w 166320"/>
                  <a:gd name="connsiteY4" fmla="*/ 114267 h 349905"/>
                  <a:gd name="connsiteX5" fmla="*/ 142631 w 166320"/>
                  <a:gd name="connsiteY5" fmla="*/ 294290 h 349905"/>
                  <a:gd name="connsiteX6" fmla="*/ 129296 w 166320"/>
                  <a:gd name="connsiteY6" fmla="*/ 198087 h 349905"/>
                  <a:gd name="connsiteX7" fmla="*/ 29284 w 166320"/>
                  <a:gd name="connsiteY7" fmla="*/ 12350 h 349905"/>
                  <a:gd name="connsiteX8" fmla="*/ 33094 w 166320"/>
                  <a:gd name="connsiteY8" fmla="*/ 920 h 349905"/>
                  <a:gd name="connsiteX9" fmla="*/ 44524 w 166320"/>
                  <a:gd name="connsiteY9" fmla="*/ 4730 h 349905"/>
                  <a:gd name="connsiteX10" fmla="*/ 144536 w 166320"/>
                  <a:gd name="connsiteY10" fmla="*/ 191420 h 349905"/>
                  <a:gd name="connsiteX11" fmla="*/ 145489 w 166320"/>
                  <a:gd name="connsiteY11" fmla="*/ 194277 h 349905"/>
                  <a:gd name="connsiteX12" fmla="*/ 163586 w 166320"/>
                  <a:gd name="connsiteY12" fmla="*/ 325722 h 349905"/>
                  <a:gd name="connsiteX0" fmla="*/ 163586 w 166320"/>
                  <a:gd name="connsiteY0" fmla="*/ 325722 h 349905"/>
                  <a:gd name="connsiteX1" fmla="*/ 148346 w 166320"/>
                  <a:gd name="connsiteY1" fmla="*/ 330485 h 349905"/>
                  <a:gd name="connsiteX2" fmla="*/ 1661 w 166320"/>
                  <a:gd name="connsiteY2" fmla="*/ 123792 h 349905"/>
                  <a:gd name="connsiteX3" fmla="*/ 3566 w 166320"/>
                  <a:gd name="connsiteY3" fmla="*/ 112362 h 349905"/>
                  <a:gd name="connsiteX4" fmla="*/ 14996 w 166320"/>
                  <a:gd name="connsiteY4" fmla="*/ 114267 h 349905"/>
                  <a:gd name="connsiteX5" fmla="*/ 121617 w 166320"/>
                  <a:gd name="connsiteY5" fmla="*/ 248738 h 349905"/>
                  <a:gd name="connsiteX6" fmla="*/ 129296 w 166320"/>
                  <a:gd name="connsiteY6" fmla="*/ 198087 h 349905"/>
                  <a:gd name="connsiteX7" fmla="*/ 29284 w 166320"/>
                  <a:gd name="connsiteY7" fmla="*/ 12350 h 349905"/>
                  <a:gd name="connsiteX8" fmla="*/ 33094 w 166320"/>
                  <a:gd name="connsiteY8" fmla="*/ 920 h 349905"/>
                  <a:gd name="connsiteX9" fmla="*/ 44524 w 166320"/>
                  <a:gd name="connsiteY9" fmla="*/ 4730 h 349905"/>
                  <a:gd name="connsiteX10" fmla="*/ 144536 w 166320"/>
                  <a:gd name="connsiteY10" fmla="*/ 191420 h 349905"/>
                  <a:gd name="connsiteX11" fmla="*/ 145489 w 166320"/>
                  <a:gd name="connsiteY11" fmla="*/ 194277 h 349905"/>
                  <a:gd name="connsiteX12" fmla="*/ 163586 w 166320"/>
                  <a:gd name="connsiteY12" fmla="*/ 325722 h 349905"/>
                  <a:gd name="connsiteX0" fmla="*/ 154492 w 162305"/>
                  <a:gd name="connsiteY0" fmla="*/ 259368 h 338479"/>
                  <a:gd name="connsiteX1" fmla="*/ 148346 w 162305"/>
                  <a:gd name="connsiteY1" fmla="*/ 330485 h 338479"/>
                  <a:gd name="connsiteX2" fmla="*/ 1661 w 162305"/>
                  <a:gd name="connsiteY2" fmla="*/ 123792 h 338479"/>
                  <a:gd name="connsiteX3" fmla="*/ 3566 w 162305"/>
                  <a:gd name="connsiteY3" fmla="*/ 112362 h 338479"/>
                  <a:gd name="connsiteX4" fmla="*/ 14996 w 162305"/>
                  <a:gd name="connsiteY4" fmla="*/ 114267 h 338479"/>
                  <a:gd name="connsiteX5" fmla="*/ 121617 w 162305"/>
                  <a:gd name="connsiteY5" fmla="*/ 248738 h 338479"/>
                  <a:gd name="connsiteX6" fmla="*/ 129296 w 162305"/>
                  <a:gd name="connsiteY6" fmla="*/ 198087 h 338479"/>
                  <a:gd name="connsiteX7" fmla="*/ 29284 w 162305"/>
                  <a:gd name="connsiteY7" fmla="*/ 12350 h 338479"/>
                  <a:gd name="connsiteX8" fmla="*/ 33094 w 162305"/>
                  <a:gd name="connsiteY8" fmla="*/ 920 h 338479"/>
                  <a:gd name="connsiteX9" fmla="*/ 44524 w 162305"/>
                  <a:gd name="connsiteY9" fmla="*/ 4730 h 338479"/>
                  <a:gd name="connsiteX10" fmla="*/ 144536 w 162305"/>
                  <a:gd name="connsiteY10" fmla="*/ 191420 h 338479"/>
                  <a:gd name="connsiteX11" fmla="*/ 145489 w 162305"/>
                  <a:gd name="connsiteY11" fmla="*/ 194277 h 338479"/>
                  <a:gd name="connsiteX12" fmla="*/ 154492 w 162305"/>
                  <a:gd name="connsiteY12" fmla="*/ 259368 h 338479"/>
                  <a:gd name="connsiteX0" fmla="*/ 154492 w 154495"/>
                  <a:gd name="connsiteY0" fmla="*/ 259368 h 271187"/>
                  <a:gd name="connsiteX1" fmla="*/ 89039 w 154495"/>
                  <a:gd name="connsiteY1" fmla="*/ 237035 h 271187"/>
                  <a:gd name="connsiteX2" fmla="*/ 1661 w 154495"/>
                  <a:gd name="connsiteY2" fmla="*/ 123792 h 271187"/>
                  <a:gd name="connsiteX3" fmla="*/ 3566 w 154495"/>
                  <a:gd name="connsiteY3" fmla="*/ 112362 h 271187"/>
                  <a:gd name="connsiteX4" fmla="*/ 14996 w 154495"/>
                  <a:gd name="connsiteY4" fmla="*/ 114267 h 271187"/>
                  <a:gd name="connsiteX5" fmla="*/ 121617 w 154495"/>
                  <a:gd name="connsiteY5" fmla="*/ 248738 h 271187"/>
                  <a:gd name="connsiteX6" fmla="*/ 129296 w 154495"/>
                  <a:gd name="connsiteY6" fmla="*/ 198087 h 271187"/>
                  <a:gd name="connsiteX7" fmla="*/ 29284 w 154495"/>
                  <a:gd name="connsiteY7" fmla="*/ 12350 h 271187"/>
                  <a:gd name="connsiteX8" fmla="*/ 33094 w 154495"/>
                  <a:gd name="connsiteY8" fmla="*/ 920 h 271187"/>
                  <a:gd name="connsiteX9" fmla="*/ 44524 w 154495"/>
                  <a:gd name="connsiteY9" fmla="*/ 4730 h 271187"/>
                  <a:gd name="connsiteX10" fmla="*/ 144536 w 154495"/>
                  <a:gd name="connsiteY10" fmla="*/ 191420 h 271187"/>
                  <a:gd name="connsiteX11" fmla="*/ 145489 w 154495"/>
                  <a:gd name="connsiteY11" fmla="*/ 194277 h 271187"/>
                  <a:gd name="connsiteX12" fmla="*/ 154492 w 154495"/>
                  <a:gd name="connsiteY12" fmla="*/ 259368 h 271187"/>
                  <a:gd name="connsiteX0" fmla="*/ 154492 w 154496"/>
                  <a:gd name="connsiteY0" fmla="*/ 259368 h 268433"/>
                  <a:gd name="connsiteX1" fmla="*/ 89039 w 154496"/>
                  <a:gd name="connsiteY1" fmla="*/ 237035 h 268433"/>
                  <a:gd name="connsiteX2" fmla="*/ 1661 w 154496"/>
                  <a:gd name="connsiteY2" fmla="*/ 123792 h 268433"/>
                  <a:gd name="connsiteX3" fmla="*/ 3566 w 154496"/>
                  <a:gd name="connsiteY3" fmla="*/ 112362 h 268433"/>
                  <a:gd name="connsiteX4" fmla="*/ 14996 w 154496"/>
                  <a:gd name="connsiteY4" fmla="*/ 114267 h 268433"/>
                  <a:gd name="connsiteX5" fmla="*/ 121617 w 154496"/>
                  <a:gd name="connsiteY5" fmla="*/ 248738 h 268433"/>
                  <a:gd name="connsiteX6" fmla="*/ 129296 w 154496"/>
                  <a:gd name="connsiteY6" fmla="*/ 198087 h 268433"/>
                  <a:gd name="connsiteX7" fmla="*/ 29284 w 154496"/>
                  <a:gd name="connsiteY7" fmla="*/ 12350 h 268433"/>
                  <a:gd name="connsiteX8" fmla="*/ 33094 w 154496"/>
                  <a:gd name="connsiteY8" fmla="*/ 920 h 268433"/>
                  <a:gd name="connsiteX9" fmla="*/ 44524 w 154496"/>
                  <a:gd name="connsiteY9" fmla="*/ 4730 h 268433"/>
                  <a:gd name="connsiteX10" fmla="*/ 144536 w 154496"/>
                  <a:gd name="connsiteY10" fmla="*/ 191420 h 268433"/>
                  <a:gd name="connsiteX11" fmla="*/ 145489 w 154496"/>
                  <a:gd name="connsiteY11" fmla="*/ 194277 h 268433"/>
                  <a:gd name="connsiteX12" fmla="*/ 154492 w 154496"/>
                  <a:gd name="connsiteY12" fmla="*/ 259368 h 2684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54496" h="268433">
                    <a:moveTo>
                      <a:pt x="154492" y="259368"/>
                    </a:moveTo>
                    <a:cubicBezTo>
                      <a:pt x="154968" y="282069"/>
                      <a:pt x="118774" y="257416"/>
                      <a:pt x="89039" y="237035"/>
                    </a:cubicBezTo>
                    <a:lnTo>
                      <a:pt x="1661" y="123792"/>
                    </a:lnTo>
                    <a:cubicBezTo>
                      <a:pt x="-1196" y="119982"/>
                      <a:pt x="-244" y="115220"/>
                      <a:pt x="3566" y="112362"/>
                    </a:cubicBezTo>
                    <a:cubicBezTo>
                      <a:pt x="7376" y="109505"/>
                      <a:pt x="12139" y="110457"/>
                      <a:pt x="14996" y="114267"/>
                    </a:cubicBezTo>
                    <a:lnTo>
                      <a:pt x="121617" y="248738"/>
                    </a:lnTo>
                    <a:lnTo>
                      <a:pt x="129296" y="198087"/>
                    </a:lnTo>
                    <a:lnTo>
                      <a:pt x="29284" y="12350"/>
                    </a:lnTo>
                    <a:cubicBezTo>
                      <a:pt x="27379" y="8540"/>
                      <a:pt x="28331" y="2825"/>
                      <a:pt x="33094" y="920"/>
                    </a:cubicBezTo>
                    <a:cubicBezTo>
                      <a:pt x="36904" y="-985"/>
                      <a:pt x="42619" y="-33"/>
                      <a:pt x="44524" y="4730"/>
                    </a:cubicBezTo>
                    <a:lnTo>
                      <a:pt x="144536" y="191420"/>
                    </a:lnTo>
                    <a:cubicBezTo>
                      <a:pt x="144536" y="192372"/>
                      <a:pt x="145489" y="193325"/>
                      <a:pt x="145489" y="194277"/>
                    </a:cubicBezTo>
                    <a:lnTo>
                      <a:pt x="154492" y="259368"/>
                    </a:lnTo>
                    <a:close/>
                  </a:path>
                </a:pathLst>
              </a:custGeom>
              <a:solidFill>
                <a:srgbClr val="C4C4C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8B309004-3166-4D5E-8B68-6A2A16942876}"/>
                  </a:ext>
                </a:extLst>
              </p:cNvPr>
              <p:cNvSpPr/>
              <p:nvPr/>
            </p:nvSpPr>
            <p:spPr>
              <a:xfrm rot="21217160">
                <a:off x="9259192" y="4162766"/>
                <a:ext cx="127877" cy="355099"/>
              </a:xfrm>
              <a:custGeom>
                <a:avLst/>
                <a:gdLst>
                  <a:gd name="connsiteX0" fmla="*/ 7863 w 127877"/>
                  <a:gd name="connsiteY0" fmla="*/ 313026 h 313026"/>
                  <a:gd name="connsiteX1" fmla="*/ 5005 w 127877"/>
                  <a:gd name="connsiteY1" fmla="*/ 312074 h 313026"/>
                  <a:gd name="connsiteX2" fmla="*/ 243 w 127877"/>
                  <a:gd name="connsiteY2" fmla="*/ 302549 h 313026"/>
                  <a:gd name="connsiteX3" fmla="*/ 33580 w 127877"/>
                  <a:gd name="connsiteY3" fmla="*/ 167294 h 313026"/>
                  <a:gd name="connsiteX4" fmla="*/ 33580 w 127877"/>
                  <a:gd name="connsiteY4" fmla="*/ 166341 h 313026"/>
                  <a:gd name="connsiteX5" fmla="*/ 100255 w 127877"/>
                  <a:gd name="connsiteY5" fmla="*/ 5369 h 313026"/>
                  <a:gd name="connsiteX6" fmla="*/ 110733 w 127877"/>
                  <a:gd name="connsiteY6" fmla="*/ 606 h 313026"/>
                  <a:gd name="connsiteX7" fmla="*/ 115495 w 127877"/>
                  <a:gd name="connsiteY7" fmla="*/ 11084 h 313026"/>
                  <a:gd name="connsiteX8" fmla="*/ 48820 w 127877"/>
                  <a:gd name="connsiteY8" fmla="*/ 171104 h 313026"/>
                  <a:gd name="connsiteX9" fmla="*/ 27865 w 127877"/>
                  <a:gd name="connsiteY9" fmla="*/ 258734 h 313026"/>
                  <a:gd name="connsiteX10" fmla="*/ 112638 w 127877"/>
                  <a:gd name="connsiteY10" fmla="*/ 129194 h 313026"/>
                  <a:gd name="connsiteX11" fmla="*/ 124068 w 127877"/>
                  <a:gd name="connsiteY11" fmla="*/ 126336 h 313026"/>
                  <a:gd name="connsiteX12" fmla="*/ 126925 w 127877"/>
                  <a:gd name="connsiteY12" fmla="*/ 137766 h 313026"/>
                  <a:gd name="connsiteX13" fmla="*/ 14530 w 127877"/>
                  <a:gd name="connsiteY13" fmla="*/ 310169 h 313026"/>
                  <a:gd name="connsiteX14" fmla="*/ 7863 w 127877"/>
                  <a:gd name="connsiteY14" fmla="*/ 313026 h 3130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7877" h="313026">
                    <a:moveTo>
                      <a:pt x="7863" y="313026"/>
                    </a:moveTo>
                    <a:cubicBezTo>
                      <a:pt x="6910" y="313026"/>
                      <a:pt x="5958" y="313026"/>
                      <a:pt x="5005" y="312074"/>
                    </a:cubicBezTo>
                    <a:cubicBezTo>
                      <a:pt x="1195" y="310169"/>
                      <a:pt x="-710" y="306359"/>
                      <a:pt x="243" y="302549"/>
                    </a:cubicBezTo>
                    <a:lnTo>
                      <a:pt x="33580" y="167294"/>
                    </a:lnTo>
                    <a:cubicBezTo>
                      <a:pt x="33580" y="167294"/>
                      <a:pt x="33580" y="166341"/>
                      <a:pt x="33580" y="166341"/>
                    </a:cubicBezTo>
                    <a:lnTo>
                      <a:pt x="100255" y="5369"/>
                    </a:lnTo>
                    <a:cubicBezTo>
                      <a:pt x="102160" y="1559"/>
                      <a:pt x="106923" y="-1299"/>
                      <a:pt x="110733" y="606"/>
                    </a:cubicBezTo>
                    <a:cubicBezTo>
                      <a:pt x="114543" y="2511"/>
                      <a:pt x="117400" y="7274"/>
                      <a:pt x="115495" y="11084"/>
                    </a:cubicBezTo>
                    <a:lnTo>
                      <a:pt x="48820" y="171104"/>
                    </a:lnTo>
                    <a:lnTo>
                      <a:pt x="27865" y="258734"/>
                    </a:lnTo>
                    <a:lnTo>
                      <a:pt x="112638" y="129194"/>
                    </a:lnTo>
                    <a:cubicBezTo>
                      <a:pt x="115495" y="125384"/>
                      <a:pt x="120258" y="124431"/>
                      <a:pt x="124068" y="126336"/>
                    </a:cubicBezTo>
                    <a:cubicBezTo>
                      <a:pt x="127878" y="129194"/>
                      <a:pt x="128830" y="133956"/>
                      <a:pt x="126925" y="137766"/>
                    </a:cubicBezTo>
                    <a:lnTo>
                      <a:pt x="14530" y="310169"/>
                    </a:lnTo>
                    <a:cubicBezTo>
                      <a:pt x="12625" y="312074"/>
                      <a:pt x="9768" y="313026"/>
                      <a:pt x="7863" y="313026"/>
                    </a:cubicBezTo>
                    <a:close/>
                  </a:path>
                </a:pathLst>
              </a:custGeom>
              <a:solidFill>
                <a:srgbClr val="C4C4C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93" name="Graphic 37">
                <a:extLst>
                  <a:ext uri="{FF2B5EF4-FFF2-40B4-BE49-F238E27FC236}">
                    <a16:creationId xmlns:a16="http://schemas.microsoft.com/office/drawing/2014/main" id="{F1591132-7189-40E3-A4E9-73AC5FE9BE8B}"/>
                  </a:ext>
                </a:extLst>
              </p:cNvPr>
              <p:cNvGrpSpPr/>
              <p:nvPr/>
            </p:nvGrpSpPr>
            <p:grpSpPr>
              <a:xfrm>
                <a:off x="8588056" y="4271430"/>
                <a:ext cx="752475" cy="394379"/>
                <a:chOff x="8588056" y="4271430"/>
                <a:chExt cx="752475" cy="394379"/>
              </a:xfrm>
            </p:grpSpPr>
            <p:sp>
              <p:nvSpPr>
                <p:cNvPr id="94" name="Freeform: Shape 93">
                  <a:extLst>
                    <a:ext uri="{FF2B5EF4-FFF2-40B4-BE49-F238E27FC236}">
                      <a16:creationId xmlns:a16="http://schemas.microsoft.com/office/drawing/2014/main" id="{C94DC1B2-D580-461D-927C-9E2690411FFF}"/>
                    </a:ext>
                  </a:extLst>
                </p:cNvPr>
                <p:cNvSpPr/>
                <p:nvPr/>
              </p:nvSpPr>
              <p:spPr>
                <a:xfrm>
                  <a:off x="8588056" y="4271430"/>
                  <a:ext cx="752475" cy="394379"/>
                </a:xfrm>
                <a:custGeom>
                  <a:avLst/>
                  <a:gdLst>
                    <a:gd name="connsiteX0" fmla="*/ 0 w 752475"/>
                    <a:gd name="connsiteY0" fmla="*/ 125730 h 394379"/>
                    <a:gd name="connsiteX1" fmla="*/ 430530 w 752475"/>
                    <a:gd name="connsiteY1" fmla="*/ 0 h 394379"/>
                    <a:gd name="connsiteX2" fmla="*/ 752475 w 752475"/>
                    <a:gd name="connsiteY2" fmla="*/ 103823 h 394379"/>
                    <a:gd name="connsiteX3" fmla="*/ 713423 w 752475"/>
                    <a:gd name="connsiteY3" fmla="*/ 241935 h 394379"/>
                    <a:gd name="connsiteX4" fmla="*/ 371475 w 752475"/>
                    <a:gd name="connsiteY4" fmla="*/ 394335 h 394379"/>
                    <a:gd name="connsiteX5" fmla="*/ 23812 w 752475"/>
                    <a:gd name="connsiteY5" fmla="*/ 261937 h 394379"/>
                    <a:gd name="connsiteX6" fmla="*/ 0 w 752475"/>
                    <a:gd name="connsiteY6" fmla="*/ 125730 h 3943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752475" h="394379">
                      <a:moveTo>
                        <a:pt x="0" y="125730"/>
                      </a:moveTo>
                      <a:lnTo>
                        <a:pt x="430530" y="0"/>
                      </a:lnTo>
                      <a:cubicBezTo>
                        <a:pt x="499110" y="13335"/>
                        <a:pt x="661988" y="73343"/>
                        <a:pt x="752475" y="103823"/>
                      </a:cubicBezTo>
                      <a:cubicBezTo>
                        <a:pt x="743903" y="150495"/>
                        <a:pt x="729615" y="196215"/>
                        <a:pt x="713423" y="241935"/>
                      </a:cubicBezTo>
                      <a:cubicBezTo>
                        <a:pt x="677228" y="276225"/>
                        <a:pt x="518160" y="391478"/>
                        <a:pt x="371475" y="394335"/>
                      </a:cubicBezTo>
                      <a:cubicBezTo>
                        <a:pt x="224790" y="397193"/>
                        <a:pt x="23812" y="261937"/>
                        <a:pt x="23812" y="261937"/>
                      </a:cubicBezTo>
                      <a:cubicBezTo>
                        <a:pt x="7620" y="213360"/>
                        <a:pt x="0" y="125730"/>
                        <a:pt x="0" y="12573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5" name="Freeform: Shape 94">
                  <a:extLst>
                    <a:ext uri="{FF2B5EF4-FFF2-40B4-BE49-F238E27FC236}">
                      <a16:creationId xmlns:a16="http://schemas.microsoft.com/office/drawing/2014/main" id="{E19100F6-F10A-4C68-92EC-A6741353EDCD}"/>
                    </a:ext>
                  </a:extLst>
                </p:cNvPr>
                <p:cNvSpPr/>
                <p:nvPr/>
              </p:nvSpPr>
              <p:spPr>
                <a:xfrm>
                  <a:off x="8646158" y="4359858"/>
                  <a:ext cx="654367" cy="103023"/>
                </a:xfrm>
                <a:custGeom>
                  <a:avLst/>
                  <a:gdLst>
                    <a:gd name="connsiteX0" fmla="*/ 654368 w 654367"/>
                    <a:gd name="connsiteY0" fmla="*/ 103024 h 103023"/>
                    <a:gd name="connsiteX1" fmla="*/ 390525 w 654367"/>
                    <a:gd name="connsiteY1" fmla="*/ 154 h 103023"/>
                    <a:gd name="connsiteX2" fmla="*/ 0 w 654367"/>
                    <a:gd name="connsiteY2" fmla="*/ 103024 h 103023"/>
                    <a:gd name="connsiteX3" fmla="*/ 390525 w 654367"/>
                    <a:gd name="connsiteY3" fmla="*/ 38254 h 103023"/>
                    <a:gd name="connsiteX4" fmla="*/ 654368 w 654367"/>
                    <a:gd name="connsiteY4" fmla="*/ 103024 h 103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54367" h="103023">
                      <a:moveTo>
                        <a:pt x="654368" y="103024"/>
                      </a:moveTo>
                      <a:cubicBezTo>
                        <a:pt x="654368" y="103024"/>
                        <a:pt x="443865" y="3964"/>
                        <a:pt x="390525" y="154"/>
                      </a:cubicBezTo>
                      <a:cubicBezTo>
                        <a:pt x="338138" y="-4609"/>
                        <a:pt x="0" y="103024"/>
                        <a:pt x="0" y="103024"/>
                      </a:cubicBezTo>
                      <a:cubicBezTo>
                        <a:pt x="0" y="103024"/>
                        <a:pt x="303848" y="33491"/>
                        <a:pt x="390525" y="38254"/>
                      </a:cubicBezTo>
                      <a:cubicBezTo>
                        <a:pt x="479107" y="43969"/>
                        <a:pt x="654368" y="103024"/>
                        <a:pt x="654368" y="103024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7" name="Freeform: Shape 96">
                  <a:extLst>
                    <a:ext uri="{FF2B5EF4-FFF2-40B4-BE49-F238E27FC236}">
                      <a16:creationId xmlns:a16="http://schemas.microsoft.com/office/drawing/2014/main" id="{D470CBBA-E4CA-43C8-BBD8-AD60AB8EAF7D}"/>
                    </a:ext>
                  </a:extLst>
                </p:cNvPr>
                <p:cNvSpPr/>
                <p:nvPr/>
              </p:nvSpPr>
              <p:spPr>
                <a:xfrm>
                  <a:off x="8649016" y="4476652"/>
                  <a:ext cx="583882" cy="70049"/>
                </a:xfrm>
                <a:custGeom>
                  <a:avLst/>
                  <a:gdLst>
                    <a:gd name="connsiteX0" fmla="*/ 583883 w 583882"/>
                    <a:gd name="connsiteY0" fmla="*/ 70050 h 70049"/>
                    <a:gd name="connsiteX1" fmla="*/ 384810 w 583882"/>
                    <a:gd name="connsiteY1" fmla="*/ 517 h 70049"/>
                    <a:gd name="connsiteX2" fmla="*/ 0 w 583882"/>
                    <a:gd name="connsiteY2" fmla="*/ 53857 h 70049"/>
                    <a:gd name="connsiteX3" fmla="*/ 384810 w 583882"/>
                    <a:gd name="connsiteY3" fmla="*/ 28140 h 70049"/>
                    <a:gd name="connsiteX4" fmla="*/ 583883 w 583882"/>
                    <a:gd name="connsiteY4" fmla="*/ 70050 h 700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83882" h="70049">
                      <a:moveTo>
                        <a:pt x="583883" y="70050"/>
                      </a:moveTo>
                      <a:cubicBezTo>
                        <a:pt x="583883" y="70050"/>
                        <a:pt x="453390" y="6232"/>
                        <a:pt x="384810" y="517"/>
                      </a:cubicBezTo>
                      <a:cubicBezTo>
                        <a:pt x="300038" y="-6150"/>
                        <a:pt x="0" y="53857"/>
                        <a:pt x="0" y="53857"/>
                      </a:cubicBezTo>
                      <a:cubicBezTo>
                        <a:pt x="0" y="53857"/>
                        <a:pt x="319088" y="22425"/>
                        <a:pt x="384810" y="28140"/>
                      </a:cubicBezTo>
                      <a:cubicBezTo>
                        <a:pt x="449580" y="33855"/>
                        <a:pt x="583883" y="70050"/>
                        <a:pt x="583883" y="70050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8" name="Freeform: Shape 97">
                  <a:extLst>
                    <a:ext uri="{FF2B5EF4-FFF2-40B4-BE49-F238E27FC236}">
                      <a16:creationId xmlns:a16="http://schemas.microsoft.com/office/drawing/2014/main" id="{6AF0D583-99F6-4842-9592-03BC02F96F32}"/>
                    </a:ext>
                  </a:extLst>
                </p:cNvPr>
                <p:cNvSpPr/>
                <p:nvPr/>
              </p:nvSpPr>
              <p:spPr>
                <a:xfrm>
                  <a:off x="8659493" y="4554322"/>
                  <a:ext cx="521017" cy="76383"/>
                </a:xfrm>
                <a:custGeom>
                  <a:avLst/>
                  <a:gdLst>
                    <a:gd name="connsiteX0" fmla="*/ 521018 w 521017"/>
                    <a:gd name="connsiteY0" fmla="*/ 22860 h 76383"/>
                    <a:gd name="connsiteX1" fmla="*/ 0 w 521017"/>
                    <a:gd name="connsiteY1" fmla="*/ 0 h 76383"/>
                    <a:gd name="connsiteX2" fmla="*/ 244793 w 521017"/>
                    <a:gd name="connsiteY2" fmla="*/ 73343 h 76383"/>
                    <a:gd name="connsiteX3" fmla="*/ 521018 w 521017"/>
                    <a:gd name="connsiteY3" fmla="*/ 22860 h 76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21017" h="76383">
                      <a:moveTo>
                        <a:pt x="521018" y="22860"/>
                      </a:moveTo>
                      <a:cubicBezTo>
                        <a:pt x="521018" y="22860"/>
                        <a:pt x="308610" y="98107"/>
                        <a:pt x="0" y="0"/>
                      </a:cubicBezTo>
                      <a:cubicBezTo>
                        <a:pt x="0" y="0"/>
                        <a:pt x="99060" y="55245"/>
                        <a:pt x="244793" y="73343"/>
                      </a:cubicBezTo>
                      <a:cubicBezTo>
                        <a:pt x="389573" y="91440"/>
                        <a:pt x="521018" y="22860"/>
                        <a:pt x="521018" y="22860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pic>
          <p:nvPicPr>
            <p:cNvPr id="85" name="Graphic 84">
              <a:extLst>
                <a:ext uri="{FF2B5EF4-FFF2-40B4-BE49-F238E27FC236}">
                  <a16:creationId xmlns:a16="http://schemas.microsoft.com/office/drawing/2014/main" id="{078B60BC-5287-458E-B152-9C5F0363EFF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19251136">
              <a:off x="5084967" y="5002653"/>
              <a:ext cx="660925" cy="1071565"/>
            </a:xfrm>
            <a:prstGeom prst="rect">
              <a:avLst/>
            </a:prstGeom>
          </p:spPr>
        </p:pic>
        <p:pic>
          <p:nvPicPr>
            <p:cNvPr id="86" name="Picture 85">
              <a:extLst>
                <a:ext uri="{FF2B5EF4-FFF2-40B4-BE49-F238E27FC236}">
                  <a16:creationId xmlns:a16="http://schemas.microsoft.com/office/drawing/2014/main" id="{16750CE4-0AE8-41EF-8F79-7F647A783CC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r="53218"/>
            <a:stretch/>
          </p:blipFill>
          <p:spPr>
            <a:xfrm rot="8835952" flipH="1">
              <a:off x="5223036" y="4761020"/>
              <a:ext cx="384784" cy="474698"/>
            </a:xfrm>
            <a:prstGeom prst="rect">
              <a:avLst/>
            </a:prstGeom>
          </p:spPr>
        </p:pic>
        <p:pic>
          <p:nvPicPr>
            <p:cNvPr id="87" name="Picture 86">
              <a:extLst>
                <a:ext uri="{FF2B5EF4-FFF2-40B4-BE49-F238E27FC236}">
                  <a16:creationId xmlns:a16="http://schemas.microsoft.com/office/drawing/2014/main" id="{F91F7015-C735-443A-B631-F5D5921E03B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r="53218"/>
            <a:stretch/>
          </p:blipFill>
          <p:spPr>
            <a:xfrm rot="12406025">
              <a:off x="3699315" y="4820254"/>
              <a:ext cx="402585" cy="484489"/>
            </a:xfrm>
            <a:prstGeom prst="rect">
              <a:avLst/>
            </a:prstGeom>
          </p:spPr>
        </p:pic>
        <p:pic>
          <p:nvPicPr>
            <p:cNvPr id="89" name="Graphic 88">
              <a:extLst>
                <a:ext uri="{FF2B5EF4-FFF2-40B4-BE49-F238E27FC236}">
                  <a16:creationId xmlns:a16="http://schemas.microsoft.com/office/drawing/2014/main" id="{5A573BA9-79A4-43FB-8B79-793712D603C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 rot="1263660">
              <a:off x="2557324" y="4783554"/>
              <a:ext cx="1387239" cy="1723734"/>
            </a:xfrm>
            <a:prstGeom prst="rect">
              <a:avLst/>
            </a:prstGeom>
          </p:spPr>
        </p:pic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DA16DAD0-BCEF-48D6-8EC8-D7836AB7C18E}"/>
              </a:ext>
            </a:extLst>
          </p:cNvPr>
          <p:cNvGrpSpPr/>
          <p:nvPr/>
        </p:nvGrpSpPr>
        <p:grpSpPr>
          <a:xfrm>
            <a:off x="537677" y="2954503"/>
            <a:ext cx="2293048" cy="3196421"/>
            <a:chOff x="0" y="2574771"/>
            <a:chExt cx="2601022" cy="3911602"/>
          </a:xfrm>
        </p:grpSpPr>
        <p:pic>
          <p:nvPicPr>
            <p:cNvPr id="43" name="Graphic 42">
              <a:extLst>
                <a:ext uri="{FF2B5EF4-FFF2-40B4-BE49-F238E27FC236}">
                  <a16:creationId xmlns:a16="http://schemas.microsoft.com/office/drawing/2014/main" id="{BA41334F-4286-4F6A-AE82-5546EC4A269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08420" y="2574771"/>
              <a:ext cx="2126272" cy="3890793"/>
            </a:xfrm>
            <a:prstGeom prst="rect">
              <a:avLst/>
            </a:prstGeom>
          </p:spPr>
        </p:pic>
        <p:pic>
          <p:nvPicPr>
            <p:cNvPr id="46" name="Graphic 45">
              <a:extLst>
                <a:ext uri="{FF2B5EF4-FFF2-40B4-BE49-F238E27FC236}">
                  <a16:creationId xmlns:a16="http://schemas.microsoft.com/office/drawing/2014/main" id="{021FEE9B-27FE-404A-A28B-6E045AF130E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 rot="20848992" flipH="1">
              <a:off x="1479576" y="5572416"/>
              <a:ext cx="679548" cy="911124"/>
            </a:xfrm>
            <a:prstGeom prst="rect">
              <a:avLst/>
            </a:prstGeom>
          </p:spPr>
        </p:pic>
        <p:pic>
          <p:nvPicPr>
            <p:cNvPr id="48" name="Graphic 47">
              <a:extLst>
                <a:ext uri="{FF2B5EF4-FFF2-40B4-BE49-F238E27FC236}">
                  <a16:creationId xmlns:a16="http://schemas.microsoft.com/office/drawing/2014/main" id="{268BEDF5-3715-4DAE-9409-0FCAFA82EA3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flipH="1">
              <a:off x="687864" y="5538437"/>
              <a:ext cx="421031" cy="947936"/>
            </a:xfrm>
            <a:prstGeom prst="rect">
              <a:avLst/>
            </a:prstGeom>
          </p:spPr>
        </p:pic>
        <p:grpSp>
          <p:nvGrpSpPr>
            <p:cNvPr id="49" name="Graphic 48">
              <a:extLst>
                <a:ext uri="{FF2B5EF4-FFF2-40B4-BE49-F238E27FC236}">
                  <a16:creationId xmlns:a16="http://schemas.microsoft.com/office/drawing/2014/main" id="{1C8E2313-C3AA-43DE-B3C5-8476910FABF8}"/>
                </a:ext>
              </a:extLst>
            </p:cNvPr>
            <p:cNvGrpSpPr/>
            <p:nvPr/>
          </p:nvGrpSpPr>
          <p:grpSpPr>
            <a:xfrm rot="21348225" flipH="1">
              <a:off x="700006" y="3535337"/>
              <a:ext cx="1039866" cy="519311"/>
              <a:chOff x="4486476" y="4509041"/>
              <a:chExt cx="854211" cy="406216"/>
            </a:xfrm>
          </p:grpSpPr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D7649E71-B0C6-4D0A-BDAA-4C880722D9C7}"/>
                  </a:ext>
                </a:extLst>
              </p:cNvPr>
              <p:cNvSpPr/>
              <p:nvPr/>
            </p:nvSpPr>
            <p:spPr>
              <a:xfrm rot="21348225">
                <a:off x="4486476" y="4509041"/>
                <a:ext cx="86582" cy="280168"/>
              </a:xfrm>
              <a:custGeom>
                <a:avLst/>
                <a:gdLst>
                  <a:gd name="connsiteX0" fmla="*/ 155014 w 163773"/>
                  <a:gd name="connsiteY0" fmla="*/ 289988 h 289988"/>
                  <a:gd name="connsiteX1" fmla="*/ 148346 w 163773"/>
                  <a:gd name="connsiteY1" fmla="*/ 286683 h 289988"/>
                  <a:gd name="connsiteX2" fmla="*/ 1661 w 163773"/>
                  <a:gd name="connsiteY2" fmla="*/ 107385 h 289988"/>
                  <a:gd name="connsiteX3" fmla="*/ 3566 w 163773"/>
                  <a:gd name="connsiteY3" fmla="*/ 97470 h 289988"/>
                  <a:gd name="connsiteX4" fmla="*/ 14996 w 163773"/>
                  <a:gd name="connsiteY4" fmla="*/ 99123 h 289988"/>
                  <a:gd name="connsiteX5" fmla="*/ 142631 w 163773"/>
                  <a:gd name="connsiteY5" fmla="*/ 255286 h 289988"/>
                  <a:gd name="connsiteX6" fmla="*/ 129296 w 163773"/>
                  <a:gd name="connsiteY6" fmla="*/ 171833 h 289988"/>
                  <a:gd name="connsiteX7" fmla="*/ 29284 w 163773"/>
                  <a:gd name="connsiteY7" fmla="*/ 10713 h 289988"/>
                  <a:gd name="connsiteX8" fmla="*/ 33094 w 163773"/>
                  <a:gd name="connsiteY8" fmla="*/ 798 h 289988"/>
                  <a:gd name="connsiteX9" fmla="*/ 44524 w 163773"/>
                  <a:gd name="connsiteY9" fmla="*/ 4103 h 289988"/>
                  <a:gd name="connsiteX10" fmla="*/ 144536 w 163773"/>
                  <a:gd name="connsiteY10" fmla="*/ 166050 h 289988"/>
                  <a:gd name="connsiteX11" fmla="*/ 145489 w 163773"/>
                  <a:gd name="connsiteY11" fmla="*/ 168528 h 289988"/>
                  <a:gd name="connsiteX12" fmla="*/ 163586 w 163773"/>
                  <a:gd name="connsiteY12" fmla="*/ 282552 h 289988"/>
                  <a:gd name="connsiteX13" fmla="*/ 158824 w 163773"/>
                  <a:gd name="connsiteY13" fmla="*/ 289988 h 289988"/>
                  <a:gd name="connsiteX14" fmla="*/ 155014 w 163773"/>
                  <a:gd name="connsiteY14" fmla="*/ 289988 h 289988"/>
                  <a:gd name="connsiteX0" fmla="*/ 154626 w 163384"/>
                  <a:gd name="connsiteY0" fmla="*/ 289988 h 289988"/>
                  <a:gd name="connsiteX1" fmla="*/ 147958 w 163384"/>
                  <a:gd name="connsiteY1" fmla="*/ 286683 h 289988"/>
                  <a:gd name="connsiteX2" fmla="*/ 1273 w 163384"/>
                  <a:gd name="connsiteY2" fmla="*/ 107385 h 289988"/>
                  <a:gd name="connsiteX3" fmla="*/ 3178 w 163384"/>
                  <a:gd name="connsiteY3" fmla="*/ 97470 h 289988"/>
                  <a:gd name="connsiteX4" fmla="*/ 14608 w 163384"/>
                  <a:gd name="connsiteY4" fmla="*/ 99123 h 289988"/>
                  <a:gd name="connsiteX5" fmla="*/ 142243 w 163384"/>
                  <a:gd name="connsiteY5" fmla="*/ 255286 h 289988"/>
                  <a:gd name="connsiteX6" fmla="*/ 128908 w 163384"/>
                  <a:gd name="connsiteY6" fmla="*/ 171833 h 289988"/>
                  <a:gd name="connsiteX7" fmla="*/ 28896 w 163384"/>
                  <a:gd name="connsiteY7" fmla="*/ 10713 h 289988"/>
                  <a:gd name="connsiteX8" fmla="*/ 32706 w 163384"/>
                  <a:gd name="connsiteY8" fmla="*/ 798 h 289988"/>
                  <a:gd name="connsiteX9" fmla="*/ 44136 w 163384"/>
                  <a:gd name="connsiteY9" fmla="*/ 4103 h 289988"/>
                  <a:gd name="connsiteX10" fmla="*/ 144148 w 163384"/>
                  <a:gd name="connsiteY10" fmla="*/ 166050 h 289988"/>
                  <a:gd name="connsiteX11" fmla="*/ 145101 w 163384"/>
                  <a:gd name="connsiteY11" fmla="*/ 168528 h 289988"/>
                  <a:gd name="connsiteX12" fmla="*/ 163198 w 163384"/>
                  <a:gd name="connsiteY12" fmla="*/ 282552 h 289988"/>
                  <a:gd name="connsiteX13" fmla="*/ 158436 w 163384"/>
                  <a:gd name="connsiteY13" fmla="*/ 289988 h 289988"/>
                  <a:gd name="connsiteX14" fmla="*/ 154626 w 163384"/>
                  <a:gd name="connsiteY14" fmla="*/ 289988 h 289988"/>
                  <a:gd name="connsiteX0" fmla="*/ 151452 w 160210"/>
                  <a:gd name="connsiteY0" fmla="*/ 289988 h 289988"/>
                  <a:gd name="connsiteX1" fmla="*/ 144784 w 160210"/>
                  <a:gd name="connsiteY1" fmla="*/ 286683 h 289988"/>
                  <a:gd name="connsiteX2" fmla="*/ 10298 w 160210"/>
                  <a:gd name="connsiteY2" fmla="*/ 138331 h 289988"/>
                  <a:gd name="connsiteX3" fmla="*/ 4 w 160210"/>
                  <a:gd name="connsiteY3" fmla="*/ 97470 h 289988"/>
                  <a:gd name="connsiteX4" fmla="*/ 11434 w 160210"/>
                  <a:gd name="connsiteY4" fmla="*/ 99123 h 289988"/>
                  <a:gd name="connsiteX5" fmla="*/ 139069 w 160210"/>
                  <a:gd name="connsiteY5" fmla="*/ 255286 h 289988"/>
                  <a:gd name="connsiteX6" fmla="*/ 125734 w 160210"/>
                  <a:gd name="connsiteY6" fmla="*/ 171833 h 289988"/>
                  <a:gd name="connsiteX7" fmla="*/ 25722 w 160210"/>
                  <a:gd name="connsiteY7" fmla="*/ 10713 h 289988"/>
                  <a:gd name="connsiteX8" fmla="*/ 29532 w 160210"/>
                  <a:gd name="connsiteY8" fmla="*/ 798 h 289988"/>
                  <a:gd name="connsiteX9" fmla="*/ 40962 w 160210"/>
                  <a:gd name="connsiteY9" fmla="*/ 4103 h 289988"/>
                  <a:gd name="connsiteX10" fmla="*/ 140974 w 160210"/>
                  <a:gd name="connsiteY10" fmla="*/ 166050 h 289988"/>
                  <a:gd name="connsiteX11" fmla="*/ 141927 w 160210"/>
                  <a:gd name="connsiteY11" fmla="*/ 168528 h 289988"/>
                  <a:gd name="connsiteX12" fmla="*/ 160024 w 160210"/>
                  <a:gd name="connsiteY12" fmla="*/ 282552 h 289988"/>
                  <a:gd name="connsiteX13" fmla="*/ 155262 w 160210"/>
                  <a:gd name="connsiteY13" fmla="*/ 289988 h 289988"/>
                  <a:gd name="connsiteX14" fmla="*/ 151452 w 160210"/>
                  <a:gd name="connsiteY14" fmla="*/ 289988 h 289988"/>
                  <a:gd name="connsiteX0" fmla="*/ 151530 w 160288"/>
                  <a:gd name="connsiteY0" fmla="*/ 289988 h 289988"/>
                  <a:gd name="connsiteX1" fmla="*/ 144862 w 160288"/>
                  <a:gd name="connsiteY1" fmla="*/ 286683 h 289988"/>
                  <a:gd name="connsiteX2" fmla="*/ 10376 w 160288"/>
                  <a:gd name="connsiteY2" fmla="*/ 138331 h 289988"/>
                  <a:gd name="connsiteX3" fmla="*/ 82 w 160288"/>
                  <a:gd name="connsiteY3" fmla="*/ 97470 h 289988"/>
                  <a:gd name="connsiteX4" fmla="*/ 16392 w 160288"/>
                  <a:gd name="connsiteY4" fmla="*/ 130069 h 289988"/>
                  <a:gd name="connsiteX5" fmla="*/ 139147 w 160288"/>
                  <a:gd name="connsiteY5" fmla="*/ 255286 h 289988"/>
                  <a:gd name="connsiteX6" fmla="*/ 125812 w 160288"/>
                  <a:gd name="connsiteY6" fmla="*/ 171833 h 289988"/>
                  <a:gd name="connsiteX7" fmla="*/ 25800 w 160288"/>
                  <a:gd name="connsiteY7" fmla="*/ 10713 h 289988"/>
                  <a:gd name="connsiteX8" fmla="*/ 29610 w 160288"/>
                  <a:gd name="connsiteY8" fmla="*/ 798 h 289988"/>
                  <a:gd name="connsiteX9" fmla="*/ 41040 w 160288"/>
                  <a:gd name="connsiteY9" fmla="*/ 4103 h 289988"/>
                  <a:gd name="connsiteX10" fmla="*/ 141052 w 160288"/>
                  <a:gd name="connsiteY10" fmla="*/ 166050 h 289988"/>
                  <a:gd name="connsiteX11" fmla="*/ 142005 w 160288"/>
                  <a:gd name="connsiteY11" fmla="*/ 168528 h 289988"/>
                  <a:gd name="connsiteX12" fmla="*/ 160102 w 160288"/>
                  <a:gd name="connsiteY12" fmla="*/ 282552 h 289988"/>
                  <a:gd name="connsiteX13" fmla="*/ 155340 w 160288"/>
                  <a:gd name="connsiteY13" fmla="*/ 289988 h 289988"/>
                  <a:gd name="connsiteX14" fmla="*/ 151530 w 160288"/>
                  <a:gd name="connsiteY14" fmla="*/ 289988 h 289988"/>
                  <a:gd name="connsiteX0" fmla="*/ 141423 w 150181"/>
                  <a:gd name="connsiteY0" fmla="*/ 289988 h 289988"/>
                  <a:gd name="connsiteX1" fmla="*/ 134755 w 150181"/>
                  <a:gd name="connsiteY1" fmla="*/ 286683 h 289988"/>
                  <a:gd name="connsiteX2" fmla="*/ 269 w 150181"/>
                  <a:gd name="connsiteY2" fmla="*/ 138331 h 289988"/>
                  <a:gd name="connsiteX3" fmla="*/ 19252 w 150181"/>
                  <a:gd name="connsiteY3" fmla="*/ 128415 h 289988"/>
                  <a:gd name="connsiteX4" fmla="*/ 6285 w 150181"/>
                  <a:gd name="connsiteY4" fmla="*/ 130069 h 289988"/>
                  <a:gd name="connsiteX5" fmla="*/ 129040 w 150181"/>
                  <a:gd name="connsiteY5" fmla="*/ 255286 h 289988"/>
                  <a:gd name="connsiteX6" fmla="*/ 115705 w 150181"/>
                  <a:gd name="connsiteY6" fmla="*/ 171833 h 289988"/>
                  <a:gd name="connsiteX7" fmla="*/ 15693 w 150181"/>
                  <a:gd name="connsiteY7" fmla="*/ 10713 h 289988"/>
                  <a:gd name="connsiteX8" fmla="*/ 19503 w 150181"/>
                  <a:gd name="connsiteY8" fmla="*/ 798 h 289988"/>
                  <a:gd name="connsiteX9" fmla="*/ 30933 w 150181"/>
                  <a:gd name="connsiteY9" fmla="*/ 4103 h 289988"/>
                  <a:gd name="connsiteX10" fmla="*/ 130945 w 150181"/>
                  <a:gd name="connsiteY10" fmla="*/ 166050 h 289988"/>
                  <a:gd name="connsiteX11" fmla="*/ 131898 w 150181"/>
                  <a:gd name="connsiteY11" fmla="*/ 168528 h 289988"/>
                  <a:gd name="connsiteX12" fmla="*/ 149995 w 150181"/>
                  <a:gd name="connsiteY12" fmla="*/ 282552 h 289988"/>
                  <a:gd name="connsiteX13" fmla="*/ 145233 w 150181"/>
                  <a:gd name="connsiteY13" fmla="*/ 289988 h 289988"/>
                  <a:gd name="connsiteX14" fmla="*/ 141423 w 150181"/>
                  <a:gd name="connsiteY14" fmla="*/ 289988 h 289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50181" h="289988">
                    <a:moveTo>
                      <a:pt x="141423" y="289988"/>
                    </a:moveTo>
                    <a:cubicBezTo>
                      <a:pt x="138565" y="289988"/>
                      <a:pt x="136660" y="289162"/>
                      <a:pt x="134755" y="286683"/>
                    </a:cubicBezTo>
                    <a:lnTo>
                      <a:pt x="269" y="138331"/>
                    </a:lnTo>
                    <a:cubicBezTo>
                      <a:pt x="-2588" y="135026"/>
                      <a:pt x="18249" y="129792"/>
                      <a:pt x="19252" y="128415"/>
                    </a:cubicBezTo>
                    <a:cubicBezTo>
                      <a:pt x="20255" y="127038"/>
                      <a:pt x="3428" y="126764"/>
                      <a:pt x="6285" y="130069"/>
                    </a:cubicBezTo>
                    <a:lnTo>
                      <a:pt x="129040" y="255286"/>
                    </a:lnTo>
                    <a:lnTo>
                      <a:pt x="115705" y="171833"/>
                    </a:lnTo>
                    <a:lnTo>
                      <a:pt x="15693" y="10713"/>
                    </a:lnTo>
                    <a:cubicBezTo>
                      <a:pt x="13788" y="7408"/>
                      <a:pt x="14740" y="2450"/>
                      <a:pt x="19503" y="798"/>
                    </a:cubicBezTo>
                    <a:cubicBezTo>
                      <a:pt x="23313" y="-855"/>
                      <a:pt x="29028" y="-28"/>
                      <a:pt x="30933" y="4103"/>
                    </a:cubicBezTo>
                    <a:lnTo>
                      <a:pt x="130945" y="166050"/>
                    </a:lnTo>
                    <a:cubicBezTo>
                      <a:pt x="130945" y="166876"/>
                      <a:pt x="131898" y="167702"/>
                      <a:pt x="131898" y="168528"/>
                    </a:cubicBezTo>
                    <a:lnTo>
                      <a:pt x="149995" y="282552"/>
                    </a:lnTo>
                    <a:cubicBezTo>
                      <a:pt x="150948" y="285857"/>
                      <a:pt x="148090" y="289162"/>
                      <a:pt x="145233" y="289988"/>
                    </a:cubicBezTo>
                    <a:lnTo>
                      <a:pt x="141423" y="289988"/>
                    </a:lnTo>
                    <a:close/>
                  </a:path>
                </a:pathLst>
              </a:custGeom>
              <a:solidFill>
                <a:srgbClr val="C4C4C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3C64D996-FCCE-4B2E-AA91-293D7B03818E}"/>
                  </a:ext>
                </a:extLst>
              </p:cNvPr>
              <p:cNvSpPr/>
              <p:nvPr/>
            </p:nvSpPr>
            <p:spPr>
              <a:xfrm>
                <a:off x="5274367" y="4524580"/>
                <a:ext cx="66320" cy="252724"/>
              </a:xfrm>
              <a:custGeom>
                <a:avLst/>
                <a:gdLst>
                  <a:gd name="connsiteX0" fmla="*/ 7863 w 127877"/>
                  <a:gd name="connsiteY0" fmla="*/ 271539 h 271538"/>
                  <a:gd name="connsiteX1" fmla="*/ 5005 w 127877"/>
                  <a:gd name="connsiteY1" fmla="*/ 270712 h 271538"/>
                  <a:gd name="connsiteX2" fmla="*/ 243 w 127877"/>
                  <a:gd name="connsiteY2" fmla="*/ 262450 h 271538"/>
                  <a:gd name="connsiteX3" fmla="*/ 33580 w 127877"/>
                  <a:gd name="connsiteY3" fmla="*/ 145121 h 271538"/>
                  <a:gd name="connsiteX4" fmla="*/ 33580 w 127877"/>
                  <a:gd name="connsiteY4" fmla="*/ 144295 h 271538"/>
                  <a:gd name="connsiteX5" fmla="*/ 100255 w 127877"/>
                  <a:gd name="connsiteY5" fmla="*/ 4657 h 271538"/>
                  <a:gd name="connsiteX6" fmla="*/ 110733 w 127877"/>
                  <a:gd name="connsiteY6" fmla="*/ 526 h 271538"/>
                  <a:gd name="connsiteX7" fmla="*/ 115495 w 127877"/>
                  <a:gd name="connsiteY7" fmla="*/ 9615 h 271538"/>
                  <a:gd name="connsiteX8" fmla="*/ 48820 w 127877"/>
                  <a:gd name="connsiteY8" fmla="*/ 148426 h 271538"/>
                  <a:gd name="connsiteX9" fmla="*/ 27865 w 127877"/>
                  <a:gd name="connsiteY9" fmla="*/ 224442 h 271538"/>
                  <a:gd name="connsiteX10" fmla="*/ 112638 w 127877"/>
                  <a:gd name="connsiteY10" fmla="*/ 112071 h 271538"/>
                  <a:gd name="connsiteX11" fmla="*/ 124068 w 127877"/>
                  <a:gd name="connsiteY11" fmla="*/ 109592 h 271538"/>
                  <a:gd name="connsiteX12" fmla="*/ 126925 w 127877"/>
                  <a:gd name="connsiteY12" fmla="*/ 119507 h 271538"/>
                  <a:gd name="connsiteX13" fmla="*/ 14530 w 127877"/>
                  <a:gd name="connsiteY13" fmla="*/ 269060 h 271538"/>
                  <a:gd name="connsiteX14" fmla="*/ 7863 w 127877"/>
                  <a:gd name="connsiteY14" fmla="*/ 271539 h 2715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7877" h="271538">
                    <a:moveTo>
                      <a:pt x="7863" y="271539"/>
                    </a:moveTo>
                    <a:cubicBezTo>
                      <a:pt x="6910" y="271539"/>
                      <a:pt x="5958" y="271539"/>
                      <a:pt x="5005" y="270712"/>
                    </a:cubicBezTo>
                    <a:cubicBezTo>
                      <a:pt x="1195" y="269060"/>
                      <a:pt x="-710" y="265755"/>
                      <a:pt x="243" y="262450"/>
                    </a:cubicBezTo>
                    <a:lnTo>
                      <a:pt x="33580" y="145121"/>
                    </a:lnTo>
                    <a:cubicBezTo>
                      <a:pt x="33580" y="145121"/>
                      <a:pt x="33580" y="144295"/>
                      <a:pt x="33580" y="144295"/>
                    </a:cubicBezTo>
                    <a:lnTo>
                      <a:pt x="100255" y="4657"/>
                    </a:lnTo>
                    <a:cubicBezTo>
                      <a:pt x="102160" y="1352"/>
                      <a:pt x="106923" y="-1127"/>
                      <a:pt x="110733" y="526"/>
                    </a:cubicBezTo>
                    <a:cubicBezTo>
                      <a:pt x="114543" y="2179"/>
                      <a:pt x="117400" y="6310"/>
                      <a:pt x="115495" y="9615"/>
                    </a:cubicBezTo>
                    <a:lnTo>
                      <a:pt x="48820" y="148426"/>
                    </a:lnTo>
                    <a:lnTo>
                      <a:pt x="27865" y="224442"/>
                    </a:lnTo>
                    <a:lnTo>
                      <a:pt x="112638" y="112071"/>
                    </a:lnTo>
                    <a:cubicBezTo>
                      <a:pt x="115495" y="108766"/>
                      <a:pt x="120258" y="107940"/>
                      <a:pt x="124068" y="109592"/>
                    </a:cubicBezTo>
                    <a:cubicBezTo>
                      <a:pt x="127878" y="112071"/>
                      <a:pt x="128830" y="116202"/>
                      <a:pt x="126925" y="119507"/>
                    </a:cubicBezTo>
                    <a:lnTo>
                      <a:pt x="14530" y="269060"/>
                    </a:lnTo>
                    <a:cubicBezTo>
                      <a:pt x="12625" y="270712"/>
                      <a:pt x="9768" y="271539"/>
                      <a:pt x="7863" y="271539"/>
                    </a:cubicBezTo>
                    <a:close/>
                  </a:path>
                </a:pathLst>
              </a:custGeom>
              <a:solidFill>
                <a:srgbClr val="C4C4C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grpSp>
            <p:nvGrpSpPr>
              <p:cNvPr id="57" name="Graphic 48">
                <a:extLst>
                  <a:ext uri="{FF2B5EF4-FFF2-40B4-BE49-F238E27FC236}">
                    <a16:creationId xmlns:a16="http://schemas.microsoft.com/office/drawing/2014/main" id="{4ABAD7AC-2E9B-4FBA-BE71-8DEC82A2C961}"/>
                  </a:ext>
                </a:extLst>
              </p:cNvPr>
              <p:cNvGrpSpPr/>
              <p:nvPr/>
            </p:nvGrpSpPr>
            <p:grpSpPr>
              <a:xfrm>
                <a:off x="4548002" y="4548088"/>
                <a:ext cx="779874" cy="367169"/>
                <a:chOff x="4548002" y="4548088"/>
                <a:chExt cx="779874" cy="367169"/>
              </a:xfrm>
            </p:grpSpPr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FB289C6D-558D-48E1-A6CD-F72A384786EB}"/>
                    </a:ext>
                  </a:extLst>
                </p:cNvPr>
                <p:cNvSpPr/>
                <p:nvPr/>
              </p:nvSpPr>
              <p:spPr>
                <a:xfrm>
                  <a:off x="4548002" y="4548088"/>
                  <a:ext cx="779874" cy="367169"/>
                </a:xfrm>
                <a:custGeom>
                  <a:avLst/>
                  <a:gdLst>
                    <a:gd name="connsiteX0" fmla="*/ 0 w 752475"/>
                    <a:gd name="connsiteY0" fmla="*/ 109066 h 342109"/>
                    <a:gd name="connsiteX1" fmla="*/ 430530 w 752475"/>
                    <a:gd name="connsiteY1" fmla="*/ 0 h 342109"/>
                    <a:gd name="connsiteX2" fmla="*/ 752475 w 752475"/>
                    <a:gd name="connsiteY2" fmla="*/ 90062 h 342109"/>
                    <a:gd name="connsiteX3" fmla="*/ 713423 w 752475"/>
                    <a:gd name="connsiteY3" fmla="*/ 209870 h 342109"/>
                    <a:gd name="connsiteX4" fmla="*/ 371475 w 752475"/>
                    <a:gd name="connsiteY4" fmla="*/ 342071 h 342109"/>
                    <a:gd name="connsiteX5" fmla="*/ 23812 w 752475"/>
                    <a:gd name="connsiteY5" fmla="*/ 227221 h 342109"/>
                    <a:gd name="connsiteX6" fmla="*/ 0 w 752475"/>
                    <a:gd name="connsiteY6" fmla="*/ 109066 h 3421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752475" h="342109">
                      <a:moveTo>
                        <a:pt x="0" y="109066"/>
                      </a:moveTo>
                      <a:lnTo>
                        <a:pt x="430530" y="0"/>
                      </a:lnTo>
                      <a:cubicBezTo>
                        <a:pt x="499110" y="11568"/>
                        <a:pt x="661988" y="63622"/>
                        <a:pt x="752475" y="90062"/>
                      </a:cubicBezTo>
                      <a:cubicBezTo>
                        <a:pt x="743903" y="130549"/>
                        <a:pt x="729615" y="170209"/>
                        <a:pt x="713423" y="209870"/>
                      </a:cubicBezTo>
                      <a:cubicBezTo>
                        <a:pt x="677228" y="239615"/>
                        <a:pt x="518160" y="339592"/>
                        <a:pt x="371475" y="342071"/>
                      </a:cubicBezTo>
                      <a:cubicBezTo>
                        <a:pt x="224790" y="344550"/>
                        <a:pt x="23812" y="227221"/>
                        <a:pt x="23812" y="227221"/>
                      </a:cubicBezTo>
                      <a:cubicBezTo>
                        <a:pt x="7620" y="185082"/>
                        <a:pt x="0" y="109066"/>
                        <a:pt x="0" y="10906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E17C174F-7BEC-4F38-8776-AE487B49474A}"/>
                    </a:ext>
                  </a:extLst>
                </p:cNvPr>
                <p:cNvSpPr/>
                <p:nvPr/>
              </p:nvSpPr>
              <p:spPr>
                <a:xfrm>
                  <a:off x="4602562" y="4629047"/>
                  <a:ext cx="673511" cy="88379"/>
                </a:xfrm>
                <a:custGeom>
                  <a:avLst/>
                  <a:gdLst>
                    <a:gd name="connsiteX0" fmla="*/ 654368 w 654367"/>
                    <a:gd name="connsiteY0" fmla="*/ 89369 h 89369"/>
                    <a:gd name="connsiteX1" fmla="*/ 390525 w 654367"/>
                    <a:gd name="connsiteY1" fmla="*/ 133 h 89369"/>
                    <a:gd name="connsiteX2" fmla="*/ 0 w 654367"/>
                    <a:gd name="connsiteY2" fmla="*/ 89369 h 89369"/>
                    <a:gd name="connsiteX3" fmla="*/ 390525 w 654367"/>
                    <a:gd name="connsiteY3" fmla="*/ 33184 h 89369"/>
                    <a:gd name="connsiteX4" fmla="*/ 654368 w 654367"/>
                    <a:gd name="connsiteY4" fmla="*/ 89369 h 893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54367" h="89369">
                      <a:moveTo>
                        <a:pt x="654368" y="89369"/>
                      </a:moveTo>
                      <a:cubicBezTo>
                        <a:pt x="654368" y="89369"/>
                        <a:pt x="443865" y="3438"/>
                        <a:pt x="390525" y="133"/>
                      </a:cubicBezTo>
                      <a:cubicBezTo>
                        <a:pt x="338138" y="-3998"/>
                        <a:pt x="0" y="89369"/>
                        <a:pt x="0" y="89369"/>
                      </a:cubicBezTo>
                      <a:cubicBezTo>
                        <a:pt x="0" y="89369"/>
                        <a:pt x="303848" y="29052"/>
                        <a:pt x="390525" y="33184"/>
                      </a:cubicBezTo>
                      <a:cubicBezTo>
                        <a:pt x="479107" y="38141"/>
                        <a:pt x="654368" y="89369"/>
                        <a:pt x="654368" y="89369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6B47A718-FF9E-4902-98A9-6D9E91704091}"/>
                    </a:ext>
                  </a:extLst>
                </p:cNvPr>
                <p:cNvSpPr/>
                <p:nvPr/>
              </p:nvSpPr>
              <p:spPr>
                <a:xfrm>
                  <a:off x="4621400" y="4740541"/>
                  <a:ext cx="600964" cy="60092"/>
                </a:xfrm>
                <a:custGeom>
                  <a:avLst/>
                  <a:gdLst>
                    <a:gd name="connsiteX0" fmla="*/ 583883 w 583882"/>
                    <a:gd name="connsiteY0" fmla="*/ 60765 h 60765"/>
                    <a:gd name="connsiteX1" fmla="*/ 384810 w 583882"/>
                    <a:gd name="connsiteY1" fmla="*/ 449 h 60765"/>
                    <a:gd name="connsiteX2" fmla="*/ 0 w 583882"/>
                    <a:gd name="connsiteY2" fmla="*/ 46719 h 60765"/>
                    <a:gd name="connsiteX3" fmla="*/ 384810 w 583882"/>
                    <a:gd name="connsiteY3" fmla="*/ 24410 h 60765"/>
                    <a:gd name="connsiteX4" fmla="*/ 583883 w 583882"/>
                    <a:gd name="connsiteY4" fmla="*/ 60765 h 607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83882" h="60765">
                      <a:moveTo>
                        <a:pt x="583883" y="60765"/>
                      </a:moveTo>
                      <a:cubicBezTo>
                        <a:pt x="583883" y="60765"/>
                        <a:pt x="453390" y="5406"/>
                        <a:pt x="384810" y="449"/>
                      </a:cubicBezTo>
                      <a:cubicBezTo>
                        <a:pt x="300038" y="-5335"/>
                        <a:pt x="0" y="46719"/>
                        <a:pt x="0" y="46719"/>
                      </a:cubicBezTo>
                      <a:cubicBezTo>
                        <a:pt x="0" y="46719"/>
                        <a:pt x="319088" y="19453"/>
                        <a:pt x="384810" y="24410"/>
                      </a:cubicBezTo>
                      <a:cubicBezTo>
                        <a:pt x="449580" y="29368"/>
                        <a:pt x="583883" y="60765"/>
                        <a:pt x="583883" y="60765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3" name="Freeform: Shape 62">
                  <a:extLst>
                    <a:ext uri="{FF2B5EF4-FFF2-40B4-BE49-F238E27FC236}">
                      <a16:creationId xmlns:a16="http://schemas.microsoft.com/office/drawing/2014/main" id="{6D049EE7-0BE1-458D-B951-E75F37DF7EF2}"/>
                    </a:ext>
                  </a:extLst>
                </p:cNvPr>
                <p:cNvSpPr/>
                <p:nvPr/>
              </p:nvSpPr>
              <p:spPr>
                <a:xfrm>
                  <a:off x="4629749" y="4809152"/>
                  <a:ext cx="536260" cy="65526"/>
                </a:xfrm>
                <a:custGeom>
                  <a:avLst/>
                  <a:gdLst>
                    <a:gd name="connsiteX0" fmla="*/ 521018 w 521017"/>
                    <a:gd name="connsiteY0" fmla="*/ 19830 h 66260"/>
                    <a:gd name="connsiteX1" fmla="*/ 0 w 521017"/>
                    <a:gd name="connsiteY1" fmla="*/ 0 h 66260"/>
                    <a:gd name="connsiteX2" fmla="*/ 244793 w 521017"/>
                    <a:gd name="connsiteY2" fmla="*/ 63622 h 66260"/>
                    <a:gd name="connsiteX3" fmla="*/ 521018 w 521017"/>
                    <a:gd name="connsiteY3" fmla="*/ 19830 h 662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21017" h="66260">
                      <a:moveTo>
                        <a:pt x="521018" y="19830"/>
                      </a:moveTo>
                      <a:cubicBezTo>
                        <a:pt x="521018" y="19830"/>
                        <a:pt x="308610" y="85105"/>
                        <a:pt x="0" y="0"/>
                      </a:cubicBezTo>
                      <a:cubicBezTo>
                        <a:pt x="0" y="0"/>
                        <a:pt x="99060" y="47923"/>
                        <a:pt x="244793" y="63622"/>
                      </a:cubicBezTo>
                      <a:cubicBezTo>
                        <a:pt x="389573" y="79321"/>
                        <a:pt x="521018" y="19830"/>
                        <a:pt x="521018" y="19830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6DEF609F-98B6-4B64-BBF6-A01E1F9C35B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 rot="1420624">
              <a:off x="1773921" y="2908192"/>
              <a:ext cx="827101" cy="657204"/>
            </a:xfrm>
            <a:prstGeom prst="rect">
              <a:avLst/>
            </a:prstGeom>
          </p:spPr>
        </p:pic>
        <p:pic>
          <p:nvPicPr>
            <p:cNvPr id="52" name="Picture 51">
              <a:extLst>
                <a:ext uri="{FF2B5EF4-FFF2-40B4-BE49-F238E27FC236}">
                  <a16:creationId xmlns:a16="http://schemas.microsoft.com/office/drawing/2014/main" id="{DFB4D7B6-D576-4CED-8BA9-B45A6070D0C9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 rot="20096557">
              <a:off x="0" y="3760985"/>
              <a:ext cx="841135" cy="657204"/>
            </a:xfrm>
            <a:prstGeom prst="rect">
              <a:avLst/>
            </a:prstGeom>
          </p:spPr>
        </p:pic>
      </p:grpSp>
      <p:pic>
        <p:nvPicPr>
          <p:cNvPr id="73" name="Graphic 72">
            <a:extLst>
              <a:ext uri="{FF2B5EF4-FFF2-40B4-BE49-F238E27FC236}">
                <a16:creationId xmlns:a16="http://schemas.microsoft.com/office/drawing/2014/main" id="{F39ACC1B-B1DB-490D-B3ED-C6EB1D20804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423280">
            <a:off x="2546111" y="4854895"/>
            <a:ext cx="1264686" cy="1505478"/>
          </a:xfrm>
          <a:prstGeom prst="rect">
            <a:avLst/>
          </a:prstGeom>
        </p:spPr>
      </p:pic>
      <p:sp>
        <p:nvSpPr>
          <p:cNvPr id="37" name="Rounded Rectangle 36"/>
          <p:cNvSpPr/>
          <p:nvPr/>
        </p:nvSpPr>
        <p:spPr>
          <a:xfrm>
            <a:off x="118585" y="98474"/>
            <a:ext cx="11909291" cy="663995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s 35910"/>
          <p:cNvSpPr>
            <a:spLocks noChangeArrowheads="1" noChangeShapeType="1" noTextEdit="1"/>
          </p:cNvSpPr>
          <p:nvPr/>
        </p:nvSpPr>
        <p:spPr bwMode="auto">
          <a:xfrm>
            <a:off x="1954213" y="304800"/>
            <a:ext cx="1828800" cy="361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kern="10">
                <a:ln w="9525">
                  <a:solidFill>
                    <a:srgbClr val="FF6600"/>
                  </a:solidFill>
                  <a:round/>
                  <a:headEnd/>
                  <a:tailEnd/>
                </a:ln>
                <a:solidFill>
                  <a:srgbClr val="FF6600"/>
                </a:solidFill>
                <a:latin typeface="Baloo 2" pitchFamily="2" charset="0"/>
                <a:cs typeface="Baloo 2" pitchFamily="2" charset="0"/>
              </a:rPr>
              <a:t>Hình chữ nhật</a:t>
            </a:r>
          </a:p>
        </p:txBody>
      </p:sp>
      <p:grpSp>
        <p:nvGrpSpPr>
          <p:cNvPr id="40" name="Group 36033"/>
          <p:cNvGrpSpPr>
            <a:grpSpLocks/>
          </p:cNvGrpSpPr>
          <p:nvPr/>
        </p:nvGrpSpPr>
        <p:grpSpPr bwMode="auto">
          <a:xfrm>
            <a:off x="1725614" y="819150"/>
            <a:ext cx="1779587" cy="933450"/>
            <a:chOff x="127" y="516"/>
            <a:chExt cx="1121" cy="588"/>
          </a:xfrm>
        </p:grpSpPr>
        <p:sp>
          <p:nvSpPr>
            <p:cNvPr id="41" name="Rectangles 35909"/>
            <p:cNvSpPr>
              <a:spLocks noChangeArrowheads="1"/>
            </p:cNvSpPr>
            <p:nvPr/>
          </p:nvSpPr>
          <p:spPr bwMode="auto">
            <a:xfrm>
              <a:off x="288" y="516"/>
              <a:ext cx="960" cy="43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>
                  <a:solidFill>
                    <a:srgbClr val="FFFFFF"/>
                  </a:solidFill>
                  <a:latin typeface="Gill Sans MT" panose="020B0502020104020203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1600">
                  <a:solidFill>
                    <a:srgbClr val="FFFFFF"/>
                  </a:solidFill>
                  <a:latin typeface="Gill Sans MT" panose="020B0502020104020203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1600">
                  <a:solidFill>
                    <a:srgbClr val="FFFFFF"/>
                  </a:solidFill>
                  <a:latin typeface="Gill Sans MT" panose="020B0502020104020203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1600">
                  <a:solidFill>
                    <a:srgbClr val="FFFFFF"/>
                  </a:solidFill>
                  <a:latin typeface="Gill Sans MT" panose="020B0502020104020203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1600">
                  <a:solidFill>
                    <a:srgbClr val="FFFFFF"/>
                  </a:solidFill>
                  <a:latin typeface="Gill Sans MT" panose="020B0502020104020203" pitchFamily="34" charset="0"/>
                </a:defRPr>
              </a:lvl5pPr>
              <a:lvl6pPr marL="2514600" indent="-228600" defTabSz="457200" fontAlgn="base">
                <a:spcBef>
                  <a:spcPts val="1000"/>
                </a:spcBef>
                <a:spcAft>
                  <a:spcPct val="0"/>
                </a:spcAft>
                <a:buClr>
                  <a:schemeClr val="accent2"/>
                </a:buClr>
                <a:buFont typeface="Arial" panose="020B0604020202020204" pitchFamily="34" charset="0"/>
                <a:buChar char="•"/>
                <a:defRPr sz="1600">
                  <a:solidFill>
                    <a:srgbClr val="FFFFFF"/>
                  </a:solidFill>
                  <a:latin typeface="Gill Sans MT" panose="020B0502020104020203" pitchFamily="34" charset="0"/>
                </a:defRPr>
              </a:lvl6pPr>
              <a:lvl7pPr marL="2971800" indent="-228600" defTabSz="457200" fontAlgn="base">
                <a:spcBef>
                  <a:spcPts val="1000"/>
                </a:spcBef>
                <a:spcAft>
                  <a:spcPct val="0"/>
                </a:spcAft>
                <a:buClr>
                  <a:schemeClr val="accent2"/>
                </a:buClr>
                <a:buFont typeface="Arial" panose="020B0604020202020204" pitchFamily="34" charset="0"/>
                <a:buChar char="•"/>
                <a:defRPr sz="1600">
                  <a:solidFill>
                    <a:srgbClr val="FFFFFF"/>
                  </a:solidFill>
                  <a:latin typeface="Gill Sans MT" panose="020B0502020104020203" pitchFamily="34" charset="0"/>
                </a:defRPr>
              </a:lvl7pPr>
              <a:lvl8pPr marL="3429000" indent="-228600" defTabSz="457200" fontAlgn="base">
                <a:spcBef>
                  <a:spcPts val="1000"/>
                </a:spcBef>
                <a:spcAft>
                  <a:spcPct val="0"/>
                </a:spcAft>
                <a:buClr>
                  <a:schemeClr val="accent2"/>
                </a:buClr>
                <a:buFont typeface="Arial" panose="020B0604020202020204" pitchFamily="34" charset="0"/>
                <a:buChar char="•"/>
                <a:defRPr sz="1600">
                  <a:solidFill>
                    <a:srgbClr val="FFFFFF"/>
                  </a:solidFill>
                  <a:latin typeface="Gill Sans MT" panose="020B0502020104020203" pitchFamily="34" charset="0"/>
                </a:defRPr>
              </a:lvl8pPr>
              <a:lvl9pPr marL="3886200" indent="-228600" defTabSz="457200" fontAlgn="base">
                <a:spcBef>
                  <a:spcPts val="1000"/>
                </a:spcBef>
                <a:spcAft>
                  <a:spcPct val="0"/>
                </a:spcAft>
                <a:buClr>
                  <a:schemeClr val="accent2"/>
                </a:buClr>
                <a:buFont typeface="Arial" panose="020B0604020202020204" pitchFamily="34" charset="0"/>
                <a:buChar char="•"/>
                <a:defRPr sz="1600">
                  <a:solidFill>
                    <a:srgbClr val="FFFFFF"/>
                  </a:solidFill>
                  <a:latin typeface="Gill Sans MT" panose="020B0502020104020203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altLang="zh-CN" sz="2800">
                <a:solidFill>
                  <a:schemeClr val="tx1"/>
                </a:solidFill>
                <a:latin typeface="Baloo 2" pitchFamily="2" charset="0"/>
                <a:ea typeface="SimSun" panose="02010600030101010101" pitchFamily="2" charset="-122"/>
                <a:cs typeface="Baloo 2" pitchFamily="2" charset="0"/>
              </a:endParaRPr>
            </a:p>
          </p:txBody>
        </p:sp>
        <p:sp>
          <p:nvSpPr>
            <p:cNvPr id="42" name="Rectangles 35911"/>
            <p:cNvSpPr>
              <a:spLocks noChangeArrowheads="1" noChangeShapeType="1" noTextEdit="1"/>
            </p:cNvSpPr>
            <p:nvPr/>
          </p:nvSpPr>
          <p:spPr bwMode="auto">
            <a:xfrm>
              <a:off x="751" y="999"/>
              <a:ext cx="76" cy="10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kern="10"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latin typeface="Baloo 2" pitchFamily="2" charset="0"/>
                  <a:cs typeface="Baloo 2" pitchFamily="2" charset="0"/>
                </a:rPr>
                <a:t>a</a:t>
              </a:r>
            </a:p>
          </p:txBody>
        </p:sp>
        <p:sp>
          <p:nvSpPr>
            <p:cNvPr id="44" name="Rectangles 35914"/>
            <p:cNvSpPr>
              <a:spLocks noChangeArrowheads="1" noChangeShapeType="1" noTextEdit="1"/>
            </p:cNvSpPr>
            <p:nvPr/>
          </p:nvSpPr>
          <p:spPr bwMode="auto">
            <a:xfrm>
              <a:off x="127" y="672"/>
              <a:ext cx="96" cy="12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kern="10"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latin typeface="Baloo 2" pitchFamily="2" charset="0"/>
                  <a:cs typeface="Baloo 2" pitchFamily="2" charset="0"/>
                </a:rPr>
                <a:t>b</a:t>
              </a:r>
            </a:p>
          </p:txBody>
        </p:sp>
      </p:grpSp>
      <p:sp>
        <p:nvSpPr>
          <p:cNvPr id="45" name="Rectangles 35915"/>
          <p:cNvSpPr>
            <a:spLocks noChangeArrowheads="1" noChangeShapeType="1" noTextEdit="1"/>
          </p:cNvSpPr>
          <p:nvPr/>
        </p:nvSpPr>
        <p:spPr bwMode="auto">
          <a:xfrm>
            <a:off x="4114800" y="771525"/>
            <a:ext cx="1524000" cy="361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kern="10" dirty="0">
                <a:ln w="9525">
                  <a:noFill/>
                  <a:round/>
                  <a:headEnd/>
                  <a:tailEnd/>
                </a:ln>
                <a:solidFill>
                  <a:srgbClr val="002060"/>
                </a:solidFill>
                <a:cs typeface="Baloo 2" pitchFamily="2" charset="0"/>
              </a:rPr>
              <a:t>P = (a + b) x 2</a:t>
            </a:r>
          </a:p>
        </p:txBody>
      </p:sp>
      <p:sp>
        <p:nvSpPr>
          <p:cNvPr id="47" name="Rectangles 35916"/>
          <p:cNvSpPr>
            <a:spLocks noChangeArrowheads="1" noChangeShapeType="1" noTextEdit="1"/>
          </p:cNvSpPr>
          <p:nvPr/>
        </p:nvSpPr>
        <p:spPr bwMode="auto">
          <a:xfrm>
            <a:off x="4114800" y="1209675"/>
            <a:ext cx="914400" cy="3254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kern="10" dirty="0">
                <a:ln w="9525">
                  <a:noFill/>
                  <a:round/>
                  <a:headEnd/>
                  <a:tailEnd/>
                </a:ln>
                <a:solidFill>
                  <a:srgbClr val="002060"/>
                </a:solidFill>
                <a:cs typeface="Baloo 2" pitchFamily="2" charset="0"/>
              </a:rPr>
              <a:t>S = a x b</a:t>
            </a:r>
          </a:p>
        </p:txBody>
      </p:sp>
      <p:sp>
        <p:nvSpPr>
          <p:cNvPr id="50" name="Rectangles 35918"/>
          <p:cNvSpPr>
            <a:spLocks noChangeArrowheads="1" noChangeShapeType="1" noTextEdit="1"/>
          </p:cNvSpPr>
          <p:nvPr/>
        </p:nvSpPr>
        <p:spPr bwMode="auto">
          <a:xfrm>
            <a:off x="1968500" y="1905000"/>
            <a:ext cx="1524000" cy="361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kern="10">
                <a:ln w="9525">
                  <a:solidFill>
                    <a:srgbClr val="FF6600"/>
                  </a:solidFill>
                  <a:round/>
                  <a:headEnd/>
                  <a:tailEnd/>
                </a:ln>
                <a:solidFill>
                  <a:srgbClr val="FF6600"/>
                </a:solidFill>
                <a:latin typeface="Baloo 2" pitchFamily="2" charset="0"/>
                <a:cs typeface="Baloo 2" pitchFamily="2" charset="0"/>
              </a:rPr>
              <a:t>Hình vuông</a:t>
            </a:r>
          </a:p>
        </p:txBody>
      </p:sp>
      <p:grpSp>
        <p:nvGrpSpPr>
          <p:cNvPr id="53" name="Group 36034"/>
          <p:cNvGrpSpPr>
            <a:grpSpLocks/>
          </p:cNvGrpSpPr>
          <p:nvPr/>
        </p:nvGrpSpPr>
        <p:grpSpPr bwMode="auto">
          <a:xfrm>
            <a:off x="2030414" y="2362200"/>
            <a:ext cx="1093787" cy="838200"/>
            <a:chOff x="319" y="1488"/>
            <a:chExt cx="689" cy="528"/>
          </a:xfrm>
        </p:grpSpPr>
        <p:sp>
          <p:nvSpPr>
            <p:cNvPr id="56" name="Rectangles 35917"/>
            <p:cNvSpPr>
              <a:spLocks noChangeArrowheads="1"/>
            </p:cNvSpPr>
            <p:nvPr/>
          </p:nvSpPr>
          <p:spPr bwMode="auto">
            <a:xfrm>
              <a:off x="480" y="1488"/>
              <a:ext cx="528" cy="52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>
                  <a:solidFill>
                    <a:srgbClr val="FFFFFF"/>
                  </a:solidFill>
                  <a:latin typeface="Gill Sans MT" panose="020B0502020104020203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1600">
                  <a:solidFill>
                    <a:srgbClr val="FFFFFF"/>
                  </a:solidFill>
                  <a:latin typeface="Gill Sans MT" panose="020B0502020104020203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1600">
                  <a:solidFill>
                    <a:srgbClr val="FFFFFF"/>
                  </a:solidFill>
                  <a:latin typeface="Gill Sans MT" panose="020B0502020104020203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1600">
                  <a:solidFill>
                    <a:srgbClr val="FFFFFF"/>
                  </a:solidFill>
                  <a:latin typeface="Gill Sans MT" panose="020B0502020104020203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1600">
                  <a:solidFill>
                    <a:srgbClr val="FFFFFF"/>
                  </a:solidFill>
                  <a:latin typeface="Gill Sans MT" panose="020B0502020104020203" pitchFamily="34" charset="0"/>
                </a:defRPr>
              </a:lvl5pPr>
              <a:lvl6pPr marL="2514600" indent="-228600" defTabSz="457200" fontAlgn="base">
                <a:spcBef>
                  <a:spcPts val="1000"/>
                </a:spcBef>
                <a:spcAft>
                  <a:spcPct val="0"/>
                </a:spcAft>
                <a:buClr>
                  <a:schemeClr val="accent2"/>
                </a:buClr>
                <a:buFont typeface="Arial" panose="020B0604020202020204" pitchFamily="34" charset="0"/>
                <a:buChar char="•"/>
                <a:defRPr sz="1600">
                  <a:solidFill>
                    <a:srgbClr val="FFFFFF"/>
                  </a:solidFill>
                  <a:latin typeface="Gill Sans MT" panose="020B0502020104020203" pitchFamily="34" charset="0"/>
                </a:defRPr>
              </a:lvl6pPr>
              <a:lvl7pPr marL="2971800" indent="-228600" defTabSz="457200" fontAlgn="base">
                <a:spcBef>
                  <a:spcPts val="1000"/>
                </a:spcBef>
                <a:spcAft>
                  <a:spcPct val="0"/>
                </a:spcAft>
                <a:buClr>
                  <a:schemeClr val="accent2"/>
                </a:buClr>
                <a:buFont typeface="Arial" panose="020B0604020202020204" pitchFamily="34" charset="0"/>
                <a:buChar char="•"/>
                <a:defRPr sz="1600">
                  <a:solidFill>
                    <a:srgbClr val="FFFFFF"/>
                  </a:solidFill>
                  <a:latin typeface="Gill Sans MT" panose="020B0502020104020203" pitchFamily="34" charset="0"/>
                </a:defRPr>
              </a:lvl7pPr>
              <a:lvl8pPr marL="3429000" indent="-228600" defTabSz="457200" fontAlgn="base">
                <a:spcBef>
                  <a:spcPts val="1000"/>
                </a:spcBef>
                <a:spcAft>
                  <a:spcPct val="0"/>
                </a:spcAft>
                <a:buClr>
                  <a:schemeClr val="accent2"/>
                </a:buClr>
                <a:buFont typeface="Arial" panose="020B0604020202020204" pitchFamily="34" charset="0"/>
                <a:buChar char="•"/>
                <a:defRPr sz="1600">
                  <a:solidFill>
                    <a:srgbClr val="FFFFFF"/>
                  </a:solidFill>
                  <a:latin typeface="Gill Sans MT" panose="020B0502020104020203" pitchFamily="34" charset="0"/>
                </a:defRPr>
              </a:lvl8pPr>
              <a:lvl9pPr marL="3886200" indent="-228600" defTabSz="457200" fontAlgn="base">
                <a:spcBef>
                  <a:spcPts val="1000"/>
                </a:spcBef>
                <a:spcAft>
                  <a:spcPct val="0"/>
                </a:spcAft>
                <a:buClr>
                  <a:schemeClr val="accent2"/>
                </a:buClr>
                <a:buFont typeface="Arial" panose="020B0604020202020204" pitchFamily="34" charset="0"/>
                <a:buChar char="•"/>
                <a:defRPr sz="1600">
                  <a:solidFill>
                    <a:srgbClr val="FFFFFF"/>
                  </a:solidFill>
                  <a:latin typeface="Gill Sans MT" panose="020B0502020104020203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altLang="zh-CN" sz="2800">
                <a:solidFill>
                  <a:schemeClr val="tx1"/>
                </a:solidFill>
                <a:latin typeface="Baloo 2" pitchFamily="2" charset="0"/>
                <a:ea typeface="SimSun" panose="02010600030101010101" pitchFamily="2" charset="-122"/>
                <a:cs typeface="Baloo 2" pitchFamily="2" charset="0"/>
              </a:endParaRPr>
            </a:p>
          </p:txBody>
        </p:sp>
        <p:sp>
          <p:nvSpPr>
            <p:cNvPr id="59" name="Rectangles 35921"/>
            <p:cNvSpPr>
              <a:spLocks noChangeArrowheads="1" noChangeShapeType="1" noTextEdit="1"/>
            </p:cNvSpPr>
            <p:nvPr/>
          </p:nvSpPr>
          <p:spPr bwMode="auto">
            <a:xfrm>
              <a:off x="319" y="1728"/>
              <a:ext cx="92" cy="9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kern="10"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latin typeface="Baloo 2" pitchFamily="2" charset="0"/>
                  <a:cs typeface="Baloo 2" pitchFamily="2" charset="0"/>
                </a:rPr>
                <a:t>a</a:t>
              </a:r>
            </a:p>
          </p:txBody>
        </p:sp>
      </p:grpSp>
      <p:sp>
        <p:nvSpPr>
          <p:cNvPr id="62" name="Rectangles 35922"/>
          <p:cNvSpPr>
            <a:spLocks noChangeArrowheads="1" noChangeShapeType="1" noTextEdit="1"/>
          </p:cNvSpPr>
          <p:nvPr/>
        </p:nvSpPr>
        <p:spPr bwMode="auto">
          <a:xfrm>
            <a:off x="4133850" y="2391508"/>
            <a:ext cx="914400" cy="31835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kern="10" dirty="0">
                <a:ln w="9525">
                  <a:noFill/>
                  <a:round/>
                  <a:headEnd/>
                  <a:tailEnd/>
                </a:ln>
                <a:solidFill>
                  <a:srgbClr val="002060"/>
                </a:solidFill>
                <a:cs typeface="Baloo 2" pitchFamily="2" charset="0"/>
              </a:rPr>
              <a:t>P = a x 4</a:t>
            </a:r>
          </a:p>
        </p:txBody>
      </p:sp>
      <p:sp>
        <p:nvSpPr>
          <p:cNvPr id="64" name="Rectangles 35923"/>
          <p:cNvSpPr>
            <a:spLocks noChangeArrowheads="1" noChangeShapeType="1" noTextEdit="1"/>
          </p:cNvSpPr>
          <p:nvPr/>
        </p:nvSpPr>
        <p:spPr bwMode="auto">
          <a:xfrm>
            <a:off x="4133850" y="2843214"/>
            <a:ext cx="914400" cy="3254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kern="10" dirty="0">
                <a:ln w="9525">
                  <a:noFill/>
                  <a:round/>
                  <a:headEnd/>
                  <a:tailEnd/>
                </a:ln>
                <a:solidFill>
                  <a:srgbClr val="002060"/>
                </a:solidFill>
                <a:cs typeface="Baloo 2" pitchFamily="2" charset="0"/>
              </a:rPr>
              <a:t>S = a x a</a:t>
            </a:r>
          </a:p>
        </p:txBody>
      </p:sp>
      <p:sp>
        <p:nvSpPr>
          <p:cNvPr id="65" name="Rectangles 35928"/>
          <p:cNvSpPr>
            <a:spLocks noChangeArrowheads="1" noChangeShapeType="1" noTextEdit="1"/>
          </p:cNvSpPr>
          <p:nvPr/>
        </p:nvSpPr>
        <p:spPr bwMode="auto">
          <a:xfrm>
            <a:off x="1981200" y="3429000"/>
            <a:ext cx="1828800" cy="2936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kern="10">
                <a:ln w="9525">
                  <a:solidFill>
                    <a:srgbClr val="FF6600"/>
                  </a:solidFill>
                  <a:round/>
                  <a:headEnd/>
                  <a:tailEnd/>
                </a:ln>
                <a:solidFill>
                  <a:srgbClr val="FF6600"/>
                </a:solidFill>
                <a:latin typeface="Baloo 2" pitchFamily="2" charset="0"/>
                <a:cs typeface="Baloo 2" pitchFamily="2" charset="0"/>
              </a:rPr>
              <a:t>Hình bình hành</a:t>
            </a:r>
          </a:p>
        </p:txBody>
      </p:sp>
      <p:sp>
        <p:nvSpPr>
          <p:cNvPr id="66" name="Rectangles 35931"/>
          <p:cNvSpPr>
            <a:spLocks noChangeArrowheads="1" noChangeShapeType="1" noTextEdit="1"/>
          </p:cNvSpPr>
          <p:nvPr/>
        </p:nvSpPr>
        <p:spPr bwMode="auto">
          <a:xfrm>
            <a:off x="4133850" y="4114800"/>
            <a:ext cx="914400" cy="3254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kern="10">
                <a:ln w="9525">
                  <a:noFill/>
                  <a:round/>
                  <a:headEnd/>
                  <a:tailEnd/>
                </a:ln>
                <a:solidFill>
                  <a:srgbClr val="002060"/>
                </a:solidFill>
                <a:cs typeface="Baloo 2" pitchFamily="2" charset="0"/>
              </a:rPr>
              <a:t>S = a x h</a:t>
            </a:r>
          </a:p>
        </p:txBody>
      </p:sp>
      <p:sp>
        <p:nvSpPr>
          <p:cNvPr id="67" name="Rectangles 35938"/>
          <p:cNvSpPr>
            <a:spLocks noChangeArrowheads="1" noChangeShapeType="1" noTextEdit="1"/>
          </p:cNvSpPr>
          <p:nvPr/>
        </p:nvSpPr>
        <p:spPr bwMode="auto">
          <a:xfrm>
            <a:off x="1995488" y="4889500"/>
            <a:ext cx="1295400" cy="2921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kern="10">
                <a:ln w="9525">
                  <a:solidFill>
                    <a:srgbClr val="FF6600"/>
                  </a:solidFill>
                  <a:round/>
                  <a:headEnd/>
                  <a:tailEnd/>
                </a:ln>
                <a:solidFill>
                  <a:srgbClr val="FF6600"/>
                </a:solidFill>
                <a:latin typeface="Baloo 2" pitchFamily="2" charset="0"/>
                <a:cs typeface="Baloo 2" pitchFamily="2" charset="0"/>
              </a:rPr>
              <a:t>Hình thoi</a:t>
            </a:r>
          </a:p>
        </p:txBody>
      </p:sp>
      <p:grpSp>
        <p:nvGrpSpPr>
          <p:cNvPr id="68" name="Group 36035"/>
          <p:cNvGrpSpPr>
            <a:grpSpLocks/>
          </p:cNvGrpSpPr>
          <p:nvPr/>
        </p:nvGrpSpPr>
        <p:grpSpPr bwMode="auto">
          <a:xfrm>
            <a:off x="2106613" y="3886200"/>
            <a:ext cx="1676400" cy="838200"/>
            <a:chOff x="367" y="2448"/>
            <a:chExt cx="1056" cy="528"/>
          </a:xfrm>
        </p:grpSpPr>
        <p:sp>
          <p:nvSpPr>
            <p:cNvPr id="71" name="Rectangles 35929"/>
            <p:cNvSpPr>
              <a:spLocks noChangeArrowheads="1" noChangeShapeType="1" noTextEdit="1"/>
            </p:cNvSpPr>
            <p:nvPr/>
          </p:nvSpPr>
          <p:spPr bwMode="auto">
            <a:xfrm>
              <a:off x="751" y="2880"/>
              <a:ext cx="96" cy="9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kern="10"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latin typeface="Baloo 2" pitchFamily="2" charset="0"/>
                  <a:cs typeface="Baloo 2" pitchFamily="2" charset="0"/>
                </a:rPr>
                <a:t>a</a:t>
              </a:r>
            </a:p>
          </p:txBody>
        </p:sp>
        <p:grpSp>
          <p:nvGrpSpPr>
            <p:cNvPr id="72" name="Group 35954"/>
            <p:cNvGrpSpPr>
              <a:grpSpLocks/>
            </p:cNvGrpSpPr>
            <p:nvPr/>
          </p:nvGrpSpPr>
          <p:grpSpPr bwMode="auto">
            <a:xfrm>
              <a:off x="367" y="2448"/>
              <a:ext cx="1056" cy="384"/>
              <a:chOff x="480" y="2448"/>
              <a:chExt cx="1056" cy="384"/>
            </a:xfrm>
          </p:grpSpPr>
          <p:grpSp>
            <p:nvGrpSpPr>
              <p:cNvPr id="75" name="Group 35945"/>
              <p:cNvGrpSpPr>
                <a:grpSpLocks/>
              </p:cNvGrpSpPr>
              <p:nvPr/>
            </p:nvGrpSpPr>
            <p:grpSpPr bwMode="auto">
              <a:xfrm>
                <a:off x="480" y="2448"/>
                <a:ext cx="1056" cy="384"/>
                <a:chOff x="288" y="3516"/>
                <a:chExt cx="1152" cy="480"/>
              </a:xfrm>
            </p:grpSpPr>
            <p:sp>
              <p:nvSpPr>
                <p:cNvPr id="77" name="Parallelogram 35942"/>
                <p:cNvSpPr>
                  <a:spLocks noChangeArrowheads="1"/>
                </p:cNvSpPr>
                <p:nvPr/>
              </p:nvSpPr>
              <p:spPr bwMode="auto">
                <a:xfrm>
                  <a:off x="288" y="3516"/>
                  <a:ext cx="1152" cy="480"/>
                </a:xfrm>
                <a:prstGeom prst="parallelogram">
                  <a:avLst>
                    <a:gd name="adj" fmla="val 60000"/>
                  </a:avLst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>
                    <a:spcBef>
                      <a:spcPts val="1000"/>
                    </a:spcBef>
                    <a:buClr>
                      <a:schemeClr val="accent2"/>
                    </a:buClr>
                    <a:buFont typeface="Arial" panose="020B0604020202020204" pitchFamily="34" charset="0"/>
                    <a:buChar char="•"/>
                    <a:defRPr>
                      <a:solidFill>
                        <a:srgbClr val="FFFFFF"/>
                      </a:solidFill>
                      <a:latin typeface="Gill Sans MT" panose="020B0502020104020203" pitchFamily="34" charset="0"/>
                    </a:defRPr>
                  </a:lvl1pPr>
                  <a:lvl2pPr marL="742950" indent="-285750">
                    <a:spcBef>
                      <a:spcPts val="1000"/>
                    </a:spcBef>
                    <a:buClr>
                      <a:schemeClr val="accent2"/>
                    </a:buClr>
                    <a:buFont typeface="Arial" panose="020B0604020202020204" pitchFamily="34" charset="0"/>
                    <a:buChar char="•"/>
                    <a:defRPr sz="1600">
                      <a:solidFill>
                        <a:srgbClr val="FFFFFF"/>
                      </a:solidFill>
                      <a:latin typeface="Gill Sans MT" panose="020B0502020104020203" pitchFamily="34" charset="0"/>
                    </a:defRPr>
                  </a:lvl2pPr>
                  <a:lvl3pPr marL="1143000" indent="-228600">
                    <a:spcBef>
                      <a:spcPts val="1000"/>
                    </a:spcBef>
                    <a:buClr>
                      <a:schemeClr val="accent2"/>
                    </a:buClr>
                    <a:buFont typeface="Arial" panose="020B0604020202020204" pitchFamily="34" charset="0"/>
                    <a:buChar char="•"/>
                    <a:defRPr sz="1600">
                      <a:solidFill>
                        <a:srgbClr val="FFFFFF"/>
                      </a:solidFill>
                      <a:latin typeface="Gill Sans MT" panose="020B0502020104020203" pitchFamily="34" charset="0"/>
                    </a:defRPr>
                  </a:lvl3pPr>
                  <a:lvl4pPr marL="1600200" indent="-228600">
                    <a:spcBef>
                      <a:spcPts val="1000"/>
                    </a:spcBef>
                    <a:buClr>
                      <a:schemeClr val="accent2"/>
                    </a:buClr>
                    <a:buFont typeface="Arial" panose="020B0604020202020204" pitchFamily="34" charset="0"/>
                    <a:buChar char="•"/>
                    <a:defRPr sz="1600">
                      <a:solidFill>
                        <a:srgbClr val="FFFFFF"/>
                      </a:solidFill>
                      <a:latin typeface="Gill Sans MT" panose="020B0502020104020203" pitchFamily="34" charset="0"/>
                    </a:defRPr>
                  </a:lvl4pPr>
                  <a:lvl5pPr marL="2057400" indent="-228600">
                    <a:spcBef>
                      <a:spcPts val="1000"/>
                    </a:spcBef>
                    <a:buClr>
                      <a:schemeClr val="accent2"/>
                    </a:buClr>
                    <a:buFont typeface="Arial" panose="020B0604020202020204" pitchFamily="34" charset="0"/>
                    <a:buChar char="•"/>
                    <a:defRPr sz="1600">
                      <a:solidFill>
                        <a:srgbClr val="FFFFFF"/>
                      </a:solidFill>
                      <a:latin typeface="Gill Sans MT" panose="020B0502020104020203" pitchFamily="34" charset="0"/>
                    </a:defRPr>
                  </a:lvl5pPr>
                  <a:lvl6pPr marL="2514600" indent="-228600" defTabSz="457200" fontAlgn="base">
                    <a:spcBef>
                      <a:spcPts val="1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Font typeface="Arial" panose="020B0604020202020204" pitchFamily="34" charset="0"/>
                    <a:buChar char="•"/>
                    <a:defRPr sz="1600">
                      <a:solidFill>
                        <a:srgbClr val="FFFFFF"/>
                      </a:solidFill>
                      <a:latin typeface="Gill Sans MT" panose="020B0502020104020203" pitchFamily="34" charset="0"/>
                    </a:defRPr>
                  </a:lvl6pPr>
                  <a:lvl7pPr marL="2971800" indent="-228600" defTabSz="457200" fontAlgn="base">
                    <a:spcBef>
                      <a:spcPts val="1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Font typeface="Arial" panose="020B0604020202020204" pitchFamily="34" charset="0"/>
                    <a:buChar char="•"/>
                    <a:defRPr sz="1600">
                      <a:solidFill>
                        <a:srgbClr val="FFFFFF"/>
                      </a:solidFill>
                      <a:latin typeface="Gill Sans MT" panose="020B0502020104020203" pitchFamily="34" charset="0"/>
                    </a:defRPr>
                  </a:lvl7pPr>
                  <a:lvl8pPr marL="3429000" indent="-228600" defTabSz="457200" fontAlgn="base">
                    <a:spcBef>
                      <a:spcPts val="1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Font typeface="Arial" panose="020B0604020202020204" pitchFamily="34" charset="0"/>
                    <a:buChar char="•"/>
                    <a:defRPr sz="1600">
                      <a:solidFill>
                        <a:srgbClr val="FFFFFF"/>
                      </a:solidFill>
                      <a:latin typeface="Gill Sans MT" panose="020B0502020104020203" pitchFamily="34" charset="0"/>
                    </a:defRPr>
                  </a:lvl8pPr>
                  <a:lvl9pPr marL="3886200" indent="-228600" defTabSz="457200" fontAlgn="base">
                    <a:spcBef>
                      <a:spcPts val="1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Font typeface="Arial" panose="020B0604020202020204" pitchFamily="34" charset="0"/>
                    <a:buChar char="•"/>
                    <a:defRPr sz="1600">
                      <a:solidFill>
                        <a:srgbClr val="FFFFFF"/>
                      </a:solidFill>
                      <a:latin typeface="Gill Sans MT" panose="020B0502020104020203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n-US" altLang="zh-CN" sz="2800">
                    <a:solidFill>
                      <a:schemeClr val="tx1"/>
                    </a:solidFill>
                    <a:latin typeface="Baloo 2" pitchFamily="2" charset="0"/>
                    <a:ea typeface="SimSun" panose="02010600030101010101" pitchFamily="2" charset="-122"/>
                    <a:cs typeface="Baloo 2" pitchFamily="2" charset="0"/>
                  </a:endParaRPr>
                </a:p>
              </p:txBody>
            </p:sp>
            <p:sp>
              <p:nvSpPr>
                <p:cNvPr id="78" name="Straight Connector 35943"/>
                <p:cNvSpPr>
                  <a:spLocks noChangeShapeType="1"/>
                </p:cNvSpPr>
                <p:nvPr/>
              </p:nvSpPr>
              <p:spPr bwMode="auto">
                <a:xfrm>
                  <a:off x="573" y="3528"/>
                  <a:ext cx="0" cy="46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>
                    <a:latin typeface="Baloo 2" pitchFamily="2" charset="0"/>
                    <a:cs typeface="Baloo 2" pitchFamily="2" charset="0"/>
                  </a:endParaRPr>
                </a:p>
              </p:txBody>
            </p:sp>
          </p:grpSp>
          <p:sp>
            <p:nvSpPr>
              <p:cNvPr id="76" name="Rectangles 35944"/>
              <p:cNvSpPr>
                <a:spLocks noChangeArrowheads="1"/>
              </p:cNvSpPr>
              <p:nvPr/>
            </p:nvSpPr>
            <p:spPr bwMode="auto">
              <a:xfrm>
                <a:off x="741" y="2786"/>
                <a:ext cx="44" cy="38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>
                    <a:solidFill>
                      <a:srgbClr val="FFFFFF"/>
                    </a:solidFill>
                    <a:latin typeface="Gill Sans MT" panose="020B0502020104020203" pitchFamily="34" charset="0"/>
                  </a:defRPr>
                </a:lvl1pPr>
                <a:lvl2pPr marL="742950" indent="-285750"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>
                    <a:solidFill>
                      <a:srgbClr val="FFFFFF"/>
                    </a:solidFill>
                    <a:latin typeface="Gill Sans MT" panose="020B0502020104020203" pitchFamily="34" charset="0"/>
                  </a:defRPr>
                </a:lvl2pPr>
                <a:lvl3pPr marL="1143000" indent="-228600"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>
                    <a:solidFill>
                      <a:srgbClr val="FFFFFF"/>
                    </a:solidFill>
                    <a:latin typeface="Gill Sans MT" panose="020B0502020104020203" pitchFamily="34" charset="0"/>
                  </a:defRPr>
                </a:lvl3pPr>
                <a:lvl4pPr marL="1600200" indent="-228600"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>
                    <a:solidFill>
                      <a:srgbClr val="FFFFFF"/>
                    </a:solidFill>
                    <a:latin typeface="Gill Sans MT" panose="020B0502020104020203" pitchFamily="34" charset="0"/>
                  </a:defRPr>
                </a:lvl4pPr>
                <a:lvl5pPr marL="2057400" indent="-228600"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>
                    <a:solidFill>
                      <a:srgbClr val="FFFFFF"/>
                    </a:solidFill>
                    <a:latin typeface="Gill Sans MT" panose="020B0502020104020203" pitchFamily="34" charset="0"/>
                  </a:defRPr>
                </a:lvl5pPr>
                <a:lvl6pPr marL="2514600" indent="-228600" defTabSz="457200" fontAlgn="base">
                  <a:spcBef>
                    <a:spcPts val="1000"/>
                  </a:spcBef>
                  <a:spcAft>
                    <a:spcPct val="0"/>
                  </a:spcAft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>
                    <a:solidFill>
                      <a:srgbClr val="FFFFFF"/>
                    </a:solidFill>
                    <a:latin typeface="Gill Sans MT" panose="020B0502020104020203" pitchFamily="34" charset="0"/>
                  </a:defRPr>
                </a:lvl6pPr>
                <a:lvl7pPr marL="2971800" indent="-228600" defTabSz="457200" fontAlgn="base">
                  <a:spcBef>
                    <a:spcPts val="1000"/>
                  </a:spcBef>
                  <a:spcAft>
                    <a:spcPct val="0"/>
                  </a:spcAft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>
                    <a:solidFill>
                      <a:srgbClr val="FFFFFF"/>
                    </a:solidFill>
                    <a:latin typeface="Gill Sans MT" panose="020B0502020104020203" pitchFamily="34" charset="0"/>
                  </a:defRPr>
                </a:lvl7pPr>
                <a:lvl8pPr marL="3429000" indent="-228600" defTabSz="457200" fontAlgn="base">
                  <a:spcBef>
                    <a:spcPts val="1000"/>
                  </a:spcBef>
                  <a:spcAft>
                    <a:spcPct val="0"/>
                  </a:spcAft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>
                    <a:solidFill>
                      <a:srgbClr val="FFFFFF"/>
                    </a:solidFill>
                    <a:latin typeface="Gill Sans MT" panose="020B0502020104020203" pitchFamily="34" charset="0"/>
                  </a:defRPr>
                </a:lvl8pPr>
                <a:lvl9pPr marL="3886200" indent="-228600" defTabSz="457200" fontAlgn="base">
                  <a:spcBef>
                    <a:spcPts val="1000"/>
                  </a:spcBef>
                  <a:spcAft>
                    <a:spcPct val="0"/>
                  </a:spcAft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>
                    <a:solidFill>
                      <a:srgbClr val="FFFFFF"/>
                    </a:solidFill>
                    <a:latin typeface="Gill Sans MT" panose="020B0502020104020203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en-US" altLang="zh-CN" sz="2800">
                  <a:solidFill>
                    <a:schemeClr val="tx1"/>
                  </a:solidFill>
                  <a:latin typeface="Baloo 2" pitchFamily="2" charset="0"/>
                  <a:ea typeface="SimSun" panose="02010600030101010101" pitchFamily="2" charset="-122"/>
                  <a:cs typeface="Baloo 2" pitchFamily="2" charset="0"/>
                </a:endParaRPr>
              </a:p>
            </p:txBody>
          </p:sp>
        </p:grpSp>
        <p:sp>
          <p:nvSpPr>
            <p:cNvPr id="74" name="Rectangles 35930"/>
            <p:cNvSpPr>
              <a:spLocks noChangeArrowheads="1" noChangeShapeType="1" noTextEdit="1"/>
            </p:cNvSpPr>
            <p:nvPr/>
          </p:nvSpPr>
          <p:spPr bwMode="auto">
            <a:xfrm>
              <a:off x="671" y="2544"/>
              <a:ext cx="80" cy="13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kern="10"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latin typeface="Baloo 2" pitchFamily="2" charset="0"/>
                  <a:cs typeface="Baloo 2" pitchFamily="2" charset="0"/>
                </a:rPr>
                <a:t>h</a:t>
              </a:r>
            </a:p>
          </p:txBody>
        </p:sp>
      </p:grpSp>
      <p:grpSp>
        <p:nvGrpSpPr>
          <p:cNvPr id="79" name="Group 36043"/>
          <p:cNvGrpSpPr>
            <a:grpSpLocks/>
          </p:cNvGrpSpPr>
          <p:nvPr/>
        </p:nvGrpSpPr>
        <p:grpSpPr bwMode="auto">
          <a:xfrm>
            <a:off x="1676401" y="5321300"/>
            <a:ext cx="2106613" cy="1341438"/>
            <a:chOff x="96" y="3352"/>
            <a:chExt cx="1327" cy="845"/>
          </a:xfrm>
        </p:grpSpPr>
        <p:grpSp>
          <p:nvGrpSpPr>
            <p:cNvPr id="81" name="Group 36029"/>
            <p:cNvGrpSpPr>
              <a:grpSpLocks/>
            </p:cNvGrpSpPr>
            <p:nvPr/>
          </p:nvGrpSpPr>
          <p:grpSpPr bwMode="auto">
            <a:xfrm>
              <a:off x="415" y="3360"/>
              <a:ext cx="1008" cy="488"/>
              <a:chOff x="415" y="3360"/>
              <a:chExt cx="1008" cy="488"/>
            </a:xfrm>
          </p:grpSpPr>
          <p:sp>
            <p:nvSpPr>
              <p:cNvPr id="107" name="Diamond 35948"/>
              <p:cNvSpPr>
                <a:spLocks noChangeArrowheads="1"/>
              </p:cNvSpPr>
              <p:nvPr/>
            </p:nvSpPr>
            <p:spPr bwMode="auto">
              <a:xfrm>
                <a:off x="415" y="3368"/>
                <a:ext cx="1008" cy="480"/>
              </a:xfrm>
              <a:prstGeom prst="diamond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>
                    <a:solidFill>
                      <a:srgbClr val="FFFFFF"/>
                    </a:solidFill>
                    <a:latin typeface="Gill Sans MT" panose="020B0502020104020203" pitchFamily="34" charset="0"/>
                  </a:defRPr>
                </a:lvl1pPr>
                <a:lvl2pPr marL="742950" indent="-285750"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>
                    <a:solidFill>
                      <a:srgbClr val="FFFFFF"/>
                    </a:solidFill>
                    <a:latin typeface="Gill Sans MT" panose="020B0502020104020203" pitchFamily="34" charset="0"/>
                  </a:defRPr>
                </a:lvl2pPr>
                <a:lvl3pPr marL="1143000" indent="-228600"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>
                    <a:solidFill>
                      <a:srgbClr val="FFFFFF"/>
                    </a:solidFill>
                    <a:latin typeface="Gill Sans MT" panose="020B0502020104020203" pitchFamily="34" charset="0"/>
                  </a:defRPr>
                </a:lvl3pPr>
                <a:lvl4pPr marL="1600200" indent="-228600"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>
                    <a:solidFill>
                      <a:srgbClr val="FFFFFF"/>
                    </a:solidFill>
                    <a:latin typeface="Gill Sans MT" panose="020B0502020104020203" pitchFamily="34" charset="0"/>
                  </a:defRPr>
                </a:lvl4pPr>
                <a:lvl5pPr marL="2057400" indent="-228600"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>
                    <a:solidFill>
                      <a:srgbClr val="FFFFFF"/>
                    </a:solidFill>
                    <a:latin typeface="Gill Sans MT" panose="020B0502020104020203" pitchFamily="34" charset="0"/>
                  </a:defRPr>
                </a:lvl5pPr>
                <a:lvl6pPr marL="2514600" indent="-228600" defTabSz="457200" fontAlgn="base">
                  <a:spcBef>
                    <a:spcPts val="1000"/>
                  </a:spcBef>
                  <a:spcAft>
                    <a:spcPct val="0"/>
                  </a:spcAft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>
                    <a:solidFill>
                      <a:srgbClr val="FFFFFF"/>
                    </a:solidFill>
                    <a:latin typeface="Gill Sans MT" panose="020B0502020104020203" pitchFamily="34" charset="0"/>
                  </a:defRPr>
                </a:lvl6pPr>
                <a:lvl7pPr marL="2971800" indent="-228600" defTabSz="457200" fontAlgn="base">
                  <a:spcBef>
                    <a:spcPts val="1000"/>
                  </a:spcBef>
                  <a:spcAft>
                    <a:spcPct val="0"/>
                  </a:spcAft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>
                    <a:solidFill>
                      <a:srgbClr val="FFFFFF"/>
                    </a:solidFill>
                    <a:latin typeface="Gill Sans MT" panose="020B0502020104020203" pitchFamily="34" charset="0"/>
                  </a:defRPr>
                </a:lvl7pPr>
                <a:lvl8pPr marL="3429000" indent="-228600" defTabSz="457200" fontAlgn="base">
                  <a:spcBef>
                    <a:spcPts val="1000"/>
                  </a:spcBef>
                  <a:spcAft>
                    <a:spcPct val="0"/>
                  </a:spcAft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>
                    <a:solidFill>
                      <a:srgbClr val="FFFFFF"/>
                    </a:solidFill>
                    <a:latin typeface="Gill Sans MT" panose="020B0502020104020203" pitchFamily="34" charset="0"/>
                  </a:defRPr>
                </a:lvl8pPr>
                <a:lvl9pPr marL="3886200" indent="-228600" defTabSz="457200" fontAlgn="base">
                  <a:spcBef>
                    <a:spcPts val="1000"/>
                  </a:spcBef>
                  <a:spcAft>
                    <a:spcPct val="0"/>
                  </a:spcAft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>
                    <a:solidFill>
                      <a:srgbClr val="FFFFFF"/>
                    </a:solidFill>
                    <a:latin typeface="Gill Sans MT" panose="020B0502020104020203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en-US" altLang="zh-CN" sz="2800">
                  <a:solidFill>
                    <a:schemeClr val="tx1"/>
                  </a:solidFill>
                  <a:latin typeface="Baloo 2" pitchFamily="2" charset="0"/>
                  <a:ea typeface="SimSun" panose="02010600030101010101" pitchFamily="2" charset="-122"/>
                  <a:cs typeface="Baloo 2" pitchFamily="2" charset="0"/>
                </a:endParaRPr>
              </a:p>
            </p:txBody>
          </p:sp>
          <p:sp>
            <p:nvSpPr>
              <p:cNvPr id="108" name="Straight Connector 35949"/>
              <p:cNvSpPr>
                <a:spLocks noChangeShapeType="1"/>
              </p:cNvSpPr>
              <p:nvPr/>
            </p:nvSpPr>
            <p:spPr bwMode="auto">
              <a:xfrm>
                <a:off x="415" y="3608"/>
                <a:ext cx="99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Baloo 2" pitchFamily="2" charset="0"/>
                  <a:cs typeface="Baloo 2" pitchFamily="2" charset="0"/>
                </a:endParaRPr>
              </a:p>
            </p:txBody>
          </p:sp>
          <p:sp>
            <p:nvSpPr>
              <p:cNvPr id="109" name="Straight Connector 35950"/>
              <p:cNvSpPr>
                <a:spLocks noChangeShapeType="1"/>
              </p:cNvSpPr>
              <p:nvPr/>
            </p:nvSpPr>
            <p:spPr bwMode="auto">
              <a:xfrm>
                <a:off x="919" y="3360"/>
                <a:ext cx="0" cy="4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Baloo 2" pitchFamily="2" charset="0"/>
                  <a:cs typeface="Baloo 2" pitchFamily="2" charset="0"/>
                </a:endParaRPr>
              </a:p>
            </p:txBody>
          </p:sp>
          <p:sp>
            <p:nvSpPr>
              <p:cNvPr id="110" name="Rectangles 35951"/>
              <p:cNvSpPr>
                <a:spLocks noChangeArrowheads="1"/>
              </p:cNvSpPr>
              <p:nvPr/>
            </p:nvSpPr>
            <p:spPr bwMode="auto">
              <a:xfrm>
                <a:off x="919" y="3560"/>
                <a:ext cx="48" cy="48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>
                    <a:solidFill>
                      <a:srgbClr val="FFFFFF"/>
                    </a:solidFill>
                    <a:latin typeface="Gill Sans MT" panose="020B0502020104020203" pitchFamily="34" charset="0"/>
                  </a:defRPr>
                </a:lvl1pPr>
                <a:lvl2pPr marL="742950" indent="-285750"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>
                    <a:solidFill>
                      <a:srgbClr val="FFFFFF"/>
                    </a:solidFill>
                    <a:latin typeface="Gill Sans MT" panose="020B0502020104020203" pitchFamily="34" charset="0"/>
                  </a:defRPr>
                </a:lvl2pPr>
                <a:lvl3pPr marL="1143000" indent="-228600"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>
                    <a:solidFill>
                      <a:srgbClr val="FFFFFF"/>
                    </a:solidFill>
                    <a:latin typeface="Gill Sans MT" panose="020B0502020104020203" pitchFamily="34" charset="0"/>
                  </a:defRPr>
                </a:lvl3pPr>
                <a:lvl4pPr marL="1600200" indent="-228600"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>
                    <a:solidFill>
                      <a:srgbClr val="FFFFFF"/>
                    </a:solidFill>
                    <a:latin typeface="Gill Sans MT" panose="020B0502020104020203" pitchFamily="34" charset="0"/>
                  </a:defRPr>
                </a:lvl4pPr>
                <a:lvl5pPr marL="2057400" indent="-228600"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>
                    <a:solidFill>
                      <a:srgbClr val="FFFFFF"/>
                    </a:solidFill>
                    <a:latin typeface="Gill Sans MT" panose="020B0502020104020203" pitchFamily="34" charset="0"/>
                  </a:defRPr>
                </a:lvl5pPr>
                <a:lvl6pPr marL="2514600" indent="-228600" defTabSz="457200" fontAlgn="base">
                  <a:spcBef>
                    <a:spcPts val="1000"/>
                  </a:spcBef>
                  <a:spcAft>
                    <a:spcPct val="0"/>
                  </a:spcAft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>
                    <a:solidFill>
                      <a:srgbClr val="FFFFFF"/>
                    </a:solidFill>
                    <a:latin typeface="Gill Sans MT" panose="020B0502020104020203" pitchFamily="34" charset="0"/>
                  </a:defRPr>
                </a:lvl6pPr>
                <a:lvl7pPr marL="2971800" indent="-228600" defTabSz="457200" fontAlgn="base">
                  <a:spcBef>
                    <a:spcPts val="1000"/>
                  </a:spcBef>
                  <a:spcAft>
                    <a:spcPct val="0"/>
                  </a:spcAft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>
                    <a:solidFill>
                      <a:srgbClr val="FFFFFF"/>
                    </a:solidFill>
                    <a:latin typeface="Gill Sans MT" panose="020B0502020104020203" pitchFamily="34" charset="0"/>
                  </a:defRPr>
                </a:lvl7pPr>
                <a:lvl8pPr marL="3429000" indent="-228600" defTabSz="457200" fontAlgn="base">
                  <a:spcBef>
                    <a:spcPts val="1000"/>
                  </a:spcBef>
                  <a:spcAft>
                    <a:spcPct val="0"/>
                  </a:spcAft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>
                    <a:solidFill>
                      <a:srgbClr val="FFFFFF"/>
                    </a:solidFill>
                    <a:latin typeface="Gill Sans MT" panose="020B0502020104020203" pitchFamily="34" charset="0"/>
                  </a:defRPr>
                </a:lvl8pPr>
                <a:lvl9pPr marL="3886200" indent="-228600" defTabSz="457200" fontAlgn="base">
                  <a:spcBef>
                    <a:spcPts val="1000"/>
                  </a:spcBef>
                  <a:spcAft>
                    <a:spcPct val="0"/>
                  </a:spcAft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>
                    <a:solidFill>
                      <a:srgbClr val="FFFFFF"/>
                    </a:solidFill>
                    <a:latin typeface="Gill Sans MT" panose="020B0502020104020203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en-US" altLang="zh-CN" sz="2800">
                  <a:solidFill>
                    <a:schemeClr val="tx1"/>
                  </a:solidFill>
                  <a:latin typeface="Baloo 2" pitchFamily="2" charset="0"/>
                  <a:ea typeface="SimSun" panose="02010600030101010101" pitchFamily="2" charset="-122"/>
                  <a:cs typeface="Baloo 2" pitchFamily="2" charset="0"/>
                </a:endParaRPr>
              </a:p>
            </p:txBody>
          </p:sp>
        </p:grpSp>
        <p:grpSp>
          <p:nvGrpSpPr>
            <p:cNvPr id="83" name="Group 36037"/>
            <p:cNvGrpSpPr>
              <a:grpSpLocks/>
            </p:cNvGrpSpPr>
            <p:nvPr/>
          </p:nvGrpSpPr>
          <p:grpSpPr bwMode="auto">
            <a:xfrm>
              <a:off x="96" y="3352"/>
              <a:ext cx="831" cy="488"/>
              <a:chOff x="96" y="3352"/>
              <a:chExt cx="831" cy="488"/>
            </a:xfrm>
          </p:grpSpPr>
          <p:sp>
            <p:nvSpPr>
              <p:cNvPr id="102" name="Rectangles 35940"/>
              <p:cNvSpPr>
                <a:spLocks noChangeArrowheads="1" noChangeShapeType="1" noTextEdit="1"/>
              </p:cNvSpPr>
              <p:nvPr/>
            </p:nvSpPr>
            <p:spPr bwMode="auto">
              <a:xfrm>
                <a:off x="96" y="3552"/>
                <a:ext cx="79" cy="112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en-US" kern="10"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latin typeface="Baloo 2" pitchFamily="2" charset="0"/>
                    <a:cs typeface="Baloo 2" pitchFamily="2" charset="0"/>
                  </a:rPr>
                  <a:t>n</a:t>
                </a:r>
              </a:p>
            </p:txBody>
          </p:sp>
          <p:grpSp>
            <p:nvGrpSpPr>
              <p:cNvPr id="103" name="Group 36032"/>
              <p:cNvGrpSpPr>
                <a:grpSpLocks/>
              </p:cNvGrpSpPr>
              <p:nvPr/>
            </p:nvGrpSpPr>
            <p:grpSpPr bwMode="auto">
              <a:xfrm>
                <a:off x="223" y="3352"/>
                <a:ext cx="704" cy="488"/>
                <a:chOff x="223" y="3352"/>
                <a:chExt cx="704" cy="488"/>
              </a:xfrm>
            </p:grpSpPr>
            <p:sp>
              <p:nvSpPr>
                <p:cNvPr id="104" name="Straight Connector 35959"/>
                <p:cNvSpPr>
                  <a:spLocks noChangeShapeType="1"/>
                </p:cNvSpPr>
                <p:nvPr/>
              </p:nvSpPr>
              <p:spPr bwMode="auto">
                <a:xfrm>
                  <a:off x="223" y="3352"/>
                  <a:ext cx="0" cy="48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 type="triangle" w="med" len="med"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>
                    <a:latin typeface="Baloo 2" pitchFamily="2" charset="0"/>
                    <a:cs typeface="Baloo 2" pitchFamily="2" charset="0"/>
                  </a:endParaRPr>
                </a:p>
              </p:txBody>
            </p:sp>
            <p:sp>
              <p:nvSpPr>
                <p:cNvPr id="105" name="Straight Connector 35960"/>
                <p:cNvSpPr>
                  <a:spLocks noChangeShapeType="1"/>
                </p:cNvSpPr>
                <p:nvPr/>
              </p:nvSpPr>
              <p:spPr bwMode="auto">
                <a:xfrm flipH="1">
                  <a:off x="255" y="3360"/>
                  <a:ext cx="67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>
                    <a:latin typeface="Baloo 2" pitchFamily="2" charset="0"/>
                    <a:cs typeface="Baloo 2" pitchFamily="2" charset="0"/>
                  </a:endParaRPr>
                </a:p>
              </p:txBody>
            </p:sp>
            <p:sp>
              <p:nvSpPr>
                <p:cNvPr id="106" name="Straight Connector 35961"/>
                <p:cNvSpPr>
                  <a:spLocks noChangeShapeType="1"/>
                </p:cNvSpPr>
                <p:nvPr/>
              </p:nvSpPr>
              <p:spPr bwMode="auto">
                <a:xfrm flipH="1">
                  <a:off x="247" y="3840"/>
                  <a:ext cx="67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>
                    <a:latin typeface="Baloo 2" pitchFamily="2" charset="0"/>
                    <a:cs typeface="Baloo 2" pitchFamily="2" charset="0"/>
                  </a:endParaRPr>
                </a:p>
              </p:txBody>
            </p:sp>
          </p:grpSp>
        </p:grpSp>
        <p:grpSp>
          <p:nvGrpSpPr>
            <p:cNvPr id="88" name="Group 36036"/>
            <p:cNvGrpSpPr>
              <a:grpSpLocks/>
            </p:cNvGrpSpPr>
            <p:nvPr/>
          </p:nvGrpSpPr>
          <p:grpSpPr bwMode="auto">
            <a:xfrm>
              <a:off x="415" y="3608"/>
              <a:ext cx="1000" cy="589"/>
              <a:chOff x="415" y="3608"/>
              <a:chExt cx="1000" cy="589"/>
            </a:xfrm>
          </p:grpSpPr>
          <p:sp>
            <p:nvSpPr>
              <p:cNvPr id="92" name="Rectangles 35939"/>
              <p:cNvSpPr>
                <a:spLocks noChangeArrowheads="1" noChangeShapeType="1" noTextEdit="1"/>
              </p:cNvSpPr>
              <p:nvPr/>
            </p:nvSpPr>
            <p:spPr bwMode="auto">
              <a:xfrm>
                <a:off x="847" y="4089"/>
                <a:ext cx="96" cy="108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en-US" kern="10"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latin typeface="Baloo 2" pitchFamily="2" charset="0"/>
                    <a:cs typeface="Baloo 2" pitchFamily="2" charset="0"/>
                  </a:rPr>
                  <a:t>m</a:t>
                </a:r>
              </a:p>
            </p:txBody>
          </p:sp>
          <p:grpSp>
            <p:nvGrpSpPr>
              <p:cNvPr id="96" name="Group 36031"/>
              <p:cNvGrpSpPr>
                <a:grpSpLocks/>
              </p:cNvGrpSpPr>
              <p:nvPr/>
            </p:nvGrpSpPr>
            <p:grpSpPr bwMode="auto">
              <a:xfrm>
                <a:off x="415" y="3608"/>
                <a:ext cx="1000" cy="424"/>
                <a:chOff x="415" y="3608"/>
                <a:chExt cx="1000" cy="424"/>
              </a:xfrm>
            </p:grpSpPr>
            <p:sp>
              <p:nvSpPr>
                <p:cNvPr id="99" name="Straight Connector 35962"/>
                <p:cNvSpPr>
                  <a:spLocks noChangeShapeType="1"/>
                </p:cNvSpPr>
                <p:nvPr/>
              </p:nvSpPr>
              <p:spPr bwMode="auto">
                <a:xfrm>
                  <a:off x="423" y="4032"/>
                  <a:ext cx="99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 type="triangle" w="med" len="med"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>
                    <a:latin typeface="Baloo 2" pitchFamily="2" charset="0"/>
                    <a:cs typeface="Baloo 2" pitchFamily="2" charset="0"/>
                  </a:endParaRPr>
                </a:p>
              </p:txBody>
            </p:sp>
            <p:sp>
              <p:nvSpPr>
                <p:cNvPr id="100" name="Straight Connector 35963"/>
                <p:cNvSpPr>
                  <a:spLocks noChangeShapeType="1"/>
                </p:cNvSpPr>
                <p:nvPr/>
              </p:nvSpPr>
              <p:spPr bwMode="auto">
                <a:xfrm>
                  <a:off x="415" y="3608"/>
                  <a:ext cx="0" cy="39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>
                    <a:latin typeface="Baloo 2" pitchFamily="2" charset="0"/>
                    <a:cs typeface="Baloo 2" pitchFamily="2" charset="0"/>
                  </a:endParaRPr>
                </a:p>
              </p:txBody>
            </p:sp>
            <p:sp>
              <p:nvSpPr>
                <p:cNvPr id="101" name="Straight Connector 35964"/>
                <p:cNvSpPr>
                  <a:spLocks noChangeShapeType="1"/>
                </p:cNvSpPr>
                <p:nvPr/>
              </p:nvSpPr>
              <p:spPr bwMode="auto">
                <a:xfrm>
                  <a:off x="1415" y="3616"/>
                  <a:ext cx="0" cy="39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>
                    <a:latin typeface="Baloo 2" pitchFamily="2" charset="0"/>
                    <a:cs typeface="Baloo 2" pitchFamily="2" charset="0"/>
                  </a:endParaRPr>
                </a:p>
              </p:txBody>
            </p:sp>
          </p:grpSp>
        </p:grpSp>
      </p:grpSp>
      <p:sp>
        <p:nvSpPr>
          <p:cNvPr id="111" name="Straight Connector 35965"/>
          <p:cNvSpPr>
            <a:spLocks noChangeShapeType="1"/>
          </p:cNvSpPr>
          <p:nvPr/>
        </p:nvSpPr>
        <p:spPr bwMode="auto">
          <a:xfrm>
            <a:off x="5943600" y="0"/>
            <a:ext cx="0" cy="685800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Baloo 2" pitchFamily="2" charset="0"/>
              <a:cs typeface="Baloo 2" pitchFamily="2" charset="0"/>
            </a:endParaRPr>
          </a:p>
        </p:txBody>
      </p:sp>
      <p:sp>
        <p:nvSpPr>
          <p:cNvPr id="112" name="Rectangles 35979"/>
          <p:cNvSpPr>
            <a:spLocks noChangeArrowheads="1" noChangeShapeType="1" noTextEdit="1"/>
          </p:cNvSpPr>
          <p:nvPr/>
        </p:nvSpPr>
        <p:spPr bwMode="auto">
          <a:xfrm>
            <a:off x="6400800" y="366713"/>
            <a:ext cx="1828800" cy="361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kern="10">
                <a:ln w="9525">
                  <a:solidFill>
                    <a:srgbClr val="FF6600"/>
                  </a:solidFill>
                  <a:round/>
                  <a:headEnd/>
                  <a:tailEnd/>
                </a:ln>
                <a:solidFill>
                  <a:srgbClr val="FF6600"/>
                </a:solidFill>
                <a:latin typeface="Baloo 2" pitchFamily="2" charset="0"/>
                <a:cs typeface="Baloo 2" pitchFamily="2" charset="0"/>
              </a:rPr>
              <a:t>Hình tam giác</a:t>
            </a:r>
          </a:p>
        </p:txBody>
      </p:sp>
      <p:grpSp>
        <p:nvGrpSpPr>
          <p:cNvPr id="113" name="Group 36038"/>
          <p:cNvGrpSpPr>
            <a:grpSpLocks/>
          </p:cNvGrpSpPr>
          <p:nvPr/>
        </p:nvGrpSpPr>
        <p:grpSpPr bwMode="auto">
          <a:xfrm>
            <a:off x="6096000" y="976314"/>
            <a:ext cx="1371600" cy="1157287"/>
            <a:chOff x="2880" y="615"/>
            <a:chExt cx="864" cy="729"/>
          </a:xfrm>
        </p:grpSpPr>
        <p:grpSp>
          <p:nvGrpSpPr>
            <p:cNvPr id="114" name="Group 35990"/>
            <p:cNvGrpSpPr>
              <a:grpSpLocks/>
            </p:cNvGrpSpPr>
            <p:nvPr/>
          </p:nvGrpSpPr>
          <p:grpSpPr bwMode="auto">
            <a:xfrm>
              <a:off x="2880" y="615"/>
              <a:ext cx="864" cy="510"/>
              <a:chOff x="2880" y="528"/>
              <a:chExt cx="864" cy="551"/>
            </a:xfrm>
          </p:grpSpPr>
          <p:sp>
            <p:nvSpPr>
              <p:cNvPr id="117" name="Isosceles Triangle 35966"/>
              <p:cNvSpPr>
                <a:spLocks noChangeArrowheads="1"/>
              </p:cNvSpPr>
              <p:nvPr/>
            </p:nvSpPr>
            <p:spPr bwMode="auto">
              <a:xfrm>
                <a:off x="2880" y="528"/>
                <a:ext cx="864" cy="551"/>
              </a:xfrm>
              <a:prstGeom prst="triangle">
                <a:avLst>
                  <a:gd name="adj" fmla="val 30940"/>
                </a:avLst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>
                    <a:solidFill>
                      <a:srgbClr val="FFFFFF"/>
                    </a:solidFill>
                    <a:latin typeface="Gill Sans MT" panose="020B0502020104020203" pitchFamily="34" charset="0"/>
                  </a:defRPr>
                </a:lvl1pPr>
                <a:lvl2pPr marL="742950" indent="-285750"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>
                    <a:solidFill>
                      <a:srgbClr val="FFFFFF"/>
                    </a:solidFill>
                    <a:latin typeface="Gill Sans MT" panose="020B0502020104020203" pitchFamily="34" charset="0"/>
                  </a:defRPr>
                </a:lvl2pPr>
                <a:lvl3pPr marL="1143000" indent="-228600"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>
                    <a:solidFill>
                      <a:srgbClr val="FFFFFF"/>
                    </a:solidFill>
                    <a:latin typeface="Gill Sans MT" panose="020B0502020104020203" pitchFamily="34" charset="0"/>
                  </a:defRPr>
                </a:lvl3pPr>
                <a:lvl4pPr marL="1600200" indent="-228600"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>
                    <a:solidFill>
                      <a:srgbClr val="FFFFFF"/>
                    </a:solidFill>
                    <a:latin typeface="Gill Sans MT" panose="020B0502020104020203" pitchFamily="34" charset="0"/>
                  </a:defRPr>
                </a:lvl4pPr>
                <a:lvl5pPr marL="2057400" indent="-228600"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>
                    <a:solidFill>
                      <a:srgbClr val="FFFFFF"/>
                    </a:solidFill>
                    <a:latin typeface="Gill Sans MT" panose="020B0502020104020203" pitchFamily="34" charset="0"/>
                  </a:defRPr>
                </a:lvl5pPr>
                <a:lvl6pPr marL="2514600" indent="-228600" defTabSz="457200" fontAlgn="base">
                  <a:spcBef>
                    <a:spcPts val="1000"/>
                  </a:spcBef>
                  <a:spcAft>
                    <a:spcPct val="0"/>
                  </a:spcAft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>
                    <a:solidFill>
                      <a:srgbClr val="FFFFFF"/>
                    </a:solidFill>
                    <a:latin typeface="Gill Sans MT" panose="020B0502020104020203" pitchFamily="34" charset="0"/>
                  </a:defRPr>
                </a:lvl6pPr>
                <a:lvl7pPr marL="2971800" indent="-228600" defTabSz="457200" fontAlgn="base">
                  <a:spcBef>
                    <a:spcPts val="1000"/>
                  </a:spcBef>
                  <a:spcAft>
                    <a:spcPct val="0"/>
                  </a:spcAft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>
                    <a:solidFill>
                      <a:srgbClr val="FFFFFF"/>
                    </a:solidFill>
                    <a:latin typeface="Gill Sans MT" panose="020B0502020104020203" pitchFamily="34" charset="0"/>
                  </a:defRPr>
                </a:lvl7pPr>
                <a:lvl8pPr marL="3429000" indent="-228600" defTabSz="457200" fontAlgn="base">
                  <a:spcBef>
                    <a:spcPts val="1000"/>
                  </a:spcBef>
                  <a:spcAft>
                    <a:spcPct val="0"/>
                  </a:spcAft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>
                    <a:solidFill>
                      <a:srgbClr val="FFFFFF"/>
                    </a:solidFill>
                    <a:latin typeface="Gill Sans MT" panose="020B0502020104020203" pitchFamily="34" charset="0"/>
                  </a:defRPr>
                </a:lvl8pPr>
                <a:lvl9pPr marL="3886200" indent="-228600" defTabSz="457200" fontAlgn="base">
                  <a:spcBef>
                    <a:spcPts val="1000"/>
                  </a:spcBef>
                  <a:spcAft>
                    <a:spcPct val="0"/>
                  </a:spcAft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>
                    <a:solidFill>
                      <a:srgbClr val="FFFFFF"/>
                    </a:solidFill>
                    <a:latin typeface="Gill Sans MT" panose="020B0502020104020203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en-US" altLang="zh-CN" sz="2800">
                  <a:solidFill>
                    <a:schemeClr val="tx1"/>
                  </a:solidFill>
                  <a:latin typeface="Baloo 2" pitchFamily="2" charset="0"/>
                  <a:ea typeface="SimSun" panose="02010600030101010101" pitchFamily="2" charset="-122"/>
                  <a:cs typeface="Baloo 2" pitchFamily="2" charset="0"/>
                </a:endParaRPr>
              </a:p>
            </p:txBody>
          </p:sp>
          <p:sp>
            <p:nvSpPr>
              <p:cNvPr id="118" name="Straight Connector 35982"/>
              <p:cNvSpPr>
                <a:spLocks noChangeShapeType="1"/>
              </p:cNvSpPr>
              <p:nvPr/>
            </p:nvSpPr>
            <p:spPr bwMode="auto">
              <a:xfrm>
                <a:off x="3150" y="534"/>
                <a:ext cx="1" cy="53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Baloo 2" pitchFamily="2" charset="0"/>
                  <a:cs typeface="Baloo 2" pitchFamily="2" charset="0"/>
                </a:endParaRPr>
              </a:p>
            </p:txBody>
          </p:sp>
          <p:sp>
            <p:nvSpPr>
              <p:cNvPr id="119" name="Rectangles 35983"/>
              <p:cNvSpPr>
                <a:spLocks noChangeArrowheads="1"/>
              </p:cNvSpPr>
              <p:nvPr/>
            </p:nvSpPr>
            <p:spPr bwMode="auto">
              <a:xfrm>
                <a:off x="3150" y="999"/>
                <a:ext cx="69" cy="80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>
                    <a:solidFill>
                      <a:srgbClr val="FFFFFF"/>
                    </a:solidFill>
                    <a:latin typeface="Gill Sans MT" panose="020B0502020104020203" pitchFamily="34" charset="0"/>
                  </a:defRPr>
                </a:lvl1pPr>
                <a:lvl2pPr marL="742950" indent="-285750"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>
                    <a:solidFill>
                      <a:srgbClr val="FFFFFF"/>
                    </a:solidFill>
                    <a:latin typeface="Gill Sans MT" panose="020B0502020104020203" pitchFamily="34" charset="0"/>
                  </a:defRPr>
                </a:lvl2pPr>
                <a:lvl3pPr marL="1143000" indent="-228600"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>
                    <a:solidFill>
                      <a:srgbClr val="FFFFFF"/>
                    </a:solidFill>
                    <a:latin typeface="Gill Sans MT" panose="020B0502020104020203" pitchFamily="34" charset="0"/>
                  </a:defRPr>
                </a:lvl3pPr>
                <a:lvl4pPr marL="1600200" indent="-228600"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>
                    <a:solidFill>
                      <a:srgbClr val="FFFFFF"/>
                    </a:solidFill>
                    <a:latin typeface="Gill Sans MT" panose="020B0502020104020203" pitchFamily="34" charset="0"/>
                  </a:defRPr>
                </a:lvl4pPr>
                <a:lvl5pPr marL="2057400" indent="-228600"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>
                    <a:solidFill>
                      <a:srgbClr val="FFFFFF"/>
                    </a:solidFill>
                    <a:latin typeface="Gill Sans MT" panose="020B0502020104020203" pitchFamily="34" charset="0"/>
                  </a:defRPr>
                </a:lvl5pPr>
                <a:lvl6pPr marL="2514600" indent="-228600" defTabSz="457200" fontAlgn="base">
                  <a:spcBef>
                    <a:spcPts val="1000"/>
                  </a:spcBef>
                  <a:spcAft>
                    <a:spcPct val="0"/>
                  </a:spcAft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>
                    <a:solidFill>
                      <a:srgbClr val="FFFFFF"/>
                    </a:solidFill>
                    <a:latin typeface="Gill Sans MT" panose="020B0502020104020203" pitchFamily="34" charset="0"/>
                  </a:defRPr>
                </a:lvl6pPr>
                <a:lvl7pPr marL="2971800" indent="-228600" defTabSz="457200" fontAlgn="base">
                  <a:spcBef>
                    <a:spcPts val="1000"/>
                  </a:spcBef>
                  <a:spcAft>
                    <a:spcPct val="0"/>
                  </a:spcAft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>
                    <a:solidFill>
                      <a:srgbClr val="FFFFFF"/>
                    </a:solidFill>
                    <a:latin typeface="Gill Sans MT" panose="020B0502020104020203" pitchFamily="34" charset="0"/>
                  </a:defRPr>
                </a:lvl7pPr>
                <a:lvl8pPr marL="3429000" indent="-228600" defTabSz="457200" fontAlgn="base">
                  <a:spcBef>
                    <a:spcPts val="1000"/>
                  </a:spcBef>
                  <a:spcAft>
                    <a:spcPct val="0"/>
                  </a:spcAft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>
                    <a:solidFill>
                      <a:srgbClr val="FFFFFF"/>
                    </a:solidFill>
                    <a:latin typeface="Gill Sans MT" panose="020B0502020104020203" pitchFamily="34" charset="0"/>
                  </a:defRPr>
                </a:lvl8pPr>
                <a:lvl9pPr marL="3886200" indent="-228600" defTabSz="457200" fontAlgn="base">
                  <a:spcBef>
                    <a:spcPts val="1000"/>
                  </a:spcBef>
                  <a:spcAft>
                    <a:spcPct val="0"/>
                  </a:spcAft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>
                    <a:solidFill>
                      <a:srgbClr val="FFFFFF"/>
                    </a:solidFill>
                    <a:latin typeface="Gill Sans MT" panose="020B0502020104020203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en-US" altLang="zh-CN" sz="2800">
                  <a:solidFill>
                    <a:schemeClr val="tx1"/>
                  </a:solidFill>
                  <a:latin typeface="Baloo 2" pitchFamily="2" charset="0"/>
                  <a:ea typeface="SimSun" panose="02010600030101010101" pitchFamily="2" charset="-122"/>
                  <a:cs typeface="Baloo 2" pitchFamily="2" charset="0"/>
                </a:endParaRPr>
              </a:p>
            </p:txBody>
          </p:sp>
        </p:grpSp>
        <p:sp>
          <p:nvSpPr>
            <p:cNvPr id="115" name="Rectangles 35991"/>
            <p:cNvSpPr>
              <a:spLocks noChangeArrowheads="1" noChangeShapeType="1" noTextEdit="1"/>
            </p:cNvSpPr>
            <p:nvPr/>
          </p:nvSpPr>
          <p:spPr bwMode="auto">
            <a:xfrm>
              <a:off x="3216" y="1239"/>
              <a:ext cx="76" cy="10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kern="10"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latin typeface="Baloo 2" pitchFamily="2" charset="0"/>
                  <a:cs typeface="Baloo 2" pitchFamily="2" charset="0"/>
                </a:rPr>
                <a:t>a</a:t>
              </a:r>
            </a:p>
          </p:txBody>
        </p:sp>
        <p:sp>
          <p:nvSpPr>
            <p:cNvPr id="116" name="Rectangles 35994"/>
            <p:cNvSpPr>
              <a:spLocks noChangeArrowheads="1" noChangeShapeType="1" noTextEdit="1"/>
            </p:cNvSpPr>
            <p:nvPr/>
          </p:nvSpPr>
          <p:spPr bwMode="auto">
            <a:xfrm>
              <a:off x="3184" y="807"/>
              <a:ext cx="80" cy="13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kern="10"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latin typeface="Baloo 2" pitchFamily="2" charset="0"/>
                  <a:cs typeface="Baloo 2" pitchFamily="2" charset="0"/>
                </a:rPr>
                <a:t>h</a:t>
              </a:r>
            </a:p>
          </p:txBody>
        </p:sp>
      </p:grpSp>
      <p:grpSp>
        <p:nvGrpSpPr>
          <p:cNvPr id="120" name="Group 36040"/>
          <p:cNvGrpSpPr>
            <a:grpSpLocks/>
          </p:cNvGrpSpPr>
          <p:nvPr/>
        </p:nvGrpSpPr>
        <p:grpSpPr bwMode="auto">
          <a:xfrm>
            <a:off x="7620000" y="976314"/>
            <a:ext cx="1295400" cy="1157287"/>
            <a:chOff x="3840" y="615"/>
            <a:chExt cx="816" cy="729"/>
          </a:xfrm>
        </p:grpSpPr>
        <p:grpSp>
          <p:nvGrpSpPr>
            <p:cNvPr id="121" name="Group 35989"/>
            <p:cNvGrpSpPr>
              <a:grpSpLocks/>
            </p:cNvGrpSpPr>
            <p:nvPr/>
          </p:nvGrpSpPr>
          <p:grpSpPr bwMode="auto">
            <a:xfrm>
              <a:off x="3840" y="615"/>
              <a:ext cx="816" cy="510"/>
              <a:chOff x="3840" y="528"/>
              <a:chExt cx="816" cy="551"/>
            </a:xfrm>
          </p:grpSpPr>
          <p:sp>
            <p:nvSpPr>
              <p:cNvPr id="124" name="Right Triangle 35967"/>
              <p:cNvSpPr>
                <a:spLocks noChangeArrowheads="1"/>
              </p:cNvSpPr>
              <p:nvPr/>
            </p:nvSpPr>
            <p:spPr bwMode="auto">
              <a:xfrm>
                <a:off x="3840" y="528"/>
                <a:ext cx="816" cy="551"/>
              </a:xfrm>
              <a:prstGeom prst="rtTriangle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>
                    <a:solidFill>
                      <a:srgbClr val="FFFFFF"/>
                    </a:solidFill>
                    <a:latin typeface="Gill Sans MT" panose="020B0502020104020203" pitchFamily="34" charset="0"/>
                  </a:defRPr>
                </a:lvl1pPr>
                <a:lvl2pPr marL="742950" indent="-285750"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>
                    <a:solidFill>
                      <a:srgbClr val="FFFFFF"/>
                    </a:solidFill>
                    <a:latin typeface="Gill Sans MT" panose="020B0502020104020203" pitchFamily="34" charset="0"/>
                  </a:defRPr>
                </a:lvl2pPr>
                <a:lvl3pPr marL="1143000" indent="-228600"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>
                    <a:solidFill>
                      <a:srgbClr val="FFFFFF"/>
                    </a:solidFill>
                    <a:latin typeface="Gill Sans MT" panose="020B0502020104020203" pitchFamily="34" charset="0"/>
                  </a:defRPr>
                </a:lvl3pPr>
                <a:lvl4pPr marL="1600200" indent="-228600"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>
                    <a:solidFill>
                      <a:srgbClr val="FFFFFF"/>
                    </a:solidFill>
                    <a:latin typeface="Gill Sans MT" panose="020B0502020104020203" pitchFamily="34" charset="0"/>
                  </a:defRPr>
                </a:lvl4pPr>
                <a:lvl5pPr marL="2057400" indent="-228600"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>
                    <a:solidFill>
                      <a:srgbClr val="FFFFFF"/>
                    </a:solidFill>
                    <a:latin typeface="Gill Sans MT" panose="020B0502020104020203" pitchFamily="34" charset="0"/>
                  </a:defRPr>
                </a:lvl5pPr>
                <a:lvl6pPr marL="2514600" indent="-228600" defTabSz="457200" fontAlgn="base">
                  <a:spcBef>
                    <a:spcPts val="1000"/>
                  </a:spcBef>
                  <a:spcAft>
                    <a:spcPct val="0"/>
                  </a:spcAft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>
                    <a:solidFill>
                      <a:srgbClr val="FFFFFF"/>
                    </a:solidFill>
                    <a:latin typeface="Gill Sans MT" panose="020B0502020104020203" pitchFamily="34" charset="0"/>
                  </a:defRPr>
                </a:lvl6pPr>
                <a:lvl7pPr marL="2971800" indent="-228600" defTabSz="457200" fontAlgn="base">
                  <a:spcBef>
                    <a:spcPts val="1000"/>
                  </a:spcBef>
                  <a:spcAft>
                    <a:spcPct val="0"/>
                  </a:spcAft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>
                    <a:solidFill>
                      <a:srgbClr val="FFFFFF"/>
                    </a:solidFill>
                    <a:latin typeface="Gill Sans MT" panose="020B0502020104020203" pitchFamily="34" charset="0"/>
                  </a:defRPr>
                </a:lvl7pPr>
                <a:lvl8pPr marL="3429000" indent="-228600" defTabSz="457200" fontAlgn="base">
                  <a:spcBef>
                    <a:spcPts val="1000"/>
                  </a:spcBef>
                  <a:spcAft>
                    <a:spcPct val="0"/>
                  </a:spcAft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>
                    <a:solidFill>
                      <a:srgbClr val="FFFFFF"/>
                    </a:solidFill>
                    <a:latin typeface="Gill Sans MT" panose="020B0502020104020203" pitchFamily="34" charset="0"/>
                  </a:defRPr>
                </a:lvl8pPr>
                <a:lvl9pPr marL="3886200" indent="-228600" defTabSz="457200" fontAlgn="base">
                  <a:spcBef>
                    <a:spcPts val="1000"/>
                  </a:spcBef>
                  <a:spcAft>
                    <a:spcPct val="0"/>
                  </a:spcAft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>
                    <a:solidFill>
                      <a:srgbClr val="FFFFFF"/>
                    </a:solidFill>
                    <a:latin typeface="Gill Sans MT" panose="020B0502020104020203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en-US" altLang="zh-CN" sz="2800">
                  <a:solidFill>
                    <a:schemeClr val="tx1"/>
                  </a:solidFill>
                  <a:latin typeface="Baloo 2" pitchFamily="2" charset="0"/>
                  <a:ea typeface="SimSun" panose="02010600030101010101" pitchFamily="2" charset="-122"/>
                  <a:cs typeface="Baloo 2" pitchFamily="2" charset="0"/>
                </a:endParaRPr>
              </a:p>
            </p:txBody>
          </p:sp>
          <p:sp>
            <p:nvSpPr>
              <p:cNvPr id="125" name="Rectangles 35980"/>
              <p:cNvSpPr>
                <a:spLocks noChangeArrowheads="1"/>
              </p:cNvSpPr>
              <p:nvPr/>
            </p:nvSpPr>
            <p:spPr bwMode="auto">
              <a:xfrm>
                <a:off x="3849" y="999"/>
                <a:ext cx="69" cy="80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>
                    <a:solidFill>
                      <a:srgbClr val="FFFFFF"/>
                    </a:solidFill>
                    <a:latin typeface="Gill Sans MT" panose="020B0502020104020203" pitchFamily="34" charset="0"/>
                  </a:defRPr>
                </a:lvl1pPr>
                <a:lvl2pPr marL="742950" indent="-285750"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>
                    <a:solidFill>
                      <a:srgbClr val="FFFFFF"/>
                    </a:solidFill>
                    <a:latin typeface="Gill Sans MT" panose="020B0502020104020203" pitchFamily="34" charset="0"/>
                  </a:defRPr>
                </a:lvl2pPr>
                <a:lvl3pPr marL="1143000" indent="-228600"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>
                    <a:solidFill>
                      <a:srgbClr val="FFFFFF"/>
                    </a:solidFill>
                    <a:latin typeface="Gill Sans MT" panose="020B0502020104020203" pitchFamily="34" charset="0"/>
                  </a:defRPr>
                </a:lvl3pPr>
                <a:lvl4pPr marL="1600200" indent="-228600"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>
                    <a:solidFill>
                      <a:srgbClr val="FFFFFF"/>
                    </a:solidFill>
                    <a:latin typeface="Gill Sans MT" panose="020B0502020104020203" pitchFamily="34" charset="0"/>
                  </a:defRPr>
                </a:lvl4pPr>
                <a:lvl5pPr marL="2057400" indent="-228600"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>
                    <a:solidFill>
                      <a:srgbClr val="FFFFFF"/>
                    </a:solidFill>
                    <a:latin typeface="Gill Sans MT" panose="020B0502020104020203" pitchFamily="34" charset="0"/>
                  </a:defRPr>
                </a:lvl5pPr>
                <a:lvl6pPr marL="2514600" indent="-228600" defTabSz="457200" fontAlgn="base">
                  <a:spcBef>
                    <a:spcPts val="1000"/>
                  </a:spcBef>
                  <a:spcAft>
                    <a:spcPct val="0"/>
                  </a:spcAft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>
                    <a:solidFill>
                      <a:srgbClr val="FFFFFF"/>
                    </a:solidFill>
                    <a:latin typeface="Gill Sans MT" panose="020B0502020104020203" pitchFamily="34" charset="0"/>
                  </a:defRPr>
                </a:lvl6pPr>
                <a:lvl7pPr marL="2971800" indent="-228600" defTabSz="457200" fontAlgn="base">
                  <a:spcBef>
                    <a:spcPts val="1000"/>
                  </a:spcBef>
                  <a:spcAft>
                    <a:spcPct val="0"/>
                  </a:spcAft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>
                    <a:solidFill>
                      <a:srgbClr val="FFFFFF"/>
                    </a:solidFill>
                    <a:latin typeface="Gill Sans MT" panose="020B0502020104020203" pitchFamily="34" charset="0"/>
                  </a:defRPr>
                </a:lvl7pPr>
                <a:lvl8pPr marL="3429000" indent="-228600" defTabSz="457200" fontAlgn="base">
                  <a:spcBef>
                    <a:spcPts val="1000"/>
                  </a:spcBef>
                  <a:spcAft>
                    <a:spcPct val="0"/>
                  </a:spcAft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>
                    <a:solidFill>
                      <a:srgbClr val="FFFFFF"/>
                    </a:solidFill>
                    <a:latin typeface="Gill Sans MT" panose="020B0502020104020203" pitchFamily="34" charset="0"/>
                  </a:defRPr>
                </a:lvl8pPr>
                <a:lvl9pPr marL="3886200" indent="-228600" defTabSz="457200" fontAlgn="base">
                  <a:spcBef>
                    <a:spcPts val="1000"/>
                  </a:spcBef>
                  <a:spcAft>
                    <a:spcPct val="0"/>
                  </a:spcAft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>
                    <a:solidFill>
                      <a:srgbClr val="FFFFFF"/>
                    </a:solidFill>
                    <a:latin typeface="Gill Sans MT" panose="020B0502020104020203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en-US" altLang="zh-CN" sz="2800">
                  <a:solidFill>
                    <a:schemeClr val="tx1"/>
                  </a:solidFill>
                  <a:latin typeface="Baloo 2" pitchFamily="2" charset="0"/>
                  <a:ea typeface="SimSun" panose="02010600030101010101" pitchFamily="2" charset="-122"/>
                  <a:cs typeface="Baloo 2" pitchFamily="2" charset="0"/>
                </a:endParaRPr>
              </a:p>
            </p:txBody>
          </p:sp>
        </p:grpSp>
        <p:sp>
          <p:nvSpPr>
            <p:cNvPr id="122" name="Rectangles 35992"/>
            <p:cNvSpPr>
              <a:spLocks noChangeArrowheads="1" noChangeShapeType="1" noTextEdit="1"/>
            </p:cNvSpPr>
            <p:nvPr/>
          </p:nvSpPr>
          <p:spPr bwMode="auto">
            <a:xfrm>
              <a:off x="4176" y="1239"/>
              <a:ext cx="76" cy="10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kern="10"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latin typeface="Baloo 2" pitchFamily="2" charset="0"/>
                  <a:cs typeface="Baloo 2" pitchFamily="2" charset="0"/>
                </a:rPr>
                <a:t>a</a:t>
              </a:r>
            </a:p>
          </p:txBody>
        </p:sp>
        <p:sp>
          <p:nvSpPr>
            <p:cNvPr id="123" name="Rectangles 35995"/>
            <p:cNvSpPr>
              <a:spLocks noChangeArrowheads="1" noChangeShapeType="1" noTextEdit="1"/>
            </p:cNvSpPr>
            <p:nvPr/>
          </p:nvSpPr>
          <p:spPr bwMode="auto">
            <a:xfrm>
              <a:off x="3888" y="807"/>
              <a:ext cx="80" cy="13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kern="10"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latin typeface="Baloo 2" pitchFamily="2" charset="0"/>
                  <a:cs typeface="Baloo 2" pitchFamily="2" charset="0"/>
                </a:rPr>
                <a:t>h</a:t>
              </a:r>
            </a:p>
          </p:txBody>
        </p:sp>
      </p:grpSp>
      <p:grpSp>
        <p:nvGrpSpPr>
          <p:cNvPr id="126" name="Group 36039"/>
          <p:cNvGrpSpPr>
            <a:grpSpLocks/>
          </p:cNvGrpSpPr>
          <p:nvPr/>
        </p:nvGrpSpPr>
        <p:grpSpPr bwMode="auto">
          <a:xfrm>
            <a:off x="8834438" y="971550"/>
            <a:ext cx="1790700" cy="1162050"/>
            <a:chOff x="4605" y="612"/>
            <a:chExt cx="1128" cy="732"/>
          </a:xfrm>
        </p:grpSpPr>
        <p:grpSp>
          <p:nvGrpSpPr>
            <p:cNvPr id="127" name="Group 35987"/>
            <p:cNvGrpSpPr>
              <a:grpSpLocks/>
            </p:cNvGrpSpPr>
            <p:nvPr/>
          </p:nvGrpSpPr>
          <p:grpSpPr bwMode="auto">
            <a:xfrm>
              <a:off x="4731" y="612"/>
              <a:ext cx="1002" cy="516"/>
              <a:chOff x="4731" y="525"/>
              <a:chExt cx="1002" cy="486"/>
            </a:xfrm>
          </p:grpSpPr>
          <p:sp>
            <p:nvSpPr>
              <p:cNvPr id="130" name="Straight Connector 35975"/>
              <p:cNvSpPr>
                <a:spLocks noChangeShapeType="1"/>
              </p:cNvSpPr>
              <p:nvPr/>
            </p:nvSpPr>
            <p:spPr bwMode="auto">
              <a:xfrm>
                <a:off x="4733" y="530"/>
                <a:ext cx="259" cy="475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Baloo 2" pitchFamily="2" charset="0"/>
                  <a:cs typeface="Baloo 2" pitchFamily="2" charset="0"/>
                </a:endParaRPr>
              </a:p>
            </p:txBody>
          </p:sp>
          <p:sp>
            <p:nvSpPr>
              <p:cNvPr id="131" name="Straight Connector 35976"/>
              <p:cNvSpPr>
                <a:spLocks noChangeShapeType="1"/>
              </p:cNvSpPr>
              <p:nvPr/>
            </p:nvSpPr>
            <p:spPr bwMode="auto">
              <a:xfrm>
                <a:off x="4992" y="1005"/>
                <a:ext cx="741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Baloo 2" pitchFamily="2" charset="0"/>
                  <a:cs typeface="Baloo 2" pitchFamily="2" charset="0"/>
                </a:endParaRPr>
              </a:p>
            </p:txBody>
          </p:sp>
          <p:sp>
            <p:nvSpPr>
              <p:cNvPr id="132" name="Straight Connector 35977"/>
              <p:cNvSpPr>
                <a:spLocks noChangeShapeType="1"/>
              </p:cNvSpPr>
              <p:nvPr/>
            </p:nvSpPr>
            <p:spPr bwMode="auto">
              <a:xfrm flipH="1" flipV="1">
                <a:off x="4733" y="525"/>
                <a:ext cx="1000" cy="48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Baloo 2" pitchFamily="2" charset="0"/>
                  <a:cs typeface="Baloo 2" pitchFamily="2" charset="0"/>
                </a:endParaRPr>
              </a:p>
            </p:txBody>
          </p:sp>
          <p:sp>
            <p:nvSpPr>
              <p:cNvPr id="133" name="Straight Connector 35984"/>
              <p:cNvSpPr>
                <a:spLocks noChangeShapeType="1"/>
              </p:cNvSpPr>
              <p:nvPr/>
            </p:nvSpPr>
            <p:spPr bwMode="auto">
              <a:xfrm>
                <a:off x="4731" y="533"/>
                <a:ext cx="0" cy="46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Baloo 2" pitchFamily="2" charset="0"/>
                  <a:cs typeface="Baloo 2" pitchFamily="2" charset="0"/>
                </a:endParaRPr>
              </a:p>
            </p:txBody>
          </p:sp>
          <p:sp>
            <p:nvSpPr>
              <p:cNvPr id="134" name="Rectangles 35985"/>
              <p:cNvSpPr>
                <a:spLocks noChangeArrowheads="1"/>
              </p:cNvSpPr>
              <p:nvPr/>
            </p:nvSpPr>
            <p:spPr bwMode="auto">
              <a:xfrm>
                <a:off x="4731" y="942"/>
                <a:ext cx="69" cy="69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>
                    <a:solidFill>
                      <a:srgbClr val="FFFFFF"/>
                    </a:solidFill>
                    <a:latin typeface="Gill Sans MT" panose="020B0502020104020203" pitchFamily="34" charset="0"/>
                  </a:defRPr>
                </a:lvl1pPr>
                <a:lvl2pPr marL="742950" indent="-285750"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>
                    <a:solidFill>
                      <a:srgbClr val="FFFFFF"/>
                    </a:solidFill>
                    <a:latin typeface="Gill Sans MT" panose="020B0502020104020203" pitchFamily="34" charset="0"/>
                  </a:defRPr>
                </a:lvl2pPr>
                <a:lvl3pPr marL="1143000" indent="-228600"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>
                    <a:solidFill>
                      <a:srgbClr val="FFFFFF"/>
                    </a:solidFill>
                    <a:latin typeface="Gill Sans MT" panose="020B0502020104020203" pitchFamily="34" charset="0"/>
                  </a:defRPr>
                </a:lvl3pPr>
                <a:lvl4pPr marL="1600200" indent="-228600"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>
                    <a:solidFill>
                      <a:srgbClr val="FFFFFF"/>
                    </a:solidFill>
                    <a:latin typeface="Gill Sans MT" panose="020B0502020104020203" pitchFamily="34" charset="0"/>
                  </a:defRPr>
                </a:lvl4pPr>
                <a:lvl5pPr marL="2057400" indent="-228600"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>
                    <a:solidFill>
                      <a:srgbClr val="FFFFFF"/>
                    </a:solidFill>
                    <a:latin typeface="Gill Sans MT" panose="020B0502020104020203" pitchFamily="34" charset="0"/>
                  </a:defRPr>
                </a:lvl5pPr>
                <a:lvl6pPr marL="2514600" indent="-228600" defTabSz="457200" fontAlgn="base">
                  <a:spcBef>
                    <a:spcPts val="1000"/>
                  </a:spcBef>
                  <a:spcAft>
                    <a:spcPct val="0"/>
                  </a:spcAft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>
                    <a:solidFill>
                      <a:srgbClr val="FFFFFF"/>
                    </a:solidFill>
                    <a:latin typeface="Gill Sans MT" panose="020B0502020104020203" pitchFamily="34" charset="0"/>
                  </a:defRPr>
                </a:lvl6pPr>
                <a:lvl7pPr marL="2971800" indent="-228600" defTabSz="457200" fontAlgn="base">
                  <a:spcBef>
                    <a:spcPts val="1000"/>
                  </a:spcBef>
                  <a:spcAft>
                    <a:spcPct val="0"/>
                  </a:spcAft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>
                    <a:solidFill>
                      <a:srgbClr val="FFFFFF"/>
                    </a:solidFill>
                    <a:latin typeface="Gill Sans MT" panose="020B0502020104020203" pitchFamily="34" charset="0"/>
                  </a:defRPr>
                </a:lvl7pPr>
                <a:lvl8pPr marL="3429000" indent="-228600" defTabSz="457200" fontAlgn="base">
                  <a:spcBef>
                    <a:spcPts val="1000"/>
                  </a:spcBef>
                  <a:spcAft>
                    <a:spcPct val="0"/>
                  </a:spcAft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>
                    <a:solidFill>
                      <a:srgbClr val="FFFFFF"/>
                    </a:solidFill>
                    <a:latin typeface="Gill Sans MT" panose="020B0502020104020203" pitchFamily="34" charset="0"/>
                  </a:defRPr>
                </a:lvl8pPr>
                <a:lvl9pPr marL="3886200" indent="-228600" defTabSz="457200" fontAlgn="base">
                  <a:spcBef>
                    <a:spcPts val="1000"/>
                  </a:spcBef>
                  <a:spcAft>
                    <a:spcPct val="0"/>
                  </a:spcAft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>
                    <a:solidFill>
                      <a:srgbClr val="FFFFFF"/>
                    </a:solidFill>
                    <a:latin typeface="Gill Sans MT" panose="020B0502020104020203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en-US" altLang="zh-CN" sz="2800">
                  <a:solidFill>
                    <a:schemeClr val="tx1"/>
                  </a:solidFill>
                  <a:latin typeface="Baloo 2" pitchFamily="2" charset="0"/>
                  <a:ea typeface="SimSun" panose="02010600030101010101" pitchFamily="2" charset="-122"/>
                  <a:cs typeface="Baloo 2" pitchFamily="2" charset="0"/>
                </a:endParaRPr>
              </a:p>
            </p:txBody>
          </p:sp>
          <p:sp>
            <p:nvSpPr>
              <p:cNvPr id="135" name="Straight Connector 35986"/>
              <p:cNvSpPr>
                <a:spLocks noChangeShapeType="1"/>
              </p:cNvSpPr>
              <p:nvPr/>
            </p:nvSpPr>
            <p:spPr bwMode="auto">
              <a:xfrm flipH="1">
                <a:off x="4752" y="1008"/>
                <a:ext cx="24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Baloo 2" pitchFamily="2" charset="0"/>
                  <a:cs typeface="Baloo 2" pitchFamily="2" charset="0"/>
                </a:endParaRPr>
              </a:p>
            </p:txBody>
          </p:sp>
        </p:grpSp>
        <p:sp>
          <p:nvSpPr>
            <p:cNvPr id="128" name="Rectangles 35993"/>
            <p:cNvSpPr>
              <a:spLocks noChangeArrowheads="1" noChangeShapeType="1" noTextEdit="1"/>
            </p:cNvSpPr>
            <p:nvPr/>
          </p:nvSpPr>
          <p:spPr bwMode="auto">
            <a:xfrm>
              <a:off x="5328" y="1239"/>
              <a:ext cx="76" cy="10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kern="10"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latin typeface="Baloo 2" pitchFamily="2" charset="0"/>
                  <a:cs typeface="Baloo 2" pitchFamily="2" charset="0"/>
                </a:rPr>
                <a:t>a</a:t>
              </a:r>
            </a:p>
          </p:txBody>
        </p:sp>
        <p:sp>
          <p:nvSpPr>
            <p:cNvPr id="129" name="Rectangles 35996"/>
            <p:cNvSpPr>
              <a:spLocks noChangeArrowheads="1" noChangeShapeType="1" noTextEdit="1"/>
            </p:cNvSpPr>
            <p:nvPr/>
          </p:nvSpPr>
          <p:spPr bwMode="auto">
            <a:xfrm>
              <a:off x="4605" y="807"/>
              <a:ext cx="80" cy="13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kern="10"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latin typeface="Baloo 2" pitchFamily="2" charset="0"/>
                  <a:cs typeface="Baloo 2" pitchFamily="2" charset="0"/>
                </a:rPr>
                <a:t>h</a:t>
              </a:r>
            </a:p>
          </p:txBody>
        </p:sp>
      </p:grpSp>
      <p:grpSp>
        <p:nvGrpSpPr>
          <p:cNvPr id="136" name="Group 36004"/>
          <p:cNvGrpSpPr>
            <a:grpSpLocks/>
          </p:cNvGrpSpPr>
          <p:nvPr/>
        </p:nvGrpSpPr>
        <p:grpSpPr bwMode="auto">
          <a:xfrm>
            <a:off x="8593138" y="2268538"/>
            <a:ext cx="1389062" cy="677862"/>
            <a:chOff x="3525" y="1638"/>
            <a:chExt cx="1587" cy="437"/>
          </a:xfrm>
        </p:grpSpPr>
        <p:grpSp>
          <p:nvGrpSpPr>
            <p:cNvPr id="137" name="Group 35999"/>
            <p:cNvGrpSpPr>
              <a:grpSpLocks/>
            </p:cNvGrpSpPr>
            <p:nvPr/>
          </p:nvGrpSpPr>
          <p:grpSpPr bwMode="auto">
            <a:xfrm>
              <a:off x="4230" y="1638"/>
              <a:ext cx="882" cy="437"/>
              <a:chOff x="3600" y="3567"/>
              <a:chExt cx="960" cy="462"/>
            </a:xfrm>
          </p:grpSpPr>
          <p:sp>
            <p:nvSpPr>
              <p:cNvPr id="139" name="Rectangles 36000"/>
              <p:cNvSpPr>
                <a:spLocks noChangeArrowheads="1" noChangeShapeType="1" noTextEdit="1"/>
              </p:cNvSpPr>
              <p:nvPr/>
            </p:nvSpPr>
            <p:spPr bwMode="auto">
              <a:xfrm>
                <a:off x="3648" y="3567"/>
                <a:ext cx="912" cy="177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en-US" kern="10">
                    <a:ln w="9525">
                      <a:noFill/>
                      <a:round/>
                      <a:headEnd/>
                      <a:tailEnd/>
                    </a:ln>
                    <a:solidFill>
                      <a:srgbClr val="002060"/>
                    </a:solidFill>
                    <a:cs typeface="Baloo 2" pitchFamily="2" charset="0"/>
                  </a:rPr>
                  <a:t>a x h</a:t>
                </a:r>
              </a:p>
            </p:txBody>
          </p:sp>
          <p:sp>
            <p:nvSpPr>
              <p:cNvPr id="140" name="Straight Connector 36001"/>
              <p:cNvSpPr>
                <a:spLocks noChangeShapeType="1"/>
              </p:cNvSpPr>
              <p:nvPr/>
            </p:nvSpPr>
            <p:spPr bwMode="auto">
              <a:xfrm>
                <a:off x="3600" y="3792"/>
                <a:ext cx="942" cy="0"/>
              </a:xfrm>
              <a:prstGeom prst="line">
                <a:avLst/>
              </a:prstGeom>
              <a:noFill/>
              <a:ln w="2857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solidFill>
                    <a:srgbClr val="002060"/>
                  </a:solidFill>
                  <a:cs typeface="Baloo 2" pitchFamily="2" charset="0"/>
                </a:endParaRPr>
              </a:p>
            </p:txBody>
          </p:sp>
          <p:sp>
            <p:nvSpPr>
              <p:cNvPr id="141" name="Rectangles 36002"/>
              <p:cNvSpPr>
                <a:spLocks noChangeArrowheads="1" noChangeShapeType="1" noTextEdit="1"/>
              </p:cNvSpPr>
              <p:nvPr/>
            </p:nvSpPr>
            <p:spPr bwMode="auto">
              <a:xfrm>
                <a:off x="4026" y="3840"/>
                <a:ext cx="171" cy="189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en-US" kern="10">
                    <a:ln w="9525">
                      <a:noFill/>
                      <a:round/>
                      <a:headEnd/>
                      <a:tailEnd/>
                    </a:ln>
                    <a:solidFill>
                      <a:srgbClr val="002060"/>
                    </a:solidFill>
                    <a:cs typeface="Baloo 2" pitchFamily="2" charset="0"/>
                  </a:rPr>
                  <a:t>2</a:t>
                </a:r>
              </a:p>
            </p:txBody>
          </p:sp>
        </p:grpSp>
        <p:sp>
          <p:nvSpPr>
            <p:cNvPr id="138" name="Rectangles 36003"/>
            <p:cNvSpPr>
              <a:spLocks noChangeArrowheads="1" noChangeShapeType="1" noTextEdit="1"/>
            </p:cNvSpPr>
            <p:nvPr/>
          </p:nvSpPr>
          <p:spPr bwMode="auto">
            <a:xfrm>
              <a:off x="3525" y="1712"/>
              <a:ext cx="617" cy="261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kern="10">
                  <a:ln w="9525">
                    <a:noFill/>
                    <a:round/>
                    <a:headEnd/>
                    <a:tailEnd/>
                  </a:ln>
                  <a:solidFill>
                    <a:srgbClr val="002060"/>
                  </a:solidFill>
                  <a:cs typeface="Baloo 2" pitchFamily="2" charset="0"/>
                </a:rPr>
                <a:t>S = </a:t>
              </a:r>
            </a:p>
          </p:txBody>
        </p:sp>
      </p:grpSp>
      <p:sp>
        <p:nvSpPr>
          <p:cNvPr id="142" name="Rectangles 36007"/>
          <p:cNvSpPr>
            <a:spLocks noChangeArrowheads="1" noChangeShapeType="1" noTextEdit="1"/>
          </p:cNvSpPr>
          <p:nvPr/>
        </p:nvSpPr>
        <p:spPr bwMode="auto">
          <a:xfrm>
            <a:off x="6400800" y="3124200"/>
            <a:ext cx="1676400" cy="361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kern="10">
                <a:ln w="9525">
                  <a:solidFill>
                    <a:srgbClr val="FF6600"/>
                  </a:solidFill>
                  <a:round/>
                  <a:headEnd/>
                  <a:tailEnd/>
                </a:ln>
                <a:solidFill>
                  <a:srgbClr val="FF6600"/>
                </a:solidFill>
                <a:latin typeface="Baloo 2" pitchFamily="2" charset="0"/>
                <a:cs typeface="Baloo 2" pitchFamily="2" charset="0"/>
              </a:rPr>
              <a:t>Hình thang</a:t>
            </a:r>
          </a:p>
        </p:txBody>
      </p:sp>
      <p:grpSp>
        <p:nvGrpSpPr>
          <p:cNvPr id="143" name="Group 36041"/>
          <p:cNvGrpSpPr>
            <a:grpSpLocks/>
          </p:cNvGrpSpPr>
          <p:nvPr/>
        </p:nvGrpSpPr>
        <p:grpSpPr bwMode="auto">
          <a:xfrm>
            <a:off x="6324600" y="3505201"/>
            <a:ext cx="2057400" cy="1323975"/>
            <a:chOff x="3024" y="2208"/>
            <a:chExt cx="1296" cy="834"/>
          </a:xfrm>
        </p:grpSpPr>
        <p:grpSp>
          <p:nvGrpSpPr>
            <p:cNvPr id="144" name="Group 36010"/>
            <p:cNvGrpSpPr>
              <a:grpSpLocks/>
            </p:cNvGrpSpPr>
            <p:nvPr/>
          </p:nvGrpSpPr>
          <p:grpSpPr bwMode="auto">
            <a:xfrm>
              <a:off x="3024" y="2400"/>
              <a:ext cx="1296" cy="485"/>
              <a:chOff x="3024" y="2304"/>
              <a:chExt cx="1296" cy="485"/>
            </a:xfrm>
          </p:grpSpPr>
          <p:sp>
            <p:nvSpPr>
              <p:cNvPr id="148" name="Freeform 36005"/>
              <p:cNvSpPr>
                <a:spLocks noChangeArrowheads="1"/>
              </p:cNvSpPr>
              <p:nvPr/>
            </p:nvSpPr>
            <p:spPr bwMode="auto">
              <a:xfrm rot="10800000">
                <a:off x="3024" y="2304"/>
                <a:ext cx="1296" cy="480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600"/>
                  <a:gd name="T13" fmla="*/ 0 h 21600"/>
                  <a:gd name="T14" fmla="*/ 21600 w 21600"/>
                  <a:gd name="T15" fmla="*/ 21600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5264" y="21600"/>
                    </a:lnTo>
                    <a:lnTo>
                      <a:pt x="16336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Baloo 2" pitchFamily="2" charset="0"/>
                  <a:cs typeface="Baloo 2" pitchFamily="2" charset="0"/>
                </a:endParaRPr>
              </a:p>
            </p:txBody>
          </p:sp>
          <p:sp>
            <p:nvSpPr>
              <p:cNvPr id="149" name="Straight Connector 36008"/>
              <p:cNvSpPr>
                <a:spLocks noChangeShapeType="1"/>
              </p:cNvSpPr>
              <p:nvPr/>
            </p:nvSpPr>
            <p:spPr bwMode="auto">
              <a:xfrm>
                <a:off x="3342" y="2304"/>
                <a:ext cx="0" cy="48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Baloo 2" pitchFamily="2" charset="0"/>
                  <a:cs typeface="Baloo 2" pitchFamily="2" charset="0"/>
                </a:endParaRPr>
              </a:p>
            </p:txBody>
          </p:sp>
          <p:sp>
            <p:nvSpPr>
              <p:cNvPr id="150" name="Rectangles 36009"/>
              <p:cNvSpPr>
                <a:spLocks noChangeArrowheads="1"/>
              </p:cNvSpPr>
              <p:nvPr/>
            </p:nvSpPr>
            <p:spPr bwMode="auto">
              <a:xfrm>
                <a:off x="3342" y="2706"/>
                <a:ext cx="82" cy="82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>
                    <a:solidFill>
                      <a:srgbClr val="FFFFFF"/>
                    </a:solidFill>
                    <a:latin typeface="Gill Sans MT" panose="020B0502020104020203" pitchFamily="34" charset="0"/>
                  </a:defRPr>
                </a:lvl1pPr>
                <a:lvl2pPr marL="742950" indent="-285750"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>
                    <a:solidFill>
                      <a:srgbClr val="FFFFFF"/>
                    </a:solidFill>
                    <a:latin typeface="Gill Sans MT" panose="020B0502020104020203" pitchFamily="34" charset="0"/>
                  </a:defRPr>
                </a:lvl2pPr>
                <a:lvl3pPr marL="1143000" indent="-228600"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>
                    <a:solidFill>
                      <a:srgbClr val="FFFFFF"/>
                    </a:solidFill>
                    <a:latin typeface="Gill Sans MT" panose="020B0502020104020203" pitchFamily="34" charset="0"/>
                  </a:defRPr>
                </a:lvl3pPr>
                <a:lvl4pPr marL="1600200" indent="-228600"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>
                    <a:solidFill>
                      <a:srgbClr val="FFFFFF"/>
                    </a:solidFill>
                    <a:latin typeface="Gill Sans MT" panose="020B0502020104020203" pitchFamily="34" charset="0"/>
                  </a:defRPr>
                </a:lvl4pPr>
                <a:lvl5pPr marL="2057400" indent="-228600"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>
                    <a:solidFill>
                      <a:srgbClr val="FFFFFF"/>
                    </a:solidFill>
                    <a:latin typeface="Gill Sans MT" panose="020B0502020104020203" pitchFamily="34" charset="0"/>
                  </a:defRPr>
                </a:lvl5pPr>
                <a:lvl6pPr marL="2514600" indent="-228600" defTabSz="457200" fontAlgn="base">
                  <a:spcBef>
                    <a:spcPts val="1000"/>
                  </a:spcBef>
                  <a:spcAft>
                    <a:spcPct val="0"/>
                  </a:spcAft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>
                    <a:solidFill>
                      <a:srgbClr val="FFFFFF"/>
                    </a:solidFill>
                    <a:latin typeface="Gill Sans MT" panose="020B0502020104020203" pitchFamily="34" charset="0"/>
                  </a:defRPr>
                </a:lvl6pPr>
                <a:lvl7pPr marL="2971800" indent="-228600" defTabSz="457200" fontAlgn="base">
                  <a:spcBef>
                    <a:spcPts val="1000"/>
                  </a:spcBef>
                  <a:spcAft>
                    <a:spcPct val="0"/>
                  </a:spcAft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>
                    <a:solidFill>
                      <a:srgbClr val="FFFFFF"/>
                    </a:solidFill>
                    <a:latin typeface="Gill Sans MT" panose="020B0502020104020203" pitchFamily="34" charset="0"/>
                  </a:defRPr>
                </a:lvl7pPr>
                <a:lvl8pPr marL="3429000" indent="-228600" defTabSz="457200" fontAlgn="base">
                  <a:spcBef>
                    <a:spcPts val="1000"/>
                  </a:spcBef>
                  <a:spcAft>
                    <a:spcPct val="0"/>
                  </a:spcAft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>
                    <a:solidFill>
                      <a:srgbClr val="FFFFFF"/>
                    </a:solidFill>
                    <a:latin typeface="Gill Sans MT" panose="020B0502020104020203" pitchFamily="34" charset="0"/>
                  </a:defRPr>
                </a:lvl8pPr>
                <a:lvl9pPr marL="3886200" indent="-228600" defTabSz="457200" fontAlgn="base">
                  <a:spcBef>
                    <a:spcPts val="1000"/>
                  </a:spcBef>
                  <a:spcAft>
                    <a:spcPct val="0"/>
                  </a:spcAft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>
                    <a:solidFill>
                      <a:srgbClr val="FFFFFF"/>
                    </a:solidFill>
                    <a:latin typeface="Gill Sans MT" panose="020B0502020104020203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en-US" altLang="zh-CN" sz="2800">
                  <a:solidFill>
                    <a:schemeClr val="tx1"/>
                  </a:solidFill>
                  <a:latin typeface="Baloo 2" pitchFamily="2" charset="0"/>
                  <a:ea typeface="SimSun" panose="02010600030101010101" pitchFamily="2" charset="-122"/>
                  <a:cs typeface="Baloo 2" pitchFamily="2" charset="0"/>
                </a:endParaRPr>
              </a:p>
            </p:txBody>
          </p:sp>
        </p:grpSp>
        <p:sp>
          <p:nvSpPr>
            <p:cNvPr id="145" name="Rectangles 36011"/>
            <p:cNvSpPr>
              <a:spLocks noChangeArrowheads="1" noChangeShapeType="1" noTextEdit="1"/>
            </p:cNvSpPr>
            <p:nvPr/>
          </p:nvSpPr>
          <p:spPr bwMode="auto">
            <a:xfrm>
              <a:off x="3600" y="2946"/>
              <a:ext cx="96" cy="9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kern="10"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latin typeface="Baloo 2" pitchFamily="2" charset="0"/>
                  <a:cs typeface="Baloo 2" pitchFamily="2" charset="0"/>
                </a:rPr>
                <a:t>a</a:t>
              </a:r>
            </a:p>
          </p:txBody>
        </p:sp>
        <p:sp>
          <p:nvSpPr>
            <p:cNvPr id="146" name="Rectangles 36012"/>
            <p:cNvSpPr>
              <a:spLocks noChangeArrowheads="1" noChangeShapeType="1" noTextEdit="1"/>
            </p:cNvSpPr>
            <p:nvPr/>
          </p:nvSpPr>
          <p:spPr bwMode="auto">
            <a:xfrm>
              <a:off x="3415" y="2592"/>
              <a:ext cx="80" cy="13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kern="10"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latin typeface="Baloo 2" pitchFamily="2" charset="0"/>
                  <a:cs typeface="Baloo 2" pitchFamily="2" charset="0"/>
                </a:rPr>
                <a:t>h</a:t>
              </a:r>
            </a:p>
          </p:txBody>
        </p:sp>
        <p:sp>
          <p:nvSpPr>
            <p:cNvPr id="147" name="Rectangles 36013"/>
            <p:cNvSpPr>
              <a:spLocks noChangeArrowheads="1" noChangeShapeType="1" noTextEdit="1"/>
            </p:cNvSpPr>
            <p:nvPr/>
          </p:nvSpPr>
          <p:spPr bwMode="auto">
            <a:xfrm>
              <a:off x="3611" y="2208"/>
              <a:ext cx="94" cy="14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kern="10"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latin typeface="Baloo 2" pitchFamily="2" charset="0"/>
                  <a:cs typeface="Baloo 2" pitchFamily="2" charset="0"/>
                </a:rPr>
                <a:t>b</a:t>
              </a:r>
            </a:p>
          </p:txBody>
        </p:sp>
      </p:grpSp>
      <p:grpSp>
        <p:nvGrpSpPr>
          <p:cNvPr id="151" name="Group 36028"/>
          <p:cNvGrpSpPr>
            <a:grpSpLocks/>
          </p:cNvGrpSpPr>
          <p:nvPr/>
        </p:nvGrpSpPr>
        <p:grpSpPr bwMode="auto">
          <a:xfrm>
            <a:off x="8610601" y="3657600"/>
            <a:ext cx="1719263" cy="762000"/>
            <a:chOff x="4416" y="2208"/>
            <a:chExt cx="1179" cy="519"/>
          </a:xfrm>
        </p:grpSpPr>
        <p:sp>
          <p:nvSpPr>
            <p:cNvPr id="152" name="Rectangles 36016"/>
            <p:cNvSpPr>
              <a:spLocks noChangeArrowheads="1" noChangeShapeType="1" noTextEdit="1"/>
            </p:cNvSpPr>
            <p:nvPr/>
          </p:nvSpPr>
          <p:spPr bwMode="auto">
            <a:xfrm>
              <a:off x="4779" y="2208"/>
              <a:ext cx="816" cy="257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kern="10">
                  <a:ln w="9525">
                    <a:noFill/>
                    <a:round/>
                    <a:headEnd/>
                    <a:tailEnd/>
                  </a:ln>
                  <a:solidFill>
                    <a:srgbClr val="002060"/>
                  </a:solidFill>
                  <a:cs typeface="Baloo 2" pitchFamily="2" charset="0"/>
                </a:rPr>
                <a:t>(a + b) x h</a:t>
              </a:r>
            </a:p>
          </p:txBody>
        </p:sp>
        <p:sp>
          <p:nvSpPr>
            <p:cNvPr id="153" name="Straight Connector 36017"/>
            <p:cNvSpPr>
              <a:spLocks noChangeShapeType="1"/>
            </p:cNvSpPr>
            <p:nvPr/>
          </p:nvSpPr>
          <p:spPr bwMode="auto">
            <a:xfrm>
              <a:off x="4857" y="2499"/>
              <a:ext cx="72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2060"/>
                </a:solidFill>
                <a:cs typeface="Baloo 2" pitchFamily="2" charset="0"/>
              </a:endParaRPr>
            </a:p>
          </p:txBody>
        </p:sp>
        <p:sp>
          <p:nvSpPr>
            <p:cNvPr id="154" name="Rectangles 36018"/>
            <p:cNvSpPr>
              <a:spLocks noChangeArrowheads="1" noChangeShapeType="1" noTextEdit="1"/>
            </p:cNvSpPr>
            <p:nvPr/>
          </p:nvSpPr>
          <p:spPr bwMode="auto">
            <a:xfrm>
              <a:off x="5155" y="2546"/>
              <a:ext cx="95" cy="181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kern="10">
                  <a:ln w="9525">
                    <a:noFill/>
                    <a:round/>
                    <a:headEnd/>
                    <a:tailEnd/>
                  </a:ln>
                  <a:solidFill>
                    <a:srgbClr val="002060"/>
                  </a:solidFill>
                  <a:cs typeface="Baloo 2" pitchFamily="2" charset="0"/>
                </a:rPr>
                <a:t>2</a:t>
              </a:r>
            </a:p>
          </p:txBody>
        </p:sp>
        <p:sp>
          <p:nvSpPr>
            <p:cNvPr id="155" name="Rectangles 36019"/>
            <p:cNvSpPr>
              <a:spLocks noChangeArrowheads="1" noChangeShapeType="1" noTextEdit="1"/>
            </p:cNvSpPr>
            <p:nvPr/>
          </p:nvSpPr>
          <p:spPr bwMode="auto">
            <a:xfrm>
              <a:off x="4416" y="2358"/>
              <a:ext cx="373" cy="26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kern="10">
                  <a:ln w="9525">
                    <a:noFill/>
                    <a:round/>
                    <a:headEnd/>
                    <a:tailEnd/>
                  </a:ln>
                  <a:solidFill>
                    <a:srgbClr val="002060"/>
                  </a:solidFill>
                  <a:cs typeface="Baloo 2" pitchFamily="2" charset="0"/>
                </a:rPr>
                <a:t>S = </a:t>
              </a:r>
            </a:p>
          </p:txBody>
        </p:sp>
      </p:grpSp>
      <p:sp>
        <p:nvSpPr>
          <p:cNvPr id="156" name="Rectangles 36022"/>
          <p:cNvSpPr>
            <a:spLocks noChangeArrowheads="1" noChangeShapeType="1" noTextEdit="1"/>
          </p:cNvSpPr>
          <p:nvPr/>
        </p:nvSpPr>
        <p:spPr bwMode="auto">
          <a:xfrm>
            <a:off x="6400800" y="5060951"/>
            <a:ext cx="1436688" cy="3095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kern="10">
                <a:ln w="9525">
                  <a:solidFill>
                    <a:srgbClr val="FF6600"/>
                  </a:solidFill>
                  <a:round/>
                  <a:headEnd/>
                  <a:tailEnd/>
                </a:ln>
                <a:solidFill>
                  <a:srgbClr val="FF6600"/>
                </a:solidFill>
                <a:latin typeface="Baloo 2" pitchFamily="2" charset="0"/>
                <a:cs typeface="Baloo 2" pitchFamily="2" charset="0"/>
              </a:rPr>
              <a:t>Hình tròn</a:t>
            </a:r>
          </a:p>
        </p:txBody>
      </p:sp>
      <p:grpSp>
        <p:nvGrpSpPr>
          <p:cNvPr id="157" name="Group 36042"/>
          <p:cNvGrpSpPr>
            <a:grpSpLocks/>
          </p:cNvGrpSpPr>
          <p:nvPr/>
        </p:nvGrpSpPr>
        <p:grpSpPr bwMode="auto">
          <a:xfrm>
            <a:off x="6553200" y="5557838"/>
            <a:ext cx="1100138" cy="1066800"/>
            <a:chOff x="3168" y="3501"/>
            <a:chExt cx="693" cy="672"/>
          </a:xfrm>
        </p:grpSpPr>
        <p:sp>
          <p:nvSpPr>
            <p:cNvPr id="158" name="Oval 36021"/>
            <p:cNvSpPr>
              <a:spLocks noChangeArrowheads="1"/>
            </p:cNvSpPr>
            <p:nvPr/>
          </p:nvSpPr>
          <p:spPr bwMode="auto">
            <a:xfrm>
              <a:off x="3168" y="3501"/>
              <a:ext cx="672" cy="672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>
                  <a:solidFill>
                    <a:srgbClr val="FFFFFF"/>
                  </a:solidFill>
                  <a:latin typeface="Gill Sans MT" panose="020B0502020104020203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1600">
                  <a:solidFill>
                    <a:srgbClr val="FFFFFF"/>
                  </a:solidFill>
                  <a:latin typeface="Gill Sans MT" panose="020B0502020104020203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1600">
                  <a:solidFill>
                    <a:srgbClr val="FFFFFF"/>
                  </a:solidFill>
                  <a:latin typeface="Gill Sans MT" panose="020B0502020104020203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1600">
                  <a:solidFill>
                    <a:srgbClr val="FFFFFF"/>
                  </a:solidFill>
                  <a:latin typeface="Gill Sans MT" panose="020B0502020104020203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1600">
                  <a:solidFill>
                    <a:srgbClr val="FFFFFF"/>
                  </a:solidFill>
                  <a:latin typeface="Gill Sans MT" panose="020B0502020104020203" pitchFamily="34" charset="0"/>
                </a:defRPr>
              </a:lvl5pPr>
              <a:lvl6pPr marL="2514600" indent="-228600" defTabSz="457200" fontAlgn="base">
                <a:spcBef>
                  <a:spcPts val="1000"/>
                </a:spcBef>
                <a:spcAft>
                  <a:spcPct val="0"/>
                </a:spcAft>
                <a:buClr>
                  <a:schemeClr val="accent2"/>
                </a:buClr>
                <a:buFont typeface="Arial" panose="020B0604020202020204" pitchFamily="34" charset="0"/>
                <a:buChar char="•"/>
                <a:defRPr sz="1600">
                  <a:solidFill>
                    <a:srgbClr val="FFFFFF"/>
                  </a:solidFill>
                  <a:latin typeface="Gill Sans MT" panose="020B0502020104020203" pitchFamily="34" charset="0"/>
                </a:defRPr>
              </a:lvl6pPr>
              <a:lvl7pPr marL="2971800" indent="-228600" defTabSz="457200" fontAlgn="base">
                <a:spcBef>
                  <a:spcPts val="1000"/>
                </a:spcBef>
                <a:spcAft>
                  <a:spcPct val="0"/>
                </a:spcAft>
                <a:buClr>
                  <a:schemeClr val="accent2"/>
                </a:buClr>
                <a:buFont typeface="Arial" panose="020B0604020202020204" pitchFamily="34" charset="0"/>
                <a:buChar char="•"/>
                <a:defRPr sz="1600">
                  <a:solidFill>
                    <a:srgbClr val="FFFFFF"/>
                  </a:solidFill>
                  <a:latin typeface="Gill Sans MT" panose="020B0502020104020203" pitchFamily="34" charset="0"/>
                </a:defRPr>
              </a:lvl7pPr>
              <a:lvl8pPr marL="3429000" indent="-228600" defTabSz="457200" fontAlgn="base">
                <a:spcBef>
                  <a:spcPts val="1000"/>
                </a:spcBef>
                <a:spcAft>
                  <a:spcPct val="0"/>
                </a:spcAft>
                <a:buClr>
                  <a:schemeClr val="accent2"/>
                </a:buClr>
                <a:buFont typeface="Arial" panose="020B0604020202020204" pitchFamily="34" charset="0"/>
                <a:buChar char="•"/>
                <a:defRPr sz="1600">
                  <a:solidFill>
                    <a:srgbClr val="FFFFFF"/>
                  </a:solidFill>
                  <a:latin typeface="Gill Sans MT" panose="020B0502020104020203" pitchFamily="34" charset="0"/>
                </a:defRPr>
              </a:lvl8pPr>
              <a:lvl9pPr marL="3886200" indent="-228600" defTabSz="457200" fontAlgn="base">
                <a:spcBef>
                  <a:spcPts val="1000"/>
                </a:spcBef>
                <a:spcAft>
                  <a:spcPct val="0"/>
                </a:spcAft>
                <a:buClr>
                  <a:schemeClr val="accent2"/>
                </a:buClr>
                <a:buFont typeface="Arial" panose="020B0604020202020204" pitchFamily="34" charset="0"/>
                <a:buChar char="•"/>
                <a:defRPr sz="1600">
                  <a:solidFill>
                    <a:srgbClr val="FFFFFF"/>
                  </a:solidFill>
                  <a:latin typeface="Gill Sans MT" panose="020B0502020104020203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altLang="zh-CN" sz="2800">
                <a:solidFill>
                  <a:schemeClr val="tx1"/>
                </a:solidFill>
                <a:latin typeface="Baloo 2" pitchFamily="2" charset="0"/>
                <a:ea typeface="SimSun" panose="02010600030101010101" pitchFamily="2" charset="-122"/>
                <a:cs typeface="Baloo 2" pitchFamily="2" charset="0"/>
              </a:endParaRPr>
            </a:p>
          </p:txBody>
        </p:sp>
        <p:sp>
          <p:nvSpPr>
            <p:cNvPr id="159" name="Straight Connector 36023"/>
            <p:cNvSpPr>
              <a:spLocks noChangeShapeType="1"/>
            </p:cNvSpPr>
            <p:nvPr/>
          </p:nvSpPr>
          <p:spPr bwMode="auto">
            <a:xfrm>
              <a:off x="3513" y="3831"/>
              <a:ext cx="348" cy="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diamond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Baloo 2" pitchFamily="2" charset="0"/>
                <a:cs typeface="Baloo 2" pitchFamily="2" charset="0"/>
              </a:endParaRPr>
            </a:p>
          </p:txBody>
        </p:sp>
        <p:sp>
          <p:nvSpPr>
            <p:cNvPr id="160" name="Rectangles 36024"/>
            <p:cNvSpPr>
              <a:spLocks noChangeArrowheads="1" noChangeShapeType="1" noTextEdit="1"/>
            </p:cNvSpPr>
            <p:nvPr/>
          </p:nvSpPr>
          <p:spPr bwMode="auto">
            <a:xfrm>
              <a:off x="3600" y="3900"/>
              <a:ext cx="55" cy="10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kern="10"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latin typeface="Baloo 2" pitchFamily="2" charset="0"/>
                  <a:cs typeface="Baloo 2" pitchFamily="2" charset="0"/>
                </a:rPr>
                <a:t>r</a:t>
              </a:r>
            </a:p>
          </p:txBody>
        </p:sp>
        <p:sp>
          <p:nvSpPr>
            <p:cNvPr id="161" name="Rectangles 36025"/>
            <p:cNvSpPr>
              <a:spLocks noChangeArrowheads="1" noChangeShapeType="1" noTextEdit="1"/>
            </p:cNvSpPr>
            <p:nvPr/>
          </p:nvSpPr>
          <p:spPr bwMode="auto">
            <a:xfrm>
              <a:off x="3351" y="3766"/>
              <a:ext cx="105" cy="101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kern="10"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latin typeface="Baloo 2" pitchFamily="2" charset="0"/>
                  <a:cs typeface="Baloo 2" pitchFamily="2" charset="0"/>
                </a:rPr>
                <a:t>o</a:t>
              </a:r>
            </a:p>
          </p:txBody>
        </p:sp>
      </p:grpSp>
      <p:sp>
        <p:nvSpPr>
          <p:cNvPr id="162" name="Rectangles 36026"/>
          <p:cNvSpPr>
            <a:spLocks noChangeArrowheads="1" noChangeShapeType="1" noTextEdit="1"/>
          </p:cNvSpPr>
          <p:nvPr/>
        </p:nvSpPr>
        <p:spPr bwMode="auto">
          <a:xfrm>
            <a:off x="8596314" y="5638801"/>
            <a:ext cx="1690687" cy="4095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pt-BR" kern="10">
                <a:ln w="9525">
                  <a:noFill/>
                  <a:round/>
                  <a:headEnd/>
                  <a:tailEnd/>
                </a:ln>
                <a:solidFill>
                  <a:srgbClr val="002060"/>
                </a:solidFill>
                <a:cs typeface="Baloo 2" pitchFamily="2" charset="0"/>
              </a:rPr>
              <a:t>P = r x 2 x 3,14</a:t>
            </a:r>
            <a:endParaRPr lang="en-US" kern="10">
              <a:ln w="9525">
                <a:noFill/>
                <a:round/>
                <a:headEnd/>
                <a:tailEnd/>
              </a:ln>
              <a:solidFill>
                <a:srgbClr val="002060"/>
              </a:solidFill>
              <a:cs typeface="Baloo 2" pitchFamily="2" charset="0"/>
            </a:endParaRPr>
          </a:p>
        </p:txBody>
      </p:sp>
      <p:sp>
        <p:nvSpPr>
          <p:cNvPr id="163" name="Rectangles 36027"/>
          <p:cNvSpPr>
            <a:spLocks noChangeArrowheads="1" noChangeShapeType="1" noTextEdit="1"/>
          </p:cNvSpPr>
          <p:nvPr/>
        </p:nvSpPr>
        <p:spPr bwMode="auto">
          <a:xfrm>
            <a:off x="8596313" y="6256339"/>
            <a:ext cx="1682750" cy="3841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pt-BR" kern="10">
                <a:ln w="9525">
                  <a:noFill/>
                  <a:round/>
                  <a:headEnd/>
                  <a:tailEnd/>
                </a:ln>
                <a:solidFill>
                  <a:srgbClr val="002060"/>
                </a:solidFill>
                <a:cs typeface="Baloo 2" pitchFamily="2" charset="0"/>
              </a:rPr>
              <a:t>S = r x r x 3,14</a:t>
            </a:r>
            <a:endParaRPr lang="en-US" kern="10">
              <a:ln w="9525">
                <a:noFill/>
                <a:round/>
                <a:headEnd/>
                <a:tailEnd/>
              </a:ln>
              <a:solidFill>
                <a:srgbClr val="002060"/>
              </a:solidFill>
              <a:cs typeface="Baloo 2" pitchFamily="2" charset="0"/>
            </a:endParaRPr>
          </a:p>
        </p:txBody>
      </p:sp>
      <p:grpSp>
        <p:nvGrpSpPr>
          <p:cNvPr id="164" name="Group 36048"/>
          <p:cNvGrpSpPr>
            <a:grpSpLocks/>
          </p:cNvGrpSpPr>
          <p:nvPr/>
        </p:nvGrpSpPr>
        <p:grpSpPr bwMode="auto">
          <a:xfrm>
            <a:off x="4114800" y="5500688"/>
            <a:ext cx="1295400" cy="596900"/>
            <a:chOff x="1632" y="3465"/>
            <a:chExt cx="816" cy="376"/>
          </a:xfrm>
        </p:grpSpPr>
        <p:sp>
          <p:nvSpPr>
            <p:cNvPr id="165" name="Rectangles 35941"/>
            <p:cNvSpPr>
              <a:spLocks noChangeArrowheads="1" noChangeShapeType="1" noTextEdit="1"/>
            </p:cNvSpPr>
            <p:nvPr/>
          </p:nvSpPr>
          <p:spPr bwMode="auto">
            <a:xfrm>
              <a:off x="1632" y="3552"/>
              <a:ext cx="288" cy="20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kern="10">
                  <a:ln w="9525">
                    <a:noFill/>
                    <a:round/>
                    <a:headEnd/>
                    <a:tailEnd/>
                  </a:ln>
                  <a:solidFill>
                    <a:srgbClr val="002060"/>
                  </a:solidFill>
                  <a:cs typeface="Baloo 2" pitchFamily="2" charset="0"/>
                </a:rPr>
                <a:t>S = </a:t>
              </a:r>
            </a:p>
          </p:txBody>
        </p:sp>
        <p:grpSp>
          <p:nvGrpSpPr>
            <p:cNvPr id="166" name="Group 36044"/>
            <p:cNvGrpSpPr>
              <a:grpSpLocks/>
            </p:cNvGrpSpPr>
            <p:nvPr/>
          </p:nvGrpSpPr>
          <p:grpSpPr bwMode="auto">
            <a:xfrm>
              <a:off x="1968" y="3465"/>
              <a:ext cx="480" cy="376"/>
              <a:chOff x="3618" y="3846"/>
              <a:chExt cx="848" cy="376"/>
            </a:xfrm>
          </p:grpSpPr>
          <p:sp>
            <p:nvSpPr>
              <p:cNvPr id="167" name="Rectangles 36045"/>
              <p:cNvSpPr>
                <a:spLocks noChangeArrowheads="1" noChangeShapeType="1" noTextEdit="1"/>
              </p:cNvSpPr>
              <p:nvPr/>
            </p:nvSpPr>
            <p:spPr bwMode="auto">
              <a:xfrm>
                <a:off x="3643" y="3846"/>
                <a:ext cx="821" cy="134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en-US" kern="10">
                    <a:ln w="9525">
                      <a:noFill/>
                      <a:round/>
                      <a:headEnd/>
                      <a:tailEnd/>
                    </a:ln>
                    <a:solidFill>
                      <a:srgbClr val="002060"/>
                    </a:solidFill>
                    <a:cs typeface="Baloo 2" pitchFamily="2" charset="0"/>
                  </a:rPr>
                  <a:t>m x n</a:t>
                </a:r>
              </a:p>
            </p:txBody>
          </p:sp>
          <p:sp>
            <p:nvSpPr>
              <p:cNvPr id="168" name="Straight Connector 36046"/>
              <p:cNvSpPr>
                <a:spLocks noChangeShapeType="1"/>
              </p:cNvSpPr>
              <p:nvPr/>
            </p:nvSpPr>
            <p:spPr bwMode="auto">
              <a:xfrm>
                <a:off x="3618" y="4034"/>
                <a:ext cx="848" cy="0"/>
              </a:xfrm>
              <a:prstGeom prst="line">
                <a:avLst/>
              </a:prstGeom>
              <a:noFill/>
              <a:ln w="2857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solidFill>
                    <a:srgbClr val="002060"/>
                  </a:solidFill>
                  <a:cs typeface="Baloo 2" pitchFamily="2" charset="0"/>
                </a:endParaRPr>
              </a:p>
            </p:txBody>
          </p:sp>
          <p:sp>
            <p:nvSpPr>
              <p:cNvPr id="169" name="Rectangles 36047"/>
              <p:cNvSpPr>
                <a:spLocks noChangeArrowheads="1" noChangeShapeType="1" noTextEdit="1"/>
              </p:cNvSpPr>
              <p:nvPr/>
            </p:nvSpPr>
            <p:spPr bwMode="auto">
              <a:xfrm>
                <a:off x="3983" y="4079"/>
                <a:ext cx="154" cy="143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en-US" kern="10">
                    <a:ln w="9525">
                      <a:noFill/>
                      <a:round/>
                      <a:headEnd/>
                      <a:tailEnd/>
                    </a:ln>
                    <a:solidFill>
                      <a:srgbClr val="002060"/>
                    </a:solidFill>
                    <a:cs typeface="Baloo 2" pitchFamily="2" charset="0"/>
                  </a:rPr>
                  <a:t>2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14301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图形 28">
            <a:extLst>
              <a:ext uri="{FF2B5EF4-FFF2-40B4-BE49-F238E27FC236}">
                <a16:creationId xmlns:a16="http://schemas.microsoft.com/office/drawing/2014/main" id="{4FE65AA6-D1F6-4137-AD4F-5945CA955B0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82010" y="325885"/>
            <a:ext cx="1041400" cy="1054100"/>
          </a:xfrm>
          <a:prstGeom prst="rect">
            <a:avLst/>
          </a:prstGeom>
        </p:spPr>
      </p:pic>
      <p:pic>
        <p:nvPicPr>
          <p:cNvPr id="30" name="图形 29">
            <a:extLst>
              <a:ext uri="{FF2B5EF4-FFF2-40B4-BE49-F238E27FC236}">
                <a16:creationId xmlns:a16="http://schemas.microsoft.com/office/drawing/2014/main" id="{4380BD0E-40AE-4A67-8DB6-C4AA1FCBB7A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797269">
            <a:off x="10500965" y="5943158"/>
            <a:ext cx="2281552" cy="1829685"/>
          </a:xfrm>
          <a:prstGeom prst="rect">
            <a:avLst/>
          </a:prstGeom>
        </p:spPr>
      </p:pic>
      <p:pic>
        <p:nvPicPr>
          <p:cNvPr id="31" name="图形 30">
            <a:extLst>
              <a:ext uri="{FF2B5EF4-FFF2-40B4-BE49-F238E27FC236}">
                <a16:creationId xmlns:a16="http://schemas.microsoft.com/office/drawing/2014/main" id="{B3137540-41A9-4BC4-98CA-8E030CAEE65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796234">
            <a:off x="10771820" y="5378006"/>
            <a:ext cx="2281552" cy="1829685"/>
          </a:xfrm>
          <a:prstGeom prst="rect">
            <a:avLst/>
          </a:prstGeom>
        </p:spPr>
      </p:pic>
      <p:pic>
        <p:nvPicPr>
          <p:cNvPr id="32" name="图形 31">
            <a:extLst>
              <a:ext uri="{FF2B5EF4-FFF2-40B4-BE49-F238E27FC236}">
                <a16:creationId xmlns:a16="http://schemas.microsoft.com/office/drawing/2014/main" id="{68F1CC2B-7157-491C-AB19-9D501DFCA06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029" y="5658492"/>
            <a:ext cx="889000" cy="1130300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5B668911-A1C2-4773-84AC-84CC2248D910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7887" y="936457"/>
            <a:ext cx="1727788" cy="1727788"/>
          </a:xfrm>
          <a:prstGeom prst="rect">
            <a:avLst/>
          </a:prstGeom>
        </p:spPr>
      </p:pic>
      <p:pic>
        <p:nvPicPr>
          <p:cNvPr id="39" name="图片 38">
            <a:extLst>
              <a:ext uri="{FF2B5EF4-FFF2-40B4-BE49-F238E27FC236}">
                <a16:creationId xmlns:a16="http://schemas.microsoft.com/office/drawing/2014/main" id="{CEA5C366-64F3-4D49-BB13-6ADBFB1BE4D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17502" y="-160422"/>
            <a:ext cx="5557520" cy="2193758"/>
          </a:xfrm>
          <a:prstGeom prst="rect">
            <a:avLst/>
          </a:prstGeom>
        </p:spPr>
      </p:pic>
      <p:pic>
        <p:nvPicPr>
          <p:cNvPr id="35" name="PA_图片 11">
            <a:extLst>
              <a:ext uri="{FF2B5EF4-FFF2-40B4-BE49-F238E27FC236}">
                <a16:creationId xmlns:a16="http://schemas.microsoft.com/office/drawing/2014/main" id="{989F83EF-93AA-4B31-B75D-4C82E6F4560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058" y="0"/>
            <a:ext cx="2050229" cy="205022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414879C-05A8-453C-887A-F0C5AF7BA0EF}"/>
              </a:ext>
            </a:extLst>
          </p:cNvPr>
          <p:cNvSpPr txBox="1"/>
          <p:nvPr/>
        </p:nvSpPr>
        <p:spPr>
          <a:xfrm>
            <a:off x="4646499" y="358828"/>
            <a:ext cx="30995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002060"/>
                </a:solidFill>
                <a:latin typeface="iCiel Cadena" panose="02000503000000020004" pitchFamily="50" charset="0"/>
              </a:rPr>
              <a:t>TRẠM </a:t>
            </a:r>
            <a:r>
              <a:rPr lang="vi-VN" sz="4400" dirty="0">
                <a:solidFill>
                  <a:srgbClr val="002060"/>
                </a:solidFill>
                <a:latin typeface="iCiel Cadena" panose="02000503000000020004" pitchFamily="50" charset="0"/>
              </a:rPr>
              <a:t>2</a:t>
            </a:r>
            <a:endParaRPr lang="en-US" sz="4400" dirty="0">
              <a:solidFill>
                <a:srgbClr val="002060"/>
              </a:solidFill>
              <a:latin typeface="iCiel Cadena" panose="02000503000000020004" pitchFamily="50" charset="0"/>
            </a:endParaRPr>
          </a:p>
        </p:txBody>
      </p:sp>
      <p:pic>
        <p:nvPicPr>
          <p:cNvPr id="48" name="Graphic 47">
            <a:extLst>
              <a:ext uri="{FF2B5EF4-FFF2-40B4-BE49-F238E27FC236}">
                <a16:creationId xmlns:a16="http://schemas.microsoft.com/office/drawing/2014/main" id="{4F3C7359-E244-44F7-AFF4-A49199937C2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81718" y="2349119"/>
            <a:ext cx="4823610" cy="3208562"/>
          </a:xfrm>
          <a:prstGeom prst="rect">
            <a:avLst/>
          </a:prstGeom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58707804-9398-4803-9D4A-64A2C7326A3D}"/>
              </a:ext>
            </a:extLst>
          </p:cNvPr>
          <p:cNvSpPr txBox="1"/>
          <p:nvPr/>
        </p:nvSpPr>
        <p:spPr>
          <a:xfrm>
            <a:off x="3478923" y="2648049"/>
            <a:ext cx="5029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rgbClr val="002060"/>
                </a:solidFill>
                <a:latin typeface="iCiel Cadena" panose="02000503000000020004" pitchFamily="50" charset="0"/>
              </a:rPr>
              <a:t>GIẢI CỨU</a:t>
            </a:r>
          </a:p>
          <a:p>
            <a:pPr algn="ctr"/>
            <a:r>
              <a:rPr lang="en-US" sz="5400" dirty="0">
                <a:solidFill>
                  <a:srgbClr val="002060"/>
                </a:solidFill>
                <a:latin typeface="iCiel Cadena" panose="02000503000000020004" pitchFamily="50" charset="0"/>
              </a:rPr>
              <a:t>HẢI CẨU</a:t>
            </a: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2DD0DCB9-E731-4540-99E0-8D22AE6A0B96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3951447" y="5139535"/>
            <a:ext cx="1346562" cy="749586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991E2545-63EE-4E6A-862E-C83EE11FB104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7110846" y="5214399"/>
            <a:ext cx="1346562" cy="749586"/>
          </a:xfrm>
          <a:prstGeom prst="rect">
            <a:avLst/>
          </a:prstGeom>
        </p:spPr>
      </p:pic>
      <p:pic>
        <p:nvPicPr>
          <p:cNvPr id="41" name="Graphic 40">
            <a:extLst>
              <a:ext uri="{FF2B5EF4-FFF2-40B4-BE49-F238E27FC236}">
                <a16:creationId xmlns:a16="http://schemas.microsoft.com/office/drawing/2014/main" id="{66D766F2-383E-4803-8629-1D2AF587392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016266" y="2308141"/>
            <a:ext cx="1817635" cy="3610314"/>
          </a:xfrm>
          <a:prstGeom prst="rect">
            <a:avLst/>
          </a:prstGeom>
        </p:spPr>
      </p:pic>
      <p:pic>
        <p:nvPicPr>
          <p:cNvPr id="47" name="Graphic 46">
            <a:extLst>
              <a:ext uri="{FF2B5EF4-FFF2-40B4-BE49-F238E27FC236}">
                <a16:creationId xmlns:a16="http://schemas.microsoft.com/office/drawing/2014/main" id="{254487A9-352E-4260-8D27-DFC3211223C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25384" y="2349119"/>
            <a:ext cx="2050229" cy="3572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522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chart&#10;&#10;Description automatically generated">
            <a:extLst>
              <a:ext uri="{FF2B5EF4-FFF2-40B4-BE49-F238E27FC236}">
                <a16:creationId xmlns:a16="http://schemas.microsoft.com/office/drawing/2014/main" id="{E754327C-BE9A-4F32-A99A-2769496854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4" name="Graphic 43">
            <a:extLst>
              <a:ext uri="{FF2B5EF4-FFF2-40B4-BE49-F238E27FC236}">
                <a16:creationId xmlns:a16="http://schemas.microsoft.com/office/drawing/2014/main" id="{88229479-EB5D-4D2D-A7A3-F2801EE4EF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8928" y="4346474"/>
            <a:ext cx="6351445" cy="1741809"/>
          </a:xfrm>
          <a:prstGeom prst="rect">
            <a:avLst/>
          </a:prstGeom>
        </p:spPr>
      </p:pic>
      <p:grpSp>
        <p:nvGrpSpPr>
          <p:cNvPr id="69" name="Group 68">
            <a:extLst>
              <a:ext uri="{FF2B5EF4-FFF2-40B4-BE49-F238E27FC236}">
                <a16:creationId xmlns:a16="http://schemas.microsoft.com/office/drawing/2014/main" id="{46DA9EDB-A3C8-4E30-ABA5-00B5C348EDD0}"/>
              </a:ext>
            </a:extLst>
          </p:cNvPr>
          <p:cNvGrpSpPr/>
          <p:nvPr/>
        </p:nvGrpSpPr>
        <p:grpSpPr>
          <a:xfrm>
            <a:off x="436144" y="2161458"/>
            <a:ext cx="2666899" cy="3342016"/>
            <a:chOff x="2557324" y="2574770"/>
            <a:chExt cx="3188568" cy="3932518"/>
          </a:xfrm>
        </p:grpSpPr>
        <p:pic>
          <p:nvPicPr>
            <p:cNvPr id="70" name="Graphic 69">
              <a:extLst>
                <a:ext uri="{FF2B5EF4-FFF2-40B4-BE49-F238E27FC236}">
                  <a16:creationId xmlns:a16="http://schemas.microsoft.com/office/drawing/2014/main" id="{EA30FB09-F1C2-486B-9149-453F2C66028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680781" y="2574770"/>
              <a:ext cx="1865268" cy="3890794"/>
            </a:xfrm>
            <a:prstGeom prst="rect">
              <a:avLst/>
            </a:prstGeom>
          </p:spPr>
        </p:pic>
        <p:pic>
          <p:nvPicPr>
            <p:cNvPr id="80" name="Graphic 79">
              <a:extLst>
                <a:ext uri="{FF2B5EF4-FFF2-40B4-BE49-F238E27FC236}">
                  <a16:creationId xmlns:a16="http://schemas.microsoft.com/office/drawing/2014/main" id="{4BB66D30-97FD-4B34-9293-7A84EC7EBB2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flipH="1">
              <a:off x="4625920" y="5505908"/>
              <a:ext cx="606166" cy="906141"/>
            </a:xfrm>
            <a:prstGeom prst="rect">
              <a:avLst/>
            </a:prstGeom>
          </p:spPr>
        </p:pic>
        <p:pic>
          <p:nvPicPr>
            <p:cNvPr id="82" name="Graphic 81">
              <a:extLst>
                <a:ext uri="{FF2B5EF4-FFF2-40B4-BE49-F238E27FC236}">
                  <a16:creationId xmlns:a16="http://schemas.microsoft.com/office/drawing/2014/main" id="{59FE0584-7C36-458E-80CB-A60FE0F14A4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778525" flipH="1">
              <a:off x="4000975" y="5447229"/>
              <a:ext cx="424398" cy="1050653"/>
            </a:xfrm>
            <a:prstGeom prst="rect">
              <a:avLst/>
            </a:prstGeom>
          </p:spPr>
        </p:pic>
        <p:grpSp>
          <p:nvGrpSpPr>
            <p:cNvPr id="84" name="Graphic 37">
              <a:extLst>
                <a:ext uri="{FF2B5EF4-FFF2-40B4-BE49-F238E27FC236}">
                  <a16:creationId xmlns:a16="http://schemas.microsoft.com/office/drawing/2014/main" id="{FFFE850A-E7CC-4D30-B331-8A8E8C2BD852}"/>
                </a:ext>
              </a:extLst>
            </p:cNvPr>
            <p:cNvGrpSpPr/>
            <p:nvPr/>
          </p:nvGrpSpPr>
          <p:grpSpPr>
            <a:xfrm rot="21443796" flipH="1">
              <a:off x="4096505" y="3377879"/>
              <a:ext cx="1025800" cy="588650"/>
              <a:chOff x="8516323" y="4103602"/>
              <a:chExt cx="870746" cy="562207"/>
            </a:xfrm>
          </p:grpSpPr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4104C62F-5CBF-46F6-A9BA-D6FF755A0693}"/>
                  </a:ext>
                </a:extLst>
              </p:cNvPr>
              <p:cNvSpPr/>
              <p:nvPr/>
            </p:nvSpPr>
            <p:spPr>
              <a:xfrm rot="21068312">
                <a:off x="8516323" y="4103602"/>
                <a:ext cx="120568" cy="467556"/>
              </a:xfrm>
              <a:custGeom>
                <a:avLst/>
                <a:gdLst>
                  <a:gd name="connsiteX0" fmla="*/ 155014 w 163773"/>
                  <a:gd name="connsiteY0" fmla="*/ 334295 h 334294"/>
                  <a:gd name="connsiteX1" fmla="*/ 148346 w 163773"/>
                  <a:gd name="connsiteY1" fmla="*/ 330485 h 334294"/>
                  <a:gd name="connsiteX2" fmla="*/ 1661 w 163773"/>
                  <a:gd name="connsiteY2" fmla="*/ 123792 h 334294"/>
                  <a:gd name="connsiteX3" fmla="*/ 3566 w 163773"/>
                  <a:gd name="connsiteY3" fmla="*/ 112362 h 334294"/>
                  <a:gd name="connsiteX4" fmla="*/ 14996 w 163773"/>
                  <a:gd name="connsiteY4" fmla="*/ 114267 h 334294"/>
                  <a:gd name="connsiteX5" fmla="*/ 142631 w 163773"/>
                  <a:gd name="connsiteY5" fmla="*/ 294290 h 334294"/>
                  <a:gd name="connsiteX6" fmla="*/ 129296 w 163773"/>
                  <a:gd name="connsiteY6" fmla="*/ 198087 h 334294"/>
                  <a:gd name="connsiteX7" fmla="*/ 29284 w 163773"/>
                  <a:gd name="connsiteY7" fmla="*/ 12350 h 334294"/>
                  <a:gd name="connsiteX8" fmla="*/ 33094 w 163773"/>
                  <a:gd name="connsiteY8" fmla="*/ 920 h 334294"/>
                  <a:gd name="connsiteX9" fmla="*/ 44524 w 163773"/>
                  <a:gd name="connsiteY9" fmla="*/ 4730 h 334294"/>
                  <a:gd name="connsiteX10" fmla="*/ 144536 w 163773"/>
                  <a:gd name="connsiteY10" fmla="*/ 191420 h 334294"/>
                  <a:gd name="connsiteX11" fmla="*/ 145489 w 163773"/>
                  <a:gd name="connsiteY11" fmla="*/ 194277 h 334294"/>
                  <a:gd name="connsiteX12" fmla="*/ 163586 w 163773"/>
                  <a:gd name="connsiteY12" fmla="*/ 325722 h 334294"/>
                  <a:gd name="connsiteX13" fmla="*/ 158824 w 163773"/>
                  <a:gd name="connsiteY13" fmla="*/ 334295 h 334294"/>
                  <a:gd name="connsiteX14" fmla="*/ 155014 w 163773"/>
                  <a:gd name="connsiteY14" fmla="*/ 334295 h 334294"/>
                  <a:gd name="connsiteX0" fmla="*/ 158824 w 163772"/>
                  <a:gd name="connsiteY0" fmla="*/ 334295 h 334295"/>
                  <a:gd name="connsiteX1" fmla="*/ 148346 w 163772"/>
                  <a:gd name="connsiteY1" fmla="*/ 330485 h 334295"/>
                  <a:gd name="connsiteX2" fmla="*/ 1661 w 163772"/>
                  <a:gd name="connsiteY2" fmla="*/ 123792 h 334295"/>
                  <a:gd name="connsiteX3" fmla="*/ 3566 w 163772"/>
                  <a:gd name="connsiteY3" fmla="*/ 112362 h 334295"/>
                  <a:gd name="connsiteX4" fmla="*/ 14996 w 163772"/>
                  <a:gd name="connsiteY4" fmla="*/ 114267 h 334295"/>
                  <a:gd name="connsiteX5" fmla="*/ 142631 w 163772"/>
                  <a:gd name="connsiteY5" fmla="*/ 294290 h 334295"/>
                  <a:gd name="connsiteX6" fmla="*/ 129296 w 163772"/>
                  <a:gd name="connsiteY6" fmla="*/ 198087 h 334295"/>
                  <a:gd name="connsiteX7" fmla="*/ 29284 w 163772"/>
                  <a:gd name="connsiteY7" fmla="*/ 12350 h 334295"/>
                  <a:gd name="connsiteX8" fmla="*/ 33094 w 163772"/>
                  <a:gd name="connsiteY8" fmla="*/ 920 h 334295"/>
                  <a:gd name="connsiteX9" fmla="*/ 44524 w 163772"/>
                  <a:gd name="connsiteY9" fmla="*/ 4730 h 334295"/>
                  <a:gd name="connsiteX10" fmla="*/ 144536 w 163772"/>
                  <a:gd name="connsiteY10" fmla="*/ 191420 h 334295"/>
                  <a:gd name="connsiteX11" fmla="*/ 145489 w 163772"/>
                  <a:gd name="connsiteY11" fmla="*/ 194277 h 334295"/>
                  <a:gd name="connsiteX12" fmla="*/ 163586 w 163772"/>
                  <a:gd name="connsiteY12" fmla="*/ 325722 h 334295"/>
                  <a:gd name="connsiteX13" fmla="*/ 158824 w 163772"/>
                  <a:gd name="connsiteY13" fmla="*/ 334295 h 334295"/>
                  <a:gd name="connsiteX0" fmla="*/ 163586 w 166320"/>
                  <a:gd name="connsiteY0" fmla="*/ 325722 h 349905"/>
                  <a:gd name="connsiteX1" fmla="*/ 148346 w 166320"/>
                  <a:gd name="connsiteY1" fmla="*/ 330485 h 349905"/>
                  <a:gd name="connsiteX2" fmla="*/ 1661 w 166320"/>
                  <a:gd name="connsiteY2" fmla="*/ 123792 h 349905"/>
                  <a:gd name="connsiteX3" fmla="*/ 3566 w 166320"/>
                  <a:gd name="connsiteY3" fmla="*/ 112362 h 349905"/>
                  <a:gd name="connsiteX4" fmla="*/ 14996 w 166320"/>
                  <a:gd name="connsiteY4" fmla="*/ 114267 h 349905"/>
                  <a:gd name="connsiteX5" fmla="*/ 142631 w 166320"/>
                  <a:gd name="connsiteY5" fmla="*/ 294290 h 349905"/>
                  <a:gd name="connsiteX6" fmla="*/ 129296 w 166320"/>
                  <a:gd name="connsiteY6" fmla="*/ 198087 h 349905"/>
                  <a:gd name="connsiteX7" fmla="*/ 29284 w 166320"/>
                  <a:gd name="connsiteY7" fmla="*/ 12350 h 349905"/>
                  <a:gd name="connsiteX8" fmla="*/ 33094 w 166320"/>
                  <a:gd name="connsiteY8" fmla="*/ 920 h 349905"/>
                  <a:gd name="connsiteX9" fmla="*/ 44524 w 166320"/>
                  <a:gd name="connsiteY9" fmla="*/ 4730 h 349905"/>
                  <a:gd name="connsiteX10" fmla="*/ 144536 w 166320"/>
                  <a:gd name="connsiteY10" fmla="*/ 191420 h 349905"/>
                  <a:gd name="connsiteX11" fmla="*/ 145489 w 166320"/>
                  <a:gd name="connsiteY11" fmla="*/ 194277 h 349905"/>
                  <a:gd name="connsiteX12" fmla="*/ 163586 w 166320"/>
                  <a:gd name="connsiteY12" fmla="*/ 325722 h 349905"/>
                  <a:gd name="connsiteX0" fmla="*/ 163586 w 166320"/>
                  <a:gd name="connsiteY0" fmla="*/ 325722 h 349905"/>
                  <a:gd name="connsiteX1" fmla="*/ 148346 w 166320"/>
                  <a:gd name="connsiteY1" fmla="*/ 330485 h 349905"/>
                  <a:gd name="connsiteX2" fmla="*/ 1661 w 166320"/>
                  <a:gd name="connsiteY2" fmla="*/ 123792 h 349905"/>
                  <a:gd name="connsiteX3" fmla="*/ 3566 w 166320"/>
                  <a:gd name="connsiteY3" fmla="*/ 112362 h 349905"/>
                  <a:gd name="connsiteX4" fmla="*/ 14996 w 166320"/>
                  <a:gd name="connsiteY4" fmla="*/ 114267 h 349905"/>
                  <a:gd name="connsiteX5" fmla="*/ 121617 w 166320"/>
                  <a:gd name="connsiteY5" fmla="*/ 248738 h 349905"/>
                  <a:gd name="connsiteX6" fmla="*/ 129296 w 166320"/>
                  <a:gd name="connsiteY6" fmla="*/ 198087 h 349905"/>
                  <a:gd name="connsiteX7" fmla="*/ 29284 w 166320"/>
                  <a:gd name="connsiteY7" fmla="*/ 12350 h 349905"/>
                  <a:gd name="connsiteX8" fmla="*/ 33094 w 166320"/>
                  <a:gd name="connsiteY8" fmla="*/ 920 h 349905"/>
                  <a:gd name="connsiteX9" fmla="*/ 44524 w 166320"/>
                  <a:gd name="connsiteY9" fmla="*/ 4730 h 349905"/>
                  <a:gd name="connsiteX10" fmla="*/ 144536 w 166320"/>
                  <a:gd name="connsiteY10" fmla="*/ 191420 h 349905"/>
                  <a:gd name="connsiteX11" fmla="*/ 145489 w 166320"/>
                  <a:gd name="connsiteY11" fmla="*/ 194277 h 349905"/>
                  <a:gd name="connsiteX12" fmla="*/ 163586 w 166320"/>
                  <a:gd name="connsiteY12" fmla="*/ 325722 h 349905"/>
                  <a:gd name="connsiteX0" fmla="*/ 154492 w 162305"/>
                  <a:gd name="connsiteY0" fmla="*/ 259368 h 338479"/>
                  <a:gd name="connsiteX1" fmla="*/ 148346 w 162305"/>
                  <a:gd name="connsiteY1" fmla="*/ 330485 h 338479"/>
                  <a:gd name="connsiteX2" fmla="*/ 1661 w 162305"/>
                  <a:gd name="connsiteY2" fmla="*/ 123792 h 338479"/>
                  <a:gd name="connsiteX3" fmla="*/ 3566 w 162305"/>
                  <a:gd name="connsiteY3" fmla="*/ 112362 h 338479"/>
                  <a:gd name="connsiteX4" fmla="*/ 14996 w 162305"/>
                  <a:gd name="connsiteY4" fmla="*/ 114267 h 338479"/>
                  <a:gd name="connsiteX5" fmla="*/ 121617 w 162305"/>
                  <a:gd name="connsiteY5" fmla="*/ 248738 h 338479"/>
                  <a:gd name="connsiteX6" fmla="*/ 129296 w 162305"/>
                  <a:gd name="connsiteY6" fmla="*/ 198087 h 338479"/>
                  <a:gd name="connsiteX7" fmla="*/ 29284 w 162305"/>
                  <a:gd name="connsiteY7" fmla="*/ 12350 h 338479"/>
                  <a:gd name="connsiteX8" fmla="*/ 33094 w 162305"/>
                  <a:gd name="connsiteY8" fmla="*/ 920 h 338479"/>
                  <a:gd name="connsiteX9" fmla="*/ 44524 w 162305"/>
                  <a:gd name="connsiteY9" fmla="*/ 4730 h 338479"/>
                  <a:gd name="connsiteX10" fmla="*/ 144536 w 162305"/>
                  <a:gd name="connsiteY10" fmla="*/ 191420 h 338479"/>
                  <a:gd name="connsiteX11" fmla="*/ 145489 w 162305"/>
                  <a:gd name="connsiteY11" fmla="*/ 194277 h 338479"/>
                  <a:gd name="connsiteX12" fmla="*/ 154492 w 162305"/>
                  <a:gd name="connsiteY12" fmla="*/ 259368 h 338479"/>
                  <a:gd name="connsiteX0" fmla="*/ 154492 w 154495"/>
                  <a:gd name="connsiteY0" fmla="*/ 259368 h 271187"/>
                  <a:gd name="connsiteX1" fmla="*/ 89039 w 154495"/>
                  <a:gd name="connsiteY1" fmla="*/ 237035 h 271187"/>
                  <a:gd name="connsiteX2" fmla="*/ 1661 w 154495"/>
                  <a:gd name="connsiteY2" fmla="*/ 123792 h 271187"/>
                  <a:gd name="connsiteX3" fmla="*/ 3566 w 154495"/>
                  <a:gd name="connsiteY3" fmla="*/ 112362 h 271187"/>
                  <a:gd name="connsiteX4" fmla="*/ 14996 w 154495"/>
                  <a:gd name="connsiteY4" fmla="*/ 114267 h 271187"/>
                  <a:gd name="connsiteX5" fmla="*/ 121617 w 154495"/>
                  <a:gd name="connsiteY5" fmla="*/ 248738 h 271187"/>
                  <a:gd name="connsiteX6" fmla="*/ 129296 w 154495"/>
                  <a:gd name="connsiteY6" fmla="*/ 198087 h 271187"/>
                  <a:gd name="connsiteX7" fmla="*/ 29284 w 154495"/>
                  <a:gd name="connsiteY7" fmla="*/ 12350 h 271187"/>
                  <a:gd name="connsiteX8" fmla="*/ 33094 w 154495"/>
                  <a:gd name="connsiteY8" fmla="*/ 920 h 271187"/>
                  <a:gd name="connsiteX9" fmla="*/ 44524 w 154495"/>
                  <a:gd name="connsiteY9" fmla="*/ 4730 h 271187"/>
                  <a:gd name="connsiteX10" fmla="*/ 144536 w 154495"/>
                  <a:gd name="connsiteY10" fmla="*/ 191420 h 271187"/>
                  <a:gd name="connsiteX11" fmla="*/ 145489 w 154495"/>
                  <a:gd name="connsiteY11" fmla="*/ 194277 h 271187"/>
                  <a:gd name="connsiteX12" fmla="*/ 154492 w 154495"/>
                  <a:gd name="connsiteY12" fmla="*/ 259368 h 271187"/>
                  <a:gd name="connsiteX0" fmla="*/ 154492 w 154496"/>
                  <a:gd name="connsiteY0" fmla="*/ 259368 h 268433"/>
                  <a:gd name="connsiteX1" fmla="*/ 89039 w 154496"/>
                  <a:gd name="connsiteY1" fmla="*/ 237035 h 268433"/>
                  <a:gd name="connsiteX2" fmla="*/ 1661 w 154496"/>
                  <a:gd name="connsiteY2" fmla="*/ 123792 h 268433"/>
                  <a:gd name="connsiteX3" fmla="*/ 3566 w 154496"/>
                  <a:gd name="connsiteY3" fmla="*/ 112362 h 268433"/>
                  <a:gd name="connsiteX4" fmla="*/ 14996 w 154496"/>
                  <a:gd name="connsiteY4" fmla="*/ 114267 h 268433"/>
                  <a:gd name="connsiteX5" fmla="*/ 121617 w 154496"/>
                  <a:gd name="connsiteY5" fmla="*/ 248738 h 268433"/>
                  <a:gd name="connsiteX6" fmla="*/ 129296 w 154496"/>
                  <a:gd name="connsiteY6" fmla="*/ 198087 h 268433"/>
                  <a:gd name="connsiteX7" fmla="*/ 29284 w 154496"/>
                  <a:gd name="connsiteY7" fmla="*/ 12350 h 268433"/>
                  <a:gd name="connsiteX8" fmla="*/ 33094 w 154496"/>
                  <a:gd name="connsiteY8" fmla="*/ 920 h 268433"/>
                  <a:gd name="connsiteX9" fmla="*/ 44524 w 154496"/>
                  <a:gd name="connsiteY9" fmla="*/ 4730 h 268433"/>
                  <a:gd name="connsiteX10" fmla="*/ 144536 w 154496"/>
                  <a:gd name="connsiteY10" fmla="*/ 191420 h 268433"/>
                  <a:gd name="connsiteX11" fmla="*/ 145489 w 154496"/>
                  <a:gd name="connsiteY11" fmla="*/ 194277 h 268433"/>
                  <a:gd name="connsiteX12" fmla="*/ 154492 w 154496"/>
                  <a:gd name="connsiteY12" fmla="*/ 259368 h 2684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54496" h="268433">
                    <a:moveTo>
                      <a:pt x="154492" y="259368"/>
                    </a:moveTo>
                    <a:cubicBezTo>
                      <a:pt x="154968" y="282069"/>
                      <a:pt x="118774" y="257416"/>
                      <a:pt x="89039" y="237035"/>
                    </a:cubicBezTo>
                    <a:lnTo>
                      <a:pt x="1661" y="123792"/>
                    </a:lnTo>
                    <a:cubicBezTo>
                      <a:pt x="-1196" y="119982"/>
                      <a:pt x="-244" y="115220"/>
                      <a:pt x="3566" y="112362"/>
                    </a:cubicBezTo>
                    <a:cubicBezTo>
                      <a:pt x="7376" y="109505"/>
                      <a:pt x="12139" y="110457"/>
                      <a:pt x="14996" y="114267"/>
                    </a:cubicBezTo>
                    <a:lnTo>
                      <a:pt x="121617" y="248738"/>
                    </a:lnTo>
                    <a:lnTo>
                      <a:pt x="129296" y="198087"/>
                    </a:lnTo>
                    <a:lnTo>
                      <a:pt x="29284" y="12350"/>
                    </a:lnTo>
                    <a:cubicBezTo>
                      <a:pt x="27379" y="8540"/>
                      <a:pt x="28331" y="2825"/>
                      <a:pt x="33094" y="920"/>
                    </a:cubicBezTo>
                    <a:cubicBezTo>
                      <a:pt x="36904" y="-985"/>
                      <a:pt x="42619" y="-33"/>
                      <a:pt x="44524" y="4730"/>
                    </a:cubicBezTo>
                    <a:lnTo>
                      <a:pt x="144536" y="191420"/>
                    </a:lnTo>
                    <a:cubicBezTo>
                      <a:pt x="144536" y="192372"/>
                      <a:pt x="145489" y="193325"/>
                      <a:pt x="145489" y="194277"/>
                    </a:cubicBezTo>
                    <a:lnTo>
                      <a:pt x="154492" y="259368"/>
                    </a:lnTo>
                    <a:close/>
                  </a:path>
                </a:pathLst>
              </a:custGeom>
              <a:solidFill>
                <a:srgbClr val="C4C4C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8B309004-3166-4D5E-8B68-6A2A16942876}"/>
                  </a:ext>
                </a:extLst>
              </p:cNvPr>
              <p:cNvSpPr/>
              <p:nvPr/>
            </p:nvSpPr>
            <p:spPr>
              <a:xfrm rot="21217160">
                <a:off x="9259192" y="4162766"/>
                <a:ext cx="127877" cy="355099"/>
              </a:xfrm>
              <a:custGeom>
                <a:avLst/>
                <a:gdLst>
                  <a:gd name="connsiteX0" fmla="*/ 7863 w 127877"/>
                  <a:gd name="connsiteY0" fmla="*/ 313026 h 313026"/>
                  <a:gd name="connsiteX1" fmla="*/ 5005 w 127877"/>
                  <a:gd name="connsiteY1" fmla="*/ 312074 h 313026"/>
                  <a:gd name="connsiteX2" fmla="*/ 243 w 127877"/>
                  <a:gd name="connsiteY2" fmla="*/ 302549 h 313026"/>
                  <a:gd name="connsiteX3" fmla="*/ 33580 w 127877"/>
                  <a:gd name="connsiteY3" fmla="*/ 167294 h 313026"/>
                  <a:gd name="connsiteX4" fmla="*/ 33580 w 127877"/>
                  <a:gd name="connsiteY4" fmla="*/ 166341 h 313026"/>
                  <a:gd name="connsiteX5" fmla="*/ 100255 w 127877"/>
                  <a:gd name="connsiteY5" fmla="*/ 5369 h 313026"/>
                  <a:gd name="connsiteX6" fmla="*/ 110733 w 127877"/>
                  <a:gd name="connsiteY6" fmla="*/ 606 h 313026"/>
                  <a:gd name="connsiteX7" fmla="*/ 115495 w 127877"/>
                  <a:gd name="connsiteY7" fmla="*/ 11084 h 313026"/>
                  <a:gd name="connsiteX8" fmla="*/ 48820 w 127877"/>
                  <a:gd name="connsiteY8" fmla="*/ 171104 h 313026"/>
                  <a:gd name="connsiteX9" fmla="*/ 27865 w 127877"/>
                  <a:gd name="connsiteY9" fmla="*/ 258734 h 313026"/>
                  <a:gd name="connsiteX10" fmla="*/ 112638 w 127877"/>
                  <a:gd name="connsiteY10" fmla="*/ 129194 h 313026"/>
                  <a:gd name="connsiteX11" fmla="*/ 124068 w 127877"/>
                  <a:gd name="connsiteY11" fmla="*/ 126336 h 313026"/>
                  <a:gd name="connsiteX12" fmla="*/ 126925 w 127877"/>
                  <a:gd name="connsiteY12" fmla="*/ 137766 h 313026"/>
                  <a:gd name="connsiteX13" fmla="*/ 14530 w 127877"/>
                  <a:gd name="connsiteY13" fmla="*/ 310169 h 313026"/>
                  <a:gd name="connsiteX14" fmla="*/ 7863 w 127877"/>
                  <a:gd name="connsiteY14" fmla="*/ 313026 h 3130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7877" h="313026">
                    <a:moveTo>
                      <a:pt x="7863" y="313026"/>
                    </a:moveTo>
                    <a:cubicBezTo>
                      <a:pt x="6910" y="313026"/>
                      <a:pt x="5958" y="313026"/>
                      <a:pt x="5005" y="312074"/>
                    </a:cubicBezTo>
                    <a:cubicBezTo>
                      <a:pt x="1195" y="310169"/>
                      <a:pt x="-710" y="306359"/>
                      <a:pt x="243" y="302549"/>
                    </a:cubicBezTo>
                    <a:lnTo>
                      <a:pt x="33580" y="167294"/>
                    </a:lnTo>
                    <a:cubicBezTo>
                      <a:pt x="33580" y="167294"/>
                      <a:pt x="33580" y="166341"/>
                      <a:pt x="33580" y="166341"/>
                    </a:cubicBezTo>
                    <a:lnTo>
                      <a:pt x="100255" y="5369"/>
                    </a:lnTo>
                    <a:cubicBezTo>
                      <a:pt x="102160" y="1559"/>
                      <a:pt x="106923" y="-1299"/>
                      <a:pt x="110733" y="606"/>
                    </a:cubicBezTo>
                    <a:cubicBezTo>
                      <a:pt x="114543" y="2511"/>
                      <a:pt x="117400" y="7274"/>
                      <a:pt x="115495" y="11084"/>
                    </a:cubicBezTo>
                    <a:lnTo>
                      <a:pt x="48820" y="171104"/>
                    </a:lnTo>
                    <a:lnTo>
                      <a:pt x="27865" y="258734"/>
                    </a:lnTo>
                    <a:lnTo>
                      <a:pt x="112638" y="129194"/>
                    </a:lnTo>
                    <a:cubicBezTo>
                      <a:pt x="115495" y="125384"/>
                      <a:pt x="120258" y="124431"/>
                      <a:pt x="124068" y="126336"/>
                    </a:cubicBezTo>
                    <a:cubicBezTo>
                      <a:pt x="127878" y="129194"/>
                      <a:pt x="128830" y="133956"/>
                      <a:pt x="126925" y="137766"/>
                    </a:cubicBezTo>
                    <a:lnTo>
                      <a:pt x="14530" y="310169"/>
                    </a:lnTo>
                    <a:cubicBezTo>
                      <a:pt x="12625" y="312074"/>
                      <a:pt x="9768" y="313026"/>
                      <a:pt x="7863" y="313026"/>
                    </a:cubicBezTo>
                    <a:close/>
                  </a:path>
                </a:pathLst>
              </a:custGeom>
              <a:solidFill>
                <a:srgbClr val="C4C4C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93" name="Graphic 37">
                <a:extLst>
                  <a:ext uri="{FF2B5EF4-FFF2-40B4-BE49-F238E27FC236}">
                    <a16:creationId xmlns:a16="http://schemas.microsoft.com/office/drawing/2014/main" id="{F1591132-7189-40E3-A4E9-73AC5FE9BE8B}"/>
                  </a:ext>
                </a:extLst>
              </p:cNvPr>
              <p:cNvGrpSpPr/>
              <p:nvPr/>
            </p:nvGrpSpPr>
            <p:grpSpPr>
              <a:xfrm>
                <a:off x="8588056" y="4271430"/>
                <a:ext cx="752475" cy="394379"/>
                <a:chOff x="8588056" y="4271430"/>
                <a:chExt cx="752475" cy="394379"/>
              </a:xfrm>
            </p:grpSpPr>
            <p:sp>
              <p:nvSpPr>
                <p:cNvPr id="94" name="Freeform: Shape 93">
                  <a:extLst>
                    <a:ext uri="{FF2B5EF4-FFF2-40B4-BE49-F238E27FC236}">
                      <a16:creationId xmlns:a16="http://schemas.microsoft.com/office/drawing/2014/main" id="{C94DC1B2-D580-461D-927C-9E2690411FFF}"/>
                    </a:ext>
                  </a:extLst>
                </p:cNvPr>
                <p:cNvSpPr/>
                <p:nvPr/>
              </p:nvSpPr>
              <p:spPr>
                <a:xfrm>
                  <a:off x="8588056" y="4271430"/>
                  <a:ext cx="752475" cy="394379"/>
                </a:xfrm>
                <a:custGeom>
                  <a:avLst/>
                  <a:gdLst>
                    <a:gd name="connsiteX0" fmla="*/ 0 w 752475"/>
                    <a:gd name="connsiteY0" fmla="*/ 125730 h 394379"/>
                    <a:gd name="connsiteX1" fmla="*/ 430530 w 752475"/>
                    <a:gd name="connsiteY1" fmla="*/ 0 h 394379"/>
                    <a:gd name="connsiteX2" fmla="*/ 752475 w 752475"/>
                    <a:gd name="connsiteY2" fmla="*/ 103823 h 394379"/>
                    <a:gd name="connsiteX3" fmla="*/ 713423 w 752475"/>
                    <a:gd name="connsiteY3" fmla="*/ 241935 h 394379"/>
                    <a:gd name="connsiteX4" fmla="*/ 371475 w 752475"/>
                    <a:gd name="connsiteY4" fmla="*/ 394335 h 394379"/>
                    <a:gd name="connsiteX5" fmla="*/ 23812 w 752475"/>
                    <a:gd name="connsiteY5" fmla="*/ 261937 h 394379"/>
                    <a:gd name="connsiteX6" fmla="*/ 0 w 752475"/>
                    <a:gd name="connsiteY6" fmla="*/ 125730 h 3943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752475" h="394379">
                      <a:moveTo>
                        <a:pt x="0" y="125730"/>
                      </a:moveTo>
                      <a:lnTo>
                        <a:pt x="430530" y="0"/>
                      </a:lnTo>
                      <a:cubicBezTo>
                        <a:pt x="499110" y="13335"/>
                        <a:pt x="661988" y="73343"/>
                        <a:pt x="752475" y="103823"/>
                      </a:cubicBezTo>
                      <a:cubicBezTo>
                        <a:pt x="743903" y="150495"/>
                        <a:pt x="729615" y="196215"/>
                        <a:pt x="713423" y="241935"/>
                      </a:cubicBezTo>
                      <a:cubicBezTo>
                        <a:pt x="677228" y="276225"/>
                        <a:pt x="518160" y="391478"/>
                        <a:pt x="371475" y="394335"/>
                      </a:cubicBezTo>
                      <a:cubicBezTo>
                        <a:pt x="224790" y="397193"/>
                        <a:pt x="23812" y="261937"/>
                        <a:pt x="23812" y="261937"/>
                      </a:cubicBezTo>
                      <a:cubicBezTo>
                        <a:pt x="7620" y="213360"/>
                        <a:pt x="0" y="125730"/>
                        <a:pt x="0" y="12573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5" name="Freeform: Shape 94">
                  <a:extLst>
                    <a:ext uri="{FF2B5EF4-FFF2-40B4-BE49-F238E27FC236}">
                      <a16:creationId xmlns:a16="http://schemas.microsoft.com/office/drawing/2014/main" id="{E19100F6-F10A-4C68-92EC-A6741353EDCD}"/>
                    </a:ext>
                  </a:extLst>
                </p:cNvPr>
                <p:cNvSpPr/>
                <p:nvPr/>
              </p:nvSpPr>
              <p:spPr>
                <a:xfrm>
                  <a:off x="8646158" y="4359858"/>
                  <a:ext cx="654367" cy="103023"/>
                </a:xfrm>
                <a:custGeom>
                  <a:avLst/>
                  <a:gdLst>
                    <a:gd name="connsiteX0" fmla="*/ 654368 w 654367"/>
                    <a:gd name="connsiteY0" fmla="*/ 103024 h 103023"/>
                    <a:gd name="connsiteX1" fmla="*/ 390525 w 654367"/>
                    <a:gd name="connsiteY1" fmla="*/ 154 h 103023"/>
                    <a:gd name="connsiteX2" fmla="*/ 0 w 654367"/>
                    <a:gd name="connsiteY2" fmla="*/ 103024 h 103023"/>
                    <a:gd name="connsiteX3" fmla="*/ 390525 w 654367"/>
                    <a:gd name="connsiteY3" fmla="*/ 38254 h 103023"/>
                    <a:gd name="connsiteX4" fmla="*/ 654368 w 654367"/>
                    <a:gd name="connsiteY4" fmla="*/ 103024 h 103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54367" h="103023">
                      <a:moveTo>
                        <a:pt x="654368" y="103024"/>
                      </a:moveTo>
                      <a:cubicBezTo>
                        <a:pt x="654368" y="103024"/>
                        <a:pt x="443865" y="3964"/>
                        <a:pt x="390525" y="154"/>
                      </a:cubicBezTo>
                      <a:cubicBezTo>
                        <a:pt x="338138" y="-4609"/>
                        <a:pt x="0" y="103024"/>
                        <a:pt x="0" y="103024"/>
                      </a:cubicBezTo>
                      <a:cubicBezTo>
                        <a:pt x="0" y="103024"/>
                        <a:pt x="303848" y="33491"/>
                        <a:pt x="390525" y="38254"/>
                      </a:cubicBezTo>
                      <a:cubicBezTo>
                        <a:pt x="479107" y="43969"/>
                        <a:pt x="654368" y="103024"/>
                        <a:pt x="654368" y="103024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7" name="Freeform: Shape 96">
                  <a:extLst>
                    <a:ext uri="{FF2B5EF4-FFF2-40B4-BE49-F238E27FC236}">
                      <a16:creationId xmlns:a16="http://schemas.microsoft.com/office/drawing/2014/main" id="{D470CBBA-E4CA-43C8-BBD8-AD60AB8EAF7D}"/>
                    </a:ext>
                  </a:extLst>
                </p:cNvPr>
                <p:cNvSpPr/>
                <p:nvPr/>
              </p:nvSpPr>
              <p:spPr>
                <a:xfrm>
                  <a:off x="8649016" y="4476652"/>
                  <a:ext cx="583882" cy="70049"/>
                </a:xfrm>
                <a:custGeom>
                  <a:avLst/>
                  <a:gdLst>
                    <a:gd name="connsiteX0" fmla="*/ 583883 w 583882"/>
                    <a:gd name="connsiteY0" fmla="*/ 70050 h 70049"/>
                    <a:gd name="connsiteX1" fmla="*/ 384810 w 583882"/>
                    <a:gd name="connsiteY1" fmla="*/ 517 h 70049"/>
                    <a:gd name="connsiteX2" fmla="*/ 0 w 583882"/>
                    <a:gd name="connsiteY2" fmla="*/ 53857 h 70049"/>
                    <a:gd name="connsiteX3" fmla="*/ 384810 w 583882"/>
                    <a:gd name="connsiteY3" fmla="*/ 28140 h 70049"/>
                    <a:gd name="connsiteX4" fmla="*/ 583883 w 583882"/>
                    <a:gd name="connsiteY4" fmla="*/ 70050 h 700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83882" h="70049">
                      <a:moveTo>
                        <a:pt x="583883" y="70050"/>
                      </a:moveTo>
                      <a:cubicBezTo>
                        <a:pt x="583883" y="70050"/>
                        <a:pt x="453390" y="6232"/>
                        <a:pt x="384810" y="517"/>
                      </a:cubicBezTo>
                      <a:cubicBezTo>
                        <a:pt x="300038" y="-6150"/>
                        <a:pt x="0" y="53857"/>
                        <a:pt x="0" y="53857"/>
                      </a:cubicBezTo>
                      <a:cubicBezTo>
                        <a:pt x="0" y="53857"/>
                        <a:pt x="319088" y="22425"/>
                        <a:pt x="384810" y="28140"/>
                      </a:cubicBezTo>
                      <a:cubicBezTo>
                        <a:pt x="449580" y="33855"/>
                        <a:pt x="583883" y="70050"/>
                        <a:pt x="583883" y="70050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8" name="Freeform: Shape 97">
                  <a:extLst>
                    <a:ext uri="{FF2B5EF4-FFF2-40B4-BE49-F238E27FC236}">
                      <a16:creationId xmlns:a16="http://schemas.microsoft.com/office/drawing/2014/main" id="{6AF0D583-99F6-4842-9592-03BC02F96F32}"/>
                    </a:ext>
                  </a:extLst>
                </p:cNvPr>
                <p:cNvSpPr/>
                <p:nvPr/>
              </p:nvSpPr>
              <p:spPr>
                <a:xfrm>
                  <a:off x="8659493" y="4554322"/>
                  <a:ext cx="521017" cy="76383"/>
                </a:xfrm>
                <a:custGeom>
                  <a:avLst/>
                  <a:gdLst>
                    <a:gd name="connsiteX0" fmla="*/ 521018 w 521017"/>
                    <a:gd name="connsiteY0" fmla="*/ 22860 h 76383"/>
                    <a:gd name="connsiteX1" fmla="*/ 0 w 521017"/>
                    <a:gd name="connsiteY1" fmla="*/ 0 h 76383"/>
                    <a:gd name="connsiteX2" fmla="*/ 244793 w 521017"/>
                    <a:gd name="connsiteY2" fmla="*/ 73343 h 76383"/>
                    <a:gd name="connsiteX3" fmla="*/ 521018 w 521017"/>
                    <a:gd name="connsiteY3" fmla="*/ 22860 h 76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21017" h="76383">
                      <a:moveTo>
                        <a:pt x="521018" y="22860"/>
                      </a:moveTo>
                      <a:cubicBezTo>
                        <a:pt x="521018" y="22860"/>
                        <a:pt x="308610" y="98107"/>
                        <a:pt x="0" y="0"/>
                      </a:cubicBezTo>
                      <a:cubicBezTo>
                        <a:pt x="0" y="0"/>
                        <a:pt x="99060" y="55245"/>
                        <a:pt x="244793" y="73343"/>
                      </a:cubicBezTo>
                      <a:cubicBezTo>
                        <a:pt x="389573" y="91440"/>
                        <a:pt x="521018" y="22860"/>
                        <a:pt x="521018" y="22860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pic>
          <p:nvPicPr>
            <p:cNvPr id="85" name="Graphic 84">
              <a:extLst>
                <a:ext uri="{FF2B5EF4-FFF2-40B4-BE49-F238E27FC236}">
                  <a16:creationId xmlns:a16="http://schemas.microsoft.com/office/drawing/2014/main" id="{078B60BC-5287-458E-B152-9C5F0363EFF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 rot="19251136">
              <a:off x="5084967" y="5002653"/>
              <a:ext cx="660925" cy="1071565"/>
            </a:xfrm>
            <a:prstGeom prst="rect">
              <a:avLst/>
            </a:prstGeom>
          </p:spPr>
        </p:pic>
        <p:pic>
          <p:nvPicPr>
            <p:cNvPr id="86" name="Picture 85">
              <a:extLst>
                <a:ext uri="{FF2B5EF4-FFF2-40B4-BE49-F238E27FC236}">
                  <a16:creationId xmlns:a16="http://schemas.microsoft.com/office/drawing/2014/main" id="{16750CE4-0AE8-41EF-8F79-7F647A783CC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r="53218"/>
            <a:stretch/>
          </p:blipFill>
          <p:spPr>
            <a:xfrm rot="8835952" flipH="1">
              <a:off x="5223036" y="4761020"/>
              <a:ext cx="384784" cy="474698"/>
            </a:xfrm>
            <a:prstGeom prst="rect">
              <a:avLst/>
            </a:prstGeom>
          </p:spPr>
        </p:pic>
        <p:pic>
          <p:nvPicPr>
            <p:cNvPr id="87" name="Picture 86">
              <a:extLst>
                <a:ext uri="{FF2B5EF4-FFF2-40B4-BE49-F238E27FC236}">
                  <a16:creationId xmlns:a16="http://schemas.microsoft.com/office/drawing/2014/main" id="{F91F7015-C735-443A-B631-F5D5921E03B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r="53218"/>
            <a:stretch/>
          </p:blipFill>
          <p:spPr>
            <a:xfrm rot="12406025">
              <a:off x="3699315" y="4820254"/>
              <a:ext cx="402585" cy="484489"/>
            </a:xfrm>
            <a:prstGeom prst="rect">
              <a:avLst/>
            </a:prstGeom>
          </p:spPr>
        </p:pic>
        <p:pic>
          <p:nvPicPr>
            <p:cNvPr id="89" name="Graphic 88">
              <a:extLst>
                <a:ext uri="{FF2B5EF4-FFF2-40B4-BE49-F238E27FC236}">
                  <a16:creationId xmlns:a16="http://schemas.microsoft.com/office/drawing/2014/main" id="{5A573BA9-79A4-43FB-8B79-793712D603C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 rot="1263660">
              <a:off x="2557324" y="4783554"/>
              <a:ext cx="1387239" cy="1723734"/>
            </a:xfrm>
            <a:prstGeom prst="rect">
              <a:avLst/>
            </a:prstGeom>
          </p:spPr>
        </p:pic>
      </p:grpSp>
      <p:grpSp>
        <p:nvGrpSpPr>
          <p:cNvPr id="34" name="Graphic 98">
            <a:extLst>
              <a:ext uri="{FF2B5EF4-FFF2-40B4-BE49-F238E27FC236}">
                <a16:creationId xmlns:a16="http://schemas.microsoft.com/office/drawing/2014/main" id="{8719DC1F-9488-49D8-A6ED-6C21456BF3CA}"/>
              </a:ext>
            </a:extLst>
          </p:cNvPr>
          <p:cNvGrpSpPr/>
          <p:nvPr/>
        </p:nvGrpSpPr>
        <p:grpSpPr>
          <a:xfrm>
            <a:off x="2777403" y="57415"/>
            <a:ext cx="5984110" cy="3215934"/>
            <a:chOff x="3057735" y="231289"/>
            <a:chExt cx="4264042" cy="2567751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E0BC1CBE-5917-4C8F-A085-A95B1CBF3910}"/>
                </a:ext>
              </a:extLst>
            </p:cNvPr>
            <p:cNvSpPr/>
            <p:nvPr/>
          </p:nvSpPr>
          <p:spPr>
            <a:xfrm>
              <a:off x="3116573" y="313938"/>
              <a:ext cx="1252946" cy="1986305"/>
            </a:xfrm>
            <a:custGeom>
              <a:avLst/>
              <a:gdLst>
                <a:gd name="connsiteX0" fmla="*/ 9153 w 1252946"/>
                <a:gd name="connsiteY0" fmla="*/ 1274525 h 1986305"/>
                <a:gd name="connsiteX1" fmla="*/ 271588 w 1252946"/>
                <a:gd name="connsiteY1" fmla="*/ 499788 h 1986305"/>
                <a:gd name="connsiteX2" fmla="*/ 1252946 w 1252946"/>
                <a:gd name="connsiteY2" fmla="*/ 0 h 1986305"/>
                <a:gd name="connsiteX3" fmla="*/ 291917 w 1252946"/>
                <a:gd name="connsiteY3" fmla="*/ 619275 h 1986305"/>
                <a:gd name="connsiteX4" fmla="*/ 166244 w 1252946"/>
                <a:gd name="connsiteY4" fmla="*/ 1417138 h 1986305"/>
                <a:gd name="connsiteX5" fmla="*/ 445312 w 1252946"/>
                <a:gd name="connsiteY5" fmla="*/ 1866819 h 1986305"/>
                <a:gd name="connsiteX6" fmla="*/ 517389 w 1252946"/>
                <a:gd name="connsiteY6" fmla="*/ 1947761 h 1986305"/>
                <a:gd name="connsiteX7" fmla="*/ 439768 w 1252946"/>
                <a:gd name="connsiteY7" fmla="*/ 1986305 h 1986305"/>
                <a:gd name="connsiteX8" fmla="*/ 195814 w 1252946"/>
                <a:gd name="connsiteY8" fmla="*/ 1697225 h 1986305"/>
                <a:gd name="connsiteX9" fmla="*/ 9153 w 1252946"/>
                <a:gd name="connsiteY9" fmla="*/ 1274525 h 1986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52946" h="1986305">
                  <a:moveTo>
                    <a:pt x="9153" y="1274525"/>
                  </a:moveTo>
                  <a:cubicBezTo>
                    <a:pt x="-31506" y="1006001"/>
                    <a:pt x="64597" y="728483"/>
                    <a:pt x="271588" y="499788"/>
                  </a:cubicBezTo>
                  <a:cubicBezTo>
                    <a:pt x="497060" y="249252"/>
                    <a:pt x="855598" y="75803"/>
                    <a:pt x="1252946" y="0"/>
                  </a:cubicBezTo>
                  <a:cubicBezTo>
                    <a:pt x="840813" y="110493"/>
                    <a:pt x="485971" y="327625"/>
                    <a:pt x="291917" y="619275"/>
                  </a:cubicBezTo>
                  <a:cubicBezTo>
                    <a:pt x="129281" y="867242"/>
                    <a:pt x="77534" y="1151184"/>
                    <a:pt x="166244" y="1417138"/>
                  </a:cubicBezTo>
                  <a:cubicBezTo>
                    <a:pt x="219840" y="1577738"/>
                    <a:pt x="325183" y="1726775"/>
                    <a:pt x="445312" y="1866819"/>
                  </a:cubicBezTo>
                  <a:cubicBezTo>
                    <a:pt x="469338" y="1893800"/>
                    <a:pt x="491515" y="1920780"/>
                    <a:pt x="517389" y="1947761"/>
                  </a:cubicBezTo>
                  <a:cubicBezTo>
                    <a:pt x="487819" y="1956755"/>
                    <a:pt x="461945" y="1969603"/>
                    <a:pt x="439768" y="1986305"/>
                  </a:cubicBezTo>
                  <a:cubicBezTo>
                    <a:pt x="343665" y="1896369"/>
                    <a:pt x="266043" y="1794870"/>
                    <a:pt x="195814" y="1697225"/>
                  </a:cubicBezTo>
                  <a:cubicBezTo>
                    <a:pt x="99711" y="1564890"/>
                    <a:pt x="31330" y="1423562"/>
                    <a:pt x="9153" y="1274525"/>
                  </a:cubicBezTo>
                  <a:close/>
                </a:path>
              </a:pathLst>
            </a:custGeom>
            <a:solidFill>
              <a:srgbClr val="FFFF00"/>
            </a:solidFill>
            <a:ln w="184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B0E27EE7-A4D6-4B59-B964-7F52FDA3D1E2}"/>
                </a:ext>
              </a:extLst>
            </p:cNvPr>
            <p:cNvSpPr/>
            <p:nvPr/>
          </p:nvSpPr>
          <p:spPr>
            <a:xfrm>
              <a:off x="3293994" y="272053"/>
              <a:ext cx="3965316" cy="2349533"/>
            </a:xfrm>
            <a:custGeom>
              <a:avLst/>
              <a:gdLst>
                <a:gd name="connsiteX0" fmla="*/ 1951540 w 3965316"/>
                <a:gd name="connsiteY0" fmla="*/ 2349391 h 2349533"/>
                <a:gd name="connsiteX1" fmla="*/ 1203047 w 3965316"/>
                <a:gd name="connsiteY1" fmla="*/ 2308277 h 2349533"/>
                <a:gd name="connsiteX2" fmla="*/ 966486 w 3965316"/>
                <a:gd name="connsiteY2" fmla="*/ 2273588 h 2349533"/>
                <a:gd name="connsiteX3" fmla="*/ 973878 w 3965316"/>
                <a:gd name="connsiteY3" fmla="*/ 2215772 h 2349533"/>
                <a:gd name="connsiteX4" fmla="*/ 663392 w 3965316"/>
                <a:gd name="connsiteY4" fmla="*/ 1976798 h 2349533"/>
                <a:gd name="connsiteX5" fmla="*/ 652303 w 3965316"/>
                <a:gd name="connsiteY5" fmla="*/ 1974229 h 2349533"/>
                <a:gd name="connsiteX6" fmla="*/ 648607 w 3965316"/>
                <a:gd name="connsiteY6" fmla="*/ 1974229 h 2349533"/>
                <a:gd name="connsiteX7" fmla="*/ 637518 w 3965316"/>
                <a:gd name="connsiteY7" fmla="*/ 1972944 h 2349533"/>
                <a:gd name="connsiteX8" fmla="*/ 620885 w 3965316"/>
                <a:gd name="connsiteY8" fmla="*/ 1972944 h 2349533"/>
                <a:gd name="connsiteX9" fmla="*/ 526630 w 3965316"/>
                <a:gd name="connsiteY9" fmla="*/ 1983222 h 2349533"/>
                <a:gd name="connsiteX10" fmla="*/ 495212 w 3965316"/>
                <a:gd name="connsiteY10" fmla="*/ 1976798 h 2349533"/>
                <a:gd name="connsiteX11" fmla="*/ 484123 w 3965316"/>
                <a:gd name="connsiteY11" fmla="*/ 1974229 h 2349533"/>
                <a:gd name="connsiteX12" fmla="*/ 480427 w 3965316"/>
                <a:gd name="connsiteY12" fmla="*/ 1974229 h 2349533"/>
                <a:gd name="connsiteX13" fmla="*/ 469338 w 3965316"/>
                <a:gd name="connsiteY13" fmla="*/ 1972944 h 2349533"/>
                <a:gd name="connsiteX14" fmla="*/ 452705 w 3965316"/>
                <a:gd name="connsiteY14" fmla="*/ 1972944 h 2349533"/>
                <a:gd name="connsiteX15" fmla="*/ 389868 w 3965316"/>
                <a:gd name="connsiteY15" fmla="*/ 1976798 h 2349533"/>
                <a:gd name="connsiteX16" fmla="*/ 197662 w 3965316"/>
                <a:gd name="connsiteY16" fmla="*/ 1739110 h 2349533"/>
                <a:gd name="connsiteX17" fmla="*/ 9153 w 3965316"/>
                <a:gd name="connsiteY17" fmla="*/ 1315125 h 2349533"/>
                <a:gd name="connsiteX18" fmla="*/ 271588 w 3965316"/>
                <a:gd name="connsiteY18" fmla="*/ 540388 h 2349533"/>
                <a:gd name="connsiteX19" fmla="*/ 2395092 w 3965316"/>
                <a:gd name="connsiteY19" fmla="*/ 109979 h 2349533"/>
                <a:gd name="connsiteX20" fmla="*/ 3235993 w 3965316"/>
                <a:gd name="connsiteY20" fmla="*/ 319402 h 2349533"/>
                <a:gd name="connsiteX21" fmla="*/ 3875447 w 3965316"/>
                <a:gd name="connsiteY21" fmla="*/ 780647 h 2349533"/>
                <a:gd name="connsiteX22" fmla="*/ 3237841 w 3965316"/>
                <a:gd name="connsiteY22" fmla="*/ 2150247 h 2349533"/>
                <a:gd name="connsiteX23" fmla="*/ 1951540 w 3965316"/>
                <a:gd name="connsiteY23" fmla="*/ 2349391 h 2349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65316" h="2349533">
                  <a:moveTo>
                    <a:pt x="1951540" y="2349391"/>
                  </a:moveTo>
                  <a:cubicBezTo>
                    <a:pt x="1702042" y="2348106"/>
                    <a:pt x="1450696" y="2337828"/>
                    <a:pt x="1203047" y="2308277"/>
                  </a:cubicBezTo>
                  <a:cubicBezTo>
                    <a:pt x="1123577" y="2299284"/>
                    <a:pt x="1044107" y="2287721"/>
                    <a:pt x="966486" y="2273588"/>
                  </a:cubicBezTo>
                  <a:cubicBezTo>
                    <a:pt x="972030" y="2255600"/>
                    <a:pt x="975726" y="2236328"/>
                    <a:pt x="973878" y="2215772"/>
                  </a:cubicBezTo>
                  <a:cubicBezTo>
                    <a:pt x="966486" y="2092430"/>
                    <a:pt x="826027" y="2007633"/>
                    <a:pt x="663392" y="1976798"/>
                  </a:cubicBezTo>
                  <a:cubicBezTo>
                    <a:pt x="659695" y="1975513"/>
                    <a:pt x="657847" y="1975513"/>
                    <a:pt x="652303" y="1974229"/>
                  </a:cubicBezTo>
                  <a:cubicBezTo>
                    <a:pt x="650455" y="1974229"/>
                    <a:pt x="650455" y="1974229"/>
                    <a:pt x="648607" y="1974229"/>
                  </a:cubicBezTo>
                  <a:cubicBezTo>
                    <a:pt x="644910" y="1974229"/>
                    <a:pt x="641214" y="1972944"/>
                    <a:pt x="637518" y="1972944"/>
                  </a:cubicBezTo>
                  <a:cubicBezTo>
                    <a:pt x="631973" y="1971659"/>
                    <a:pt x="626429" y="1972944"/>
                    <a:pt x="620885" y="1972944"/>
                  </a:cubicBezTo>
                  <a:cubicBezTo>
                    <a:pt x="587618" y="1972944"/>
                    <a:pt x="556200" y="1976798"/>
                    <a:pt x="526630" y="1983222"/>
                  </a:cubicBezTo>
                  <a:cubicBezTo>
                    <a:pt x="515541" y="1980653"/>
                    <a:pt x="506300" y="1978083"/>
                    <a:pt x="495212" y="1976798"/>
                  </a:cubicBezTo>
                  <a:cubicBezTo>
                    <a:pt x="491515" y="1975513"/>
                    <a:pt x="489667" y="1975513"/>
                    <a:pt x="484123" y="1974229"/>
                  </a:cubicBezTo>
                  <a:cubicBezTo>
                    <a:pt x="482275" y="1974229"/>
                    <a:pt x="482275" y="1974229"/>
                    <a:pt x="480427" y="1974229"/>
                  </a:cubicBezTo>
                  <a:cubicBezTo>
                    <a:pt x="476730" y="1974229"/>
                    <a:pt x="473034" y="1972944"/>
                    <a:pt x="469338" y="1972944"/>
                  </a:cubicBezTo>
                  <a:cubicBezTo>
                    <a:pt x="463793" y="1971659"/>
                    <a:pt x="458249" y="1972944"/>
                    <a:pt x="452705" y="1972944"/>
                  </a:cubicBezTo>
                  <a:cubicBezTo>
                    <a:pt x="430527" y="1972944"/>
                    <a:pt x="410198" y="1974229"/>
                    <a:pt x="389868" y="1976798"/>
                  </a:cubicBezTo>
                  <a:cubicBezTo>
                    <a:pt x="317791" y="1900995"/>
                    <a:pt x="254954" y="1817483"/>
                    <a:pt x="197662" y="1739110"/>
                  </a:cubicBezTo>
                  <a:cubicBezTo>
                    <a:pt x="101559" y="1605490"/>
                    <a:pt x="33178" y="1464162"/>
                    <a:pt x="9153" y="1315125"/>
                  </a:cubicBezTo>
                  <a:cubicBezTo>
                    <a:pt x="-31506" y="1046601"/>
                    <a:pt x="64597" y="769083"/>
                    <a:pt x="271588" y="540388"/>
                  </a:cubicBezTo>
                  <a:cubicBezTo>
                    <a:pt x="715139" y="57302"/>
                    <a:pt x="1650295" y="-143127"/>
                    <a:pt x="2395092" y="109979"/>
                  </a:cubicBezTo>
                  <a:cubicBezTo>
                    <a:pt x="2664920" y="202485"/>
                    <a:pt x="2958773" y="242314"/>
                    <a:pt x="3235993" y="319402"/>
                  </a:cubicBezTo>
                  <a:cubicBezTo>
                    <a:pt x="3546479" y="405484"/>
                    <a:pt x="3768255" y="557091"/>
                    <a:pt x="3875447" y="780647"/>
                  </a:cubicBezTo>
                  <a:cubicBezTo>
                    <a:pt x="4112008" y="1270157"/>
                    <a:pt x="3875447" y="1863735"/>
                    <a:pt x="3237841" y="2150247"/>
                  </a:cubicBezTo>
                  <a:cubicBezTo>
                    <a:pt x="2860822" y="2321125"/>
                    <a:pt x="2391396" y="2351961"/>
                    <a:pt x="1951540" y="2349391"/>
                  </a:cubicBezTo>
                  <a:close/>
                </a:path>
              </a:pathLst>
            </a:custGeom>
            <a:solidFill>
              <a:srgbClr val="73EEFE"/>
            </a:solidFill>
            <a:ln w="184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5F945A55-F037-44FE-8B09-79CFC3348269}"/>
                </a:ext>
              </a:extLst>
            </p:cNvPr>
            <p:cNvSpPr/>
            <p:nvPr/>
          </p:nvSpPr>
          <p:spPr>
            <a:xfrm>
              <a:off x="3526257" y="2287395"/>
              <a:ext cx="268492" cy="373877"/>
            </a:xfrm>
            <a:custGeom>
              <a:avLst/>
              <a:gdLst>
                <a:gd name="connsiteX0" fmla="*/ 218592 w 268492"/>
                <a:gd name="connsiteY0" fmla="*/ 0 h 373877"/>
                <a:gd name="connsiteX1" fmla="*/ 109553 w 268492"/>
                <a:gd name="connsiteY1" fmla="*/ 182442 h 373877"/>
                <a:gd name="connsiteX2" fmla="*/ 268492 w 268492"/>
                <a:gd name="connsiteY2" fmla="*/ 373878 h 373877"/>
                <a:gd name="connsiteX3" fmla="*/ 4209 w 268492"/>
                <a:gd name="connsiteY3" fmla="*/ 199144 h 373877"/>
                <a:gd name="connsiteX4" fmla="*/ 218592 w 268492"/>
                <a:gd name="connsiteY4" fmla="*/ 0 h 373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8492" h="373877">
                  <a:moveTo>
                    <a:pt x="218592" y="0"/>
                  </a:moveTo>
                  <a:cubicBezTo>
                    <a:pt x="144667" y="41114"/>
                    <a:pt x="100312" y="110493"/>
                    <a:pt x="109553" y="182442"/>
                  </a:cubicBezTo>
                  <a:cubicBezTo>
                    <a:pt x="118793" y="258245"/>
                    <a:pt x="179782" y="330194"/>
                    <a:pt x="268492" y="373878"/>
                  </a:cubicBezTo>
                  <a:cubicBezTo>
                    <a:pt x="137275" y="366169"/>
                    <a:pt x="28235" y="289081"/>
                    <a:pt x="4209" y="199144"/>
                  </a:cubicBezTo>
                  <a:cubicBezTo>
                    <a:pt x="-21665" y="97645"/>
                    <a:pt x="74438" y="2570"/>
                    <a:pt x="218592" y="0"/>
                  </a:cubicBezTo>
                  <a:close/>
                </a:path>
              </a:pathLst>
            </a:custGeom>
            <a:solidFill>
              <a:srgbClr val="73EEFE"/>
            </a:solidFill>
            <a:ln w="184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EE0C39EB-425D-4675-B072-50ADD07E6B03}"/>
                </a:ext>
              </a:extLst>
            </p:cNvPr>
            <p:cNvSpPr/>
            <p:nvPr/>
          </p:nvSpPr>
          <p:spPr>
            <a:xfrm>
              <a:off x="3692487" y="2286973"/>
              <a:ext cx="517204" cy="374430"/>
            </a:xfrm>
            <a:custGeom>
              <a:avLst/>
              <a:gdLst>
                <a:gd name="connsiteX0" fmla="*/ 4312 w 517204"/>
                <a:gd name="connsiteY0" fmla="*/ 198282 h 374430"/>
                <a:gd name="connsiteX1" fmla="*/ 242721 w 517204"/>
                <a:gd name="connsiteY1" fmla="*/ 423 h 374430"/>
                <a:gd name="connsiteX2" fmla="*/ 508852 w 517204"/>
                <a:gd name="connsiteY2" fmla="*/ 161023 h 374430"/>
                <a:gd name="connsiteX3" fmla="*/ 301861 w 517204"/>
                <a:gd name="connsiteY3" fmla="*/ 374301 h 374430"/>
                <a:gd name="connsiteX4" fmla="*/ 4312 w 517204"/>
                <a:gd name="connsiteY4" fmla="*/ 198282 h 374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7204" h="374430">
                  <a:moveTo>
                    <a:pt x="4312" y="198282"/>
                  </a:moveTo>
                  <a:cubicBezTo>
                    <a:pt x="-23410" y="91644"/>
                    <a:pt x="85630" y="-7286"/>
                    <a:pt x="242721" y="423"/>
                  </a:cubicBezTo>
                  <a:cubicBezTo>
                    <a:pt x="361001" y="20980"/>
                    <a:pt x="475586" y="73656"/>
                    <a:pt x="508852" y="161023"/>
                  </a:cubicBezTo>
                  <a:cubicBezTo>
                    <a:pt x="545815" y="261238"/>
                    <a:pt x="457104" y="369161"/>
                    <a:pt x="301861" y="374301"/>
                  </a:cubicBezTo>
                  <a:cubicBezTo>
                    <a:pt x="154011" y="378155"/>
                    <a:pt x="30186" y="295927"/>
                    <a:pt x="4312" y="198282"/>
                  </a:cubicBezTo>
                  <a:close/>
                </a:path>
              </a:pathLst>
            </a:custGeom>
            <a:solidFill>
              <a:srgbClr val="FFFF00"/>
            </a:solidFill>
            <a:ln w="184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810D9FCA-0B38-4C3F-9D99-27D0AE78BB45}"/>
                </a:ext>
              </a:extLst>
            </p:cNvPr>
            <p:cNvSpPr/>
            <p:nvPr/>
          </p:nvSpPr>
          <p:spPr>
            <a:xfrm>
              <a:off x="3230516" y="2534773"/>
              <a:ext cx="243599" cy="223211"/>
            </a:xfrm>
            <a:custGeom>
              <a:avLst/>
              <a:gdLst>
                <a:gd name="connsiteX0" fmla="*/ 141011 w 243599"/>
                <a:gd name="connsiteY0" fmla="*/ 12152 h 223211"/>
                <a:gd name="connsiteX1" fmla="*/ 144707 w 243599"/>
                <a:gd name="connsiteY1" fmla="*/ 14722 h 223211"/>
                <a:gd name="connsiteX2" fmla="*/ 155796 w 243599"/>
                <a:gd name="connsiteY2" fmla="*/ 26285 h 223211"/>
                <a:gd name="connsiteX3" fmla="*/ 237114 w 243599"/>
                <a:gd name="connsiteY3" fmla="*/ 161189 h 223211"/>
                <a:gd name="connsiteX4" fmla="*/ 105896 w 243599"/>
                <a:gd name="connsiteY4" fmla="*/ 222860 h 223211"/>
                <a:gd name="connsiteX5" fmla="*/ 553 w 243599"/>
                <a:gd name="connsiteY5" fmla="*/ 107228 h 223211"/>
                <a:gd name="connsiteX6" fmla="*/ 20882 w 243599"/>
                <a:gd name="connsiteY6" fmla="*/ 31424 h 223211"/>
                <a:gd name="connsiteX7" fmla="*/ 141011 w 243599"/>
                <a:gd name="connsiteY7" fmla="*/ 12152 h 223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3599" h="223211">
                  <a:moveTo>
                    <a:pt x="141011" y="12152"/>
                  </a:moveTo>
                  <a:cubicBezTo>
                    <a:pt x="142859" y="13437"/>
                    <a:pt x="142859" y="13437"/>
                    <a:pt x="144707" y="14722"/>
                  </a:cubicBezTo>
                  <a:cubicBezTo>
                    <a:pt x="146555" y="18576"/>
                    <a:pt x="150251" y="22431"/>
                    <a:pt x="155796" y="26285"/>
                  </a:cubicBezTo>
                  <a:cubicBezTo>
                    <a:pt x="214936" y="55836"/>
                    <a:pt x="261139" y="109797"/>
                    <a:pt x="237114" y="161189"/>
                  </a:cubicBezTo>
                  <a:cubicBezTo>
                    <a:pt x="220480" y="198449"/>
                    <a:pt x="163188" y="226714"/>
                    <a:pt x="105896" y="222860"/>
                  </a:cubicBezTo>
                  <a:cubicBezTo>
                    <a:pt x="24578" y="217721"/>
                    <a:pt x="4249" y="154765"/>
                    <a:pt x="553" y="107228"/>
                  </a:cubicBezTo>
                  <a:cubicBezTo>
                    <a:pt x="-1295" y="81532"/>
                    <a:pt x="553" y="53266"/>
                    <a:pt x="20882" y="31424"/>
                  </a:cubicBezTo>
                  <a:cubicBezTo>
                    <a:pt x="46756" y="3159"/>
                    <a:pt x="104048" y="-12259"/>
                    <a:pt x="141011" y="12152"/>
                  </a:cubicBezTo>
                  <a:close/>
                </a:path>
              </a:pathLst>
            </a:custGeom>
            <a:solidFill>
              <a:srgbClr val="FFFF00"/>
            </a:solidFill>
            <a:ln w="184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8BF824F1-D9B5-49C5-90D0-3266745CE2A0}"/>
                </a:ext>
              </a:extLst>
            </p:cNvPr>
            <p:cNvSpPr/>
            <p:nvPr/>
          </p:nvSpPr>
          <p:spPr>
            <a:xfrm>
              <a:off x="3057735" y="231289"/>
              <a:ext cx="4264042" cy="2470133"/>
            </a:xfrm>
            <a:custGeom>
              <a:avLst/>
              <a:gdLst>
                <a:gd name="connsiteX0" fmla="*/ 42116 w 4264042"/>
                <a:gd name="connsiteY0" fmla="*/ 1499786 h 2470133"/>
                <a:gd name="connsiteX1" fmla="*/ 321184 w 4264042"/>
                <a:gd name="connsiteY1" fmla="*/ 1949467 h 2470133"/>
                <a:gd name="connsiteX2" fmla="*/ 461642 w 4264042"/>
                <a:gd name="connsiteY2" fmla="*/ 2099789 h 2470133"/>
                <a:gd name="connsiteX3" fmla="*/ 409895 w 4264042"/>
                <a:gd name="connsiteY3" fmla="*/ 2237264 h 2470133"/>
                <a:gd name="connsiteX4" fmla="*/ 740710 w 4264042"/>
                <a:gd name="connsiteY4" fmla="*/ 2469813 h 2470133"/>
                <a:gd name="connsiteX5" fmla="*/ 836813 w 4264042"/>
                <a:gd name="connsiteY5" fmla="*/ 2462104 h 2470133"/>
                <a:gd name="connsiteX6" fmla="*/ 907042 w 4264042"/>
                <a:gd name="connsiteY6" fmla="*/ 2469813 h 2470133"/>
                <a:gd name="connsiteX7" fmla="*/ 1162085 w 4264042"/>
                <a:gd name="connsiteY7" fmla="*/ 2378592 h 2470133"/>
                <a:gd name="connsiteX8" fmla="*/ 1413431 w 4264042"/>
                <a:gd name="connsiteY8" fmla="*/ 2404288 h 2470133"/>
                <a:gd name="connsiteX9" fmla="*/ 2121266 w 4264042"/>
                <a:gd name="connsiteY9" fmla="*/ 2428699 h 2470133"/>
                <a:gd name="connsiteX10" fmla="*/ 2400334 w 4264042"/>
                <a:gd name="connsiteY10" fmla="*/ 2427414 h 2470133"/>
                <a:gd name="connsiteX11" fmla="*/ 3642279 w 4264042"/>
                <a:gd name="connsiteY11" fmla="*/ 2155036 h 2470133"/>
                <a:gd name="connsiteX12" fmla="*/ 4119097 w 4264042"/>
                <a:gd name="connsiteY12" fmla="*/ 719911 h 2470133"/>
                <a:gd name="connsiteX13" fmla="*/ 3514758 w 4264042"/>
                <a:gd name="connsiteY13" fmla="*/ 326761 h 2470133"/>
                <a:gd name="connsiteX14" fmla="*/ 2660921 w 4264042"/>
                <a:gd name="connsiteY14" fmla="*/ 114769 h 2470133"/>
                <a:gd name="connsiteX15" fmla="*/ 1851438 w 4264042"/>
                <a:gd name="connsiteY15" fmla="*/ 1706 h 2470133"/>
                <a:gd name="connsiteX16" fmla="*/ 169637 w 4264042"/>
                <a:gd name="connsiteY16" fmla="*/ 701924 h 2470133"/>
                <a:gd name="connsiteX17" fmla="*/ 42116 w 4264042"/>
                <a:gd name="connsiteY17" fmla="*/ 1499786 h 2470133"/>
                <a:gd name="connsiteX18" fmla="*/ 687115 w 4264042"/>
                <a:gd name="connsiteY18" fmla="*/ 2056106 h 2470133"/>
                <a:gd name="connsiteX19" fmla="*/ 578075 w 4264042"/>
                <a:gd name="connsiteY19" fmla="*/ 2238548 h 2470133"/>
                <a:gd name="connsiteX20" fmla="*/ 737014 w 4264042"/>
                <a:gd name="connsiteY20" fmla="*/ 2429984 h 2470133"/>
                <a:gd name="connsiteX21" fmla="*/ 472731 w 4264042"/>
                <a:gd name="connsiteY21" fmla="*/ 2255251 h 2470133"/>
                <a:gd name="connsiteX22" fmla="*/ 687115 w 4264042"/>
                <a:gd name="connsiteY22" fmla="*/ 2056106 h 2470133"/>
                <a:gd name="connsiteX23" fmla="*/ 934764 w 4264042"/>
                <a:gd name="connsiteY23" fmla="*/ 2429984 h 2470133"/>
                <a:gd name="connsiteX24" fmla="*/ 639063 w 4264042"/>
                <a:gd name="connsiteY24" fmla="*/ 2253966 h 2470133"/>
                <a:gd name="connsiteX25" fmla="*/ 877472 w 4264042"/>
                <a:gd name="connsiteY25" fmla="*/ 2056106 h 2470133"/>
                <a:gd name="connsiteX26" fmla="*/ 1143603 w 4264042"/>
                <a:gd name="connsiteY26" fmla="*/ 2216707 h 2470133"/>
                <a:gd name="connsiteX27" fmla="*/ 934764 w 4264042"/>
                <a:gd name="connsiteY27" fmla="*/ 2429984 h 2470133"/>
                <a:gd name="connsiteX28" fmla="*/ 3474099 w 4264042"/>
                <a:gd name="connsiteY28" fmla="*/ 2191011 h 2470133"/>
                <a:gd name="connsiteX29" fmla="*/ 2185951 w 4264042"/>
                <a:gd name="connsiteY29" fmla="*/ 2390155 h 2470133"/>
                <a:gd name="connsiteX30" fmla="*/ 1437457 w 4264042"/>
                <a:gd name="connsiteY30" fmla="*/ 2349041 h 2470133"/>
                <a:gd name="connsiteX31" fmla="*/ 1200896 w 4264042"/>
                <a:gd name="connsiteY31" fmla="*/ 2314352 h 2470133"/>
                <a:gd name="connsiteX32" fmla="*/ 1208288 w 4264042"/>
                <a:gd name="connsiteY32" fmla="*/ 2256536 h 2470133"/>
                <a:gd name="connsiteX33" fmla="*/ 897802 w 4264042"/>
                <a:gd name="connsiteY33" fmla="*/ 2017562 h 2470133"/>
                <a:gd name="connsiteX34" fmla="*/ 886713 w 4264042"/>
                <a:gd name="connsiteY34" fmla="*/ 2014992 h 2470133"/>
                <a:gd name="connsiteX35" fmla="*/ 883017 w 4264042"/>
                <a:gd name="connsiteY35" fmla="*/ 2014992 h 2470133"/>
                <a:gd name="connsiteX36" fmla="*/ 871928 w 4264042"/>
                <a:gd name="connsiteY36" fmla="*/ 2013708 h 2470133"/>
                <a:gd name="connsiteX37" fmla="*/ 855295 w 4264042"/>
                <a:gd name="connsiteY37" fmla="*/ 2013708 h 2470133"/>
                <a:gd name="connsiteX38" fmla="*/ 761040 w 4264042"/>
                <a:gd name="connsiteY38" fmla="*/ 2023986 h 2470133"/>
                <a:gd name="connsiteX39" fmla="*/ 729622 w 4264042"/>
                <a:gd name="connsiteY39" fmla="*/ 2017562 h 2470133"/>
                <a:gd name="connsiteX40" fmla="*/ 718533 w 4264042"/>
                <a:gd name="connsiteY40" fmla="*/ 2014992 h 2470133"/>
                <a:gd name="connsiteX41" fmla="*/ 714837 w 4264042"/>
                <a:gd name="connsiteY41" fmla="*/ 2014992 h 2470133"/>
                <a:gd name="connsiteX42" fmla="*/ 703748 w 4264042"/>
                <a:gd name="connsiteY42" fmla="*/ 2013708 h 2470133"/>
                <a:gd name="connsiteX43" fmla="*/ 687115 w 4264042"/>
                <a:gd name="connsiteY43" fmla="*/ 2013708 h 2470133"/>
                <a:gd name="connsiteX44" fmla="*/ 624278 w 4264042"/>
                <a:gd name="connsiteY44" fmla="*/ 2017562 h 2470133"/>
                <a:gd name="connsiteX45" fmla="*/ 432072 w 4264042"/>
                <a:gd name="connsiteY45" fmla="*/ 1779873 h 2470133"/>
                <a:gd name="connsiteX46" fmla="*/ 243563 w 4264042"/>
                <a:gd name="connsiteY46" fmla="*/ 1355889 h 2470133"/>
                <a:gd name="connsiteX47" fmla="*/ 505998 w 4264042"/>
                <a:gd name="connsiteY47" fmla="*/ 581152 h 2470133"/>
                <a:gd name="connsiteX48" fmla="*/ 2631350 w 4264042"/>
                <a:gd name="connsiteY48" fmla="*/ 150743 h 2470133"/>
                <a:gd name="connsiteX49" fmla="*/ 3472251 w 4264042"/>
                <a:gd name="connsiteY49" fmla="*/ 360166 h 2470133"/>
                <a:gd name="connsiteX50" fmla="*/ 4111705 w 4264042"/>
                <a:gd name="connsiteY50" fmla="*/ 821410 h 2470133"/>
                <a:gd name="connsiteX51" fmla="*/ 3474099 w 4264042"/>
                <a:gd name="connsiteY51" fmla="*/ 2191011 h 2470133"/>
                <a:gd name="connsiteX52" fmla="*/ 254651 w 4264042"/>
                <a:gd name="connsiteY52" fmla="*/ 1781158 h 2470133"/>
                <a:gd name="connsiteX53" fmla="*/ 66142 w 4264042"/>
                <a:gd name="connsiteY53" fmla="*/ 1357173 h 2470133"/>
                <a:gd name="connsiteX54" fmla="*/ 328577 w 4264042"/>
                <a:gd name="connsiteY54" fmla="*/ 582437 h 2470133"/>
                <a:gd name="connsiteX55" fmla="*/ 1311784 w 4264042"/>
                <a:gd name="connsiteY55" fmla="*/ 82649 h 2470133"/>
                <a:gd name="connsiteX56" fmla="*/ 350754 w 4264042"/>
                <a:gd name="connsiteY56" fmla="*/ 701924 h 2470133"/>
                <a:gd name="connsiteX57" fmla="*/ 225081 w 4264042"/>
                <a:gd name="connsiteY57" fmla="*/ 1499786 h 2470133"/>
                <a:gd name="connsiteX58" fmla="*/ 504149 w 4264042"/>
                <a:gd name="connsiteY58" fmla="*/ 1949467 h 2470133"/>
                <a:gd name="connsiteX59" fmla="*/ 576227 w 4264042"/>
                <a:gd name="connsiteY59" fmla="*/ 2030410 h 2470133"/>
                <a:gd name="connsiteX60" fmla="*/ 498605 w 4264042"/>
                <a:gd name="connsiteY60" fmla="*/ 2068954 h 2470133"/>
                <a:gd name="connsiteX61" fmla="*/ 254651 w 4264042"/>
                <a:gd name="connsiteY61" fmla="*/ 1781158 h 2470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4264042" h="2470133">
                  <a:moveTo>
                    <a:pt x="42116" y="1499786"/>
                  </a:moveTo>
                  <a:cubicBezTo>
                    <a:pt x="95712" y="1660387"/>
                    <a:pt x="201056" y="1809424"/>
                    <a:pt x="321184" y="1949467"/>
                  </a:cubicBezTo>
                  <a:cubicBezTo>
                    <a:pt x="365539" y="2000860"/>
                    <a:pt x="409895" y="2052252"/>
                    <a:pt x="461642" y="2099789"/>
                  </a:cubicBezTo>
                  <a:cubicBezTo>
                    <a:pt x="424680" y="2138334"/>
                    <a:pt x="404350" y="2187156"/>
                    <a:pt x="409895" y="2237264"/>
                  </a:cubicBezTo>
                  <a:cubicBezTo>
                    <a:pt x="422832" y="2355465"/>
                    <a:pt x="565138" y="2464674"/>
                    <a:pt x="740710" y="2469813"/>
                  </a:cubicBezTo>
                  <a:cubicBezTo>
                    <a:pt x="773977" y="2471098"/>
                    <a:pt x="807243" y="2468528"/>
                    <a:pt x="836813" y="2462104"/>
                  </a:cubicBezTo>
                  <a:cubicBezTo>
                    <a:pt x="858991" y="2465958"/>
                    <a:pt x="883017" y="2469813"/>
                    <a:pt x="907042" y="2469813"/>
                  </a:cubicBezTo>
                  <a:cubicBezTo>
                    <a:pt x="1016082" y="2473667"/>
                    <a:pt x="1108489" y="2436408"/>
                    <a:pt x="1162085" y="2378592"/>
                  </a:cubicBezTo>
                  <a:cubicBezTo>
                    <a:pt x="1247099" y="2388870"/>
                    <a:pt x="1332113" y="2396579"/>
                    <a:pt x="1413431" y="2404288"/>
                  </a:cubicBezTo>
                  <a:cubicBezTo>
                    <a:pt x="1646296" y="2424845"/>
                    <a:pt x="1884705" y="2432554"/>
                    <a:pt x="2121266" y="2428699"/>
                  </a:cubicBezTo>
                  <a:cubicBezTo>
                    <a:pt x="2213672" y="2429984"/>
                    <a:pt x="2307927" y="2428699"/>
                    <a:pt x="2400334" y="2427414"/>
                  </a:cubicBezTo>
                  <a:cubicBezTo>
                    <a:pt x="2842038" y="2417136"/>
                    <a:pt x="3292982" y="2354180"/>
                    <a:pt x="3642279" y="2155036"/>
                  </a:cubicBezTo>
                  <a:cubicBezTo>
                    <a:pt x="4231834" y="1819702"/>
                    <a:pt x="4427736" y="1201712"/>
                    <a:pt x="4119097" y="719911"/>
                  </a:cubicBezTo>
                  <a:cubicBezTo>
                    <a:pt x="3998969" y="532330"/>
                    <a:pt x="3784585" y="405134"/>
                    <a:pt x="3514758" y="326761"/>
                  </a:cubicBezTo>
                  <a:cubicBezTo>
                    <a:pt x="3233842" y="247103"/>
                    <a:pt x="2934444" y="208559"/>
                    <a:pt x="2660921" y="114769"/>
                  </a:cubicBezTo>
                  <a:cubicBezTo>
                    <a:pt x="2402182" y="27402"/>
                    <a:pt x="2123114" y="-8572"/>
                    <a:pt x="1851438" y="1706"/>
                  </a:cubicBezTo>
                  <a:cubicBezTo>
                    <a:pt x="1162085" y="-23990"/>
                    <a:pt x="470883" y="247103"/>
                    <a:pt x="169637" y="701924"/>
                  </a:cubicBezTo>
                  <a:cubicBezTo>
                    <a:pt x="5153" y="949891"/>
                    <a:pt x="-44746" y="1233832"/>
                    <a:pt x="42116" y="1499786"/>
                  </a:cubicBezTo>
                  <a:close/>
                  <a:moveTo>
                    <a:pt x="687115" y="2056106"/>
                  </a:moveTo>
                  <a:cubicBezTo>
                    <a:pt x="613189" y="2097220"/>
                    <a:pt x="568834" y="2166599"/>
                    <a:pt x="578075" y="2238548"/>
                  </a:cubicBezTo>
                  <a:cubicBezTo>
                    <a:pt x="587315" y="2314352"/>
                    <a:pt x="648304" y="2386301"/>
                    <a:pt x="737014" y="2429984"/>
                  </a:cubicBezTo>
                  <a:cubicBezTo>
                    <a:pt x="605797" y="2422275"/>
                    <a:pt x="496757" y="2345187"/>
                    <a:pt x="472731" y="2255251"/>
                  </a:cubicBezTo>
                  <a:cubicBezTo>
                    <a:pt x="446857" y="2153751"/>
                    <a:pt x="542960" y="2058676"/>
                    <a:pt x="687115" y="2056106"/>
                  </a:cubicBezTo>
                  <a:close/>
                  <a:moveTo>
                    <a:pt x="934764" y="2429984"/>
                  </a:moveTo>
                  <a:cubicBezTo>
                    <a:pt x="788762" y="2435123"/>
                    <a:pt x="664937" y="2351611"/>
                    <a:pt x="639063" y="2253966"/>
                  </a:cubicBezTo>
                  <a:cubicBezTo>
                    <a:pt x="611341" y="2147327"/>
                    <a:pt x="720381" y="2048397"/>
                    <a:pt x="877472" y="2056106"/>
                  </a:cubicBezTo>
                  <a:cubicBezTo>
                    <a:pt x="995753" y="2076663"/>
                    <a:pt x="1110337" y="2129340"/>
                    <a:pt x="1143603" y="2216707"/>
                  </a:cubicBezTo>
                  <a:cubicBezTo>
                    <a:pt x="1180566" y="2316921"/>
                    <a:pt x="1091856" y="2424845"/>
                    <a:pt x="934764" y="2429984"/>
                  </a:cubicBezTo>
                  <a:close/>
                  <a:moveTo>
                    <a:pt x="3474099" y="2191011"/>
                  </a:moveTo>
                  <a:cubicBezTo>
                    <a:pt x="3095232" y="2361889"/>
                    <a:pt x="2627654" y="2392725"/>
                    <a:pt x="2185951" y="2390155"/>
                  </a:cubicBezTo>
                  <a:cubicBezTo>
                    <a:pt x="1936452" y="2388870"/>
                    <a:pt x="1685106" y="2378592"/>
                    <a:pt x="1437457" y="2349041"/>
                  </a:cubicBezTo>
                  <a:cubicBezTo>
                    <a:pt x="1357987" y="2340048"/>
                    <a:pt x="1278517" y="2328484"/>
                    <a:pt x="1200896" y="2314352"/>
                  </a:cubicBezTo>
                  <a:cubicBezTo>
                    <a:pt x="1206440" y="2296364"/>
                    <a:pt x="1210136" y="2277092"/>
                    <a:pt x="1208288" y="2256536"/>
                  </a:cubicBezTo>
                  <a:cubicBezTo>
                    <a:pt x="1200896" y="2133194"/>
                    <a:pt x="1060437" y="2048397"/>
                    <a:pt x="897802" y="2017562"/>
                  </a:cubicBezTo>
                  <a:cubicBezTo>
                    <a:pt x="894105" y="2016277"/>
                    <a:pt x="892257" y="2016277"/>
                    <a:pt x="886713" y="2014992"/>
                  </a:cubicBezTo>
                  <a:cubicBezTo>
                    <a:pt x="884865" y="2014992"/>
                    <a:pt x="884865" y="2014992"/>
                    <a:pt x="883017" y="2014992"/>
                  </a:cubicBezTo>
                  <a:cubicBezTo>
                    <a:pt x="879320" y="2014992"/>
                    <a:pt x="875624" y="2013708"/>
                    <a:pt x="871928" y="2013708"/>
                  </a:cubicBezTo>
                  <a:cubicBezTo>
                    <a:pt x="866383" y="2012423"/>
                    <a:pt x="860839" y="2013708"/>
                    <a:pt x="855295" y="2013708"/>
                  </a:cubicBezTo>
                  <a:cubicBezTo>
                    <a:pt x="822028" y="2013708"/>
                    <a:pt x="790610" y="2017562"/>
                    <a:pt x="761040" y="2023986"/>
                  </a:cubicBezTo>
                  <a:cubicBezTo>
                    <a:pt x="749951" y="2021417"/>
                    <a:pt x="740710" y="2018847"/>
                    <a:pt x="729622" y="2017562"/>
                  </a:cubicBezTo>
                  <a:cubicBezTo>
                    <a:pt x="725925" y="2016277"/>
                    <a:pt x="724077" y="2016277"/>
                    <a:pt x="718533" y="2014992"/>
                  </a:cubicBezTo>
                  <a:cubicBezTo>
                    <a:pt x="716685" y="2014992"/>
                    <a:pt x="716685" y="2014992"/>
                    <a:pt x="714837" y="2014992"/>
                  </a:cubicBezTo>
                  <a:cubicBezTo>
                    <a:pt x="711140" y="2014992"/>
                    <a:pt x="707444" y="2013708"/>
                    <a:pt x="703748" y="2013708"/>
                  </a:cubicBezTo>
                  <a:cubicBezTo>
                    <a:pt x="698203" y="2012423"/>
                    <a:pt x="692659" y="2013708"/>
                    <a:pt x="687115" y="2013708"/>
                  </a:cubicBezTo>
                  <a:cubicBezTo>
                    <a:pt x="664937" y="2013708"/>
                    <a:pt x="644608" y="2014992"/>
                    <a:pt x="624278" y="2017562"/>
                  </a:cubicBezTo>
                  <a:cubicBezTo>
                    <a:pt x="552201" y="1941759"/>
                    <a:pt x="489364" y="1858247"/>
                    <a:pt x="432072" y="1779873"/>
                  </a:cubicBezTo>
                  <a:cubicBezTo>
                    <a:pt x="335969" y="1646254"/>
                    <a:pt x="267588" y="1504926"/>
                    <a:pt x="243563" y="1355889"/>
                  </a:cubicBezTo>
                  <a:cubicBezTo>
                    <a:pt x="202904" y="1087365"/>
                    <a:pt x="299007" y="809847"/>
                    <a:pt x="505998" y="581152"/>
                  </a:cubicBezTo>
                  <a:cubicBezTo>
                    <a:pt x="951398" y="98066"/>
                    <a:pt x="1886553" y="-102363"/>
                    <a:pt x="2631350" y="150743"/>
                  </a:cubicBezTo>
                  <a:cubicBezTo>
                    <a:pt x="2901178" y="243249"/>
                    <a:pt x="3195031" y="283078"/>
                    <a:pt x="3472251" y="360166"/>
                  </a:cubicBezTo>
                  <a:cubicBezTo>
                    <a:pt x="3782737" y="446248"/>
                    <a:pt x="4004513" y="597855"/>
                    <a:pt x="4111705" y="821410"/>
                  </a:cubicBezTo>
                  <a:cubicBezTo>
                    <a:pt x="4350114" y="1309636"/>
                    <a:pt x="4111705" y="1904499"/>
                    <a:pt x="3474099" y="2191011"/>
                  </a:cubicBezTo>
                  <a:close/>
                  <a:moveTo>
                    <a:pt x="254651" y="1781158"/>
                  </a:moveTo>
                  <a:cubicBezTo>
                    <a:pt x="158549" y="1647539"/>
                    <a:pt x="90168" y="1506210"/>
                    <a:pt x="66142" y="1357173"/>
                  </a:cubicBezTo>
                  <a:cubicBezTo>
                    <a:pt x="25483" y="1088649"/>
                    <a:pt x="121586" y="811132"/>
                    <a:pt x="328577" y="582437"/>
                  </a:cubicBezTo>
                  <a:cubicBezTo>
                    <a:pt x="555897" y="331900"/>
                    <a:pt x="914435" y="158452"/>
                    <a:pt x="1311784" y="82649"/>
                  </a:cubicBezTo>
                  <a:cubicBezTo>
                    <a:pt x="899650" y="193142"/>
                    <a:pt x="544808" y="410273"/>
                    <a:pt x="350754" y="701924"/>
                  </a:cubicBezTo>
                  <a:cubicBezTo>
                    <a:pt x="188119" y="949891"/>
                    <a:pt x="136371" y="1233832"/>
                    <a:pt x="225081" y="1499786"/>
                  </a:cubicBezTo>
                  <a:cubicBezTo>
                    <a:pt x="278677" y="1660387"/>
                    <a:pt x="384021" y="1809424"/>
                    <a:pt x="504149" y="1949467"/>
                  </a:cubicBezTo>
                  <a:cubicBezTo>
                    <a:pt x="528175" y="1976448"/>
                    <a:pt x="550353" y="2003429"/>
                    <a:pt x="576227" y="2030410"/>
                  </a:cubicBezTo>
                  <a:cubicBezTo>
                    <a:pt x="546656" y="2039404"/>
                    <a:pt x="520783" y="2052252"/>
                    <a:pt x="498605" y="2068954"/>
                  </a:cubicBezTo>
                  <a:cubicBezTo>
                    <a:pt x="402502" y="1980303"/>
                    <a:pt x="324881" y="1877519"/>
                    <a:pt x="254651" y="1781158"/>
                  </a:cubicBezTo>
                  <a:close/>
                </a:path>
              </a:pathLst>
            </a:custGeom>
            <a:solidFill>
              <a:srgbClr val="333333"/>
            </a:solidFill>
            <a:ln w="184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1AE415A4-6218-4BA8-BDCC-CC617D1219C5}"/>
                </a:ext>
              </a:extLst>
            </p:cNvPr>
            <p:cNvSpPr/>
            <p:nvPr/>
          </p:nvSpPr>
          <p:spPr>
            <a:xfrm>
              <a:off x="3172844" y="2494403"/>
              <a:ext cx="362970" cy="304638"/>
            </a:xfrm>
            <a:custGeom>
              <a:avLst/>
              <a:gdLst>
                <a:gd name="connsiteX0" fmla="*/ 12022 w 362970"/>
                <a:gd name="connsiteY0" fmla="*/ 80788 h 304638"/>
                <a:gd name="connsiteX1" fmla="*/ 109973 w 362970"/>
                <a:gd name="connsiteY1" fmla="*/ 295350 h 304638"/>
                <a:gd name="connsiteX2" fmla="*/ 346534 w 362970"/>
                <a:gd name="connsiteY2" fmla="*/ 228540 h 304638"/>
                <a:gd name="connsiteX3" fmla="*/ 250431 w 362970"/>
                <a:gd name="connsiteY3" fmla="*/ 33250 h 304638"/>
                <a:gd name="connsiteX4" fmla="*/ 243038 w 362970"/>
                <a:gd name="connsiteY4" fmla="*/ 24257 h 304638"/>
                <a:gd name="connsiteX5" fmla="*/ 12022 w 362970"/>
                <a:gd name="connsiteY5" fmla="*/ 80788 h 304638"/>
                <a:gd name="connsiteX6" fmla="*/ 80403 w 362970"/>
                <a:gd name="connsiteY6" fmla="*/ 71794 h 304638"/>
                <a:gd name="connsiteX7" fmla="*/ 198683 w 362970"/>
                <a:gd name="connsiteY7" fmla="*/ 53807 h 304638"/>
                <a:gd name="connsiteX8" fmla="*/ 202379 w 362970"/>
                <a:gd name="connsiteY8" fmla="*/ 56377 h 304638"/>
                <a:gd name="connsiteX9" fmla="*/ 213468 w 362970"/>
                <a:gd name="connsiteY9" fmla="*/ 67940 h 304638"/>
                <a:gd name="connsiteX10" fmla="*/ 294786 w 362970"/>
                <a:gd name="connsiteY10" fmla="*/ 202844 h 304638"/>
                <a:gd name="connsiteX11" fmla="*/ 163569 w 362970"/>
                <a:gd name="connsiteY11" fmla="*/ 264515 h 304638"/>
                <a:gd name="connsiteX12" fmla="*/ 58225 w 362970"/>
                <a:gd name="connsiteY12" fmla="*/ 148883 h 304638"/>
                <a:gd name="connsiteX13" fmla="*/ 80403 w 362970"/>
                <a:gd name="connsiteY13" fmla="*/ 71794 h 304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62970" h="304638">
                  <a:moveTo>
                    <a:pt x="12022" y="80788"/>
                  </a:moveTo>
                  <a:cubicBezTo>
                    <a:pt x="-17548" y="148883"/>
                    <a:pt x="4629" y="263230"/>
                    <a:pt x="109973" y="295350"/>
                  </a:cubicBezTo>
                  <a:cubicBezTo>
                    <a:pt x="196835" y="322331"/>
                    <a:pt x="307723" y="287641"/>
                    <a:pt x="346534" y="228540"/>
                  </a:cubicBezTo>
                  <a:cubicBezTo>
                    <a:pt x="392737" y="156592"/>
                    <a:pt x="335445" y="76934"/>
                    <a:pt x="250431" y="33250"/>
                  </a:cubicBezTo>
                  <a:cubicBezTo>
                    <a:pt x="248583" y="29396"/>
                    <a:pt x="246735" y="26826"/>
                    <a:pt x="243038" y="24257"/>
                  </a:cubicBezTo>
                  <a:cubicBezTo>
                    <a:pt x="159872" y="-29705"/>
                    <a:pt x="41592" y="13978"/>
                    <a:pt x="12022" y="80788"/>
                  </a:cubicBezTo>
                  <a:close/>
                  <a:moveTo>
                    <a:pt x="80403" y="71794"/>
                  </a:moveTo>
                  <a:cubicBezTo>
                    <a:pt x="104428" y="44814"/>
                    <a:pt x="161720" y="28111"/>
                    <a:pt x="198683" y="53807"/>
                  </a:cubicBezTo>
                  <a:cubicBezTo>
                    <a:pt x="200531" y="55092"/>
                    <a:pt x="200531" y="55092"/>
                    <a:pt x="202379" y="56377"/>
                  </a:cubicBezTo>
                  <a:cubicBezTo>
                    <a:pt x="204227" y="60231"/>
                    <a:pt x="207924" y="64086"/>
                    <a:pt x="213468" y="67940"/>
                  </a:cubicBezTo>
                  <a:cubicBezTo>
                    <a:pt x="272608" y="97490"/>
                    <a:pt x="318812" y="151452"/>
                    <a:pt x="294786" y="202844"/>
                  </a:cubicBezTo>
                  <a:cubicBezTo>
                    <a:pt x="278153" y="240104"/>
                    <a:pt x="220861" y="268369"/>
                    <a:pt x="163569" y="264515"/>
                  </a:cubicBezTo>
                  <a:cubicBezTo>
                    <a:pt x="82251" y="259376"/>
                    <a:pt x="61921" y="196420"/>
                    <a:pt x="58225" y="148883"/>
                  </a:cubicBezTo>
                  <a:cubicBezTo>
                    <a:pt x="60073" y="121902"/>
                    <a:pt x="61921" y="93636"/>
                    <a:pt x="80403" y="71794"/>
                  </a:cubicBezTo>
                  <a:close/>
                </a:path>
              </a:pathLst>
            </a:custGeom>
            <a:solidFill>
              <a:srgbClr val="333333"/>
            </a:solidFill>
            <a:ln w="184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69D88B89-81BA-42A3-9B2F-83138AABCCAF}"/>
              </a:ext>
            </a:extLst>
          </p:cNvPr>
          <p:cNvSpPr txBox="1"/>
          <p:nvPr/>
        </p:nvSpPr>
        <p:spPr>
          <a:xfrm>
            <a:off x="3494541" y="731216"/>
            <a:ext cx="489165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err="1">
                <a:latin typeface="Baloo 2" pitchFamily="2" charset="0"/>
                <a:cs typeface="Baloo 2" pitchFamily="2" charset="0"/>
              </a:rPr>
              <a:t>Ôi</a:t>
            </a:r>
            <a:r>
              <a:rPr lang="en-US" sz="28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2800" dirty="0" err="1">
                <a:latin typeface="Baloo 2" pitchFamily="2" charset="0"/>
                <a:cs typeface="Baloo 2" pitchFamily="2" charset="0"/>
              </a:rPr>
              <a:t>không</a:t>
            </a:r>
            <a:r>
              <a:rPr lang="en-US" sz="2800" dirty="0">
                <a:latin typeface="Baloo 2" pitchFamily="2" charset="0"/>
                <a:cs typeface="Baloo 2" pitchFamily="2" charset="0"/>
              </a:rPr>
              <a:t>! </a:t>
            </a:r>
            <a:r>
              <a:rPr lang="en-US" sz="2800" dirty="0" err="1">
                <a:latin typeface="Baloo 2" pitchFamily="2" charset="0"/>
                <a:cs typeface="Baloo 2" pitchFamily="2" charset="0"/>
              </a:rPr>
              <a:t>Bạn</a:t>
            </a:r>
            <a:r>
              <a:rPr lang="en-US" sz="28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2800" dirty="0" err="1">
                <a:latin typeface="Baloo 2" pitchFamily="2" charset="0"/>
                <a:cs typeface="Baloo 2" pitchFamily="2" charset="0"/>
              </a:rPr>
              <a:t>hải</a:t>
            </a:r>
            <a:r>
              <a:rPr lang="en-US" sz="28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2800" dirty="0" err="1">
                <a:latin typeface="Baloo 2" pitchFamily="2" charset="0"/>
                <a:cs typeface="Baloo 2" pitchFamily="2" charset="0"/>
              </a:rPr>
              <a:t>cẩu</a:t>
            </a:r>
            <a:r>
              <a:rPr lang="en-US" sz="28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2800" dirty="0" err="1">
                <a:latin typeface="Baloo 2" pitchFamily="2" charset="0"/>
                <a:cs typeface="Baloo 2" pitchFamily="2" charset="0"/>
              </a:rPr>
              <a:t>này</a:t>
            </a:r>
            <a:r>
              <a:rPr lang="en-US" sz="28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2800" dirty="0" err="1">
                <a:latin typeface="Baloo 2" pitchFamily="2" charset="0"/>
                <a:cs typeface="Baloo 2" pitchFamily="2" charset="0"/>
              </a:rPr>
              <a:t>bị</a:t>
            </a:r>
            <a:r>
              <a:rPr lang="en-US" sz="28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2800" dirty="0" err="1">
                <a:latin typeface="Baloo 2" pitchFamily="2" charset="0"/>
                <a:cs typeface="Baloo 2" pitchFamily="2" charset="0"/>
              </a:rPr>
              <a:t>mắc</a:t>
            </a:r>
            <a:r>
              <a:rPr lang="en-US" sz="28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2800" dirty="0" err="1">
                <a:latin typeface="Baloo 2" pitchFamily="2" charset="0"/>
                <a:cs typeface="Baloo 2" pitchFamily="2" charset="0"/>
              </a:rPr>
              <a:t>kẹt</a:t>
            </a:r>
            <a:r>
              <a:rPr lang="en-US" sz="28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2800" dirty="0" err="1">
                <a:latin typeface="Baloo 2" pitchFamily="2" charset="0"/>
                <a:cs typeface="Baloo 2" pitchFamily="2" charset="0"/>
              </a:rPr>
              <a:t>rồi</a:t>
            </a:r>
            <a:r>
              <a:rPr lang="en-US" sz="2800" dirty="0">
                <a:latin typeface="Baloo 2" pitchFamily="2" charset="0"/>
                <a:cs typeface="Baloo 2" pitchFamily="2" charset="0"/>
              </a:rPr>
              <a:t>. </a:t>
            </a:r>
            <a:r>
              <a:rPr lang="en-US" sz="2800" dirty="0" err="1">
                <a:latin typeface="Baloo 2" pitchFamily="2" charset="0"/>
                <a:cs typeface="Baloo 2" pitchFamily="2" charset="0"/>
              </a:rPr>
              <a:t>Các</a:t>
            </a:r>
            <a:r>
              <a:rPr lang="en-US" sz="28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2800" dirty="0" err="1">
                <a:latin typeface="Baloo 2" pitchFamily="2" charset="0"/>
                <a:cs typeface="Baloo 2" pitchFamily="2" charset="0"/>
              </a:rPr>
              <a:t>bạn</a:t>
            </a:r>
            <a:r>
              <a:rPr lang="en-US" sz="28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2800" dirty="0" err="1">
                <a:latin typeface="Baloo 2" pitchFamily="2" charset="0"/>
                <a:cs typeface="Baloo 2" pitchFamily="2" charset="0"/>
              </a:rPr>
              <a:t>hãy</a:t>
            </a:r>
            <a:r>
              <a:rPr lang="en-US" sz="28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2800" dirty="0" err="1">
                <a:latin typeface="Baloo 2" pitchFamily="2" charset="0"/>
                <a:cs typeface="Baloo 2" pitchFamily="2" charset="0"/>
              </a:rPr>
              <a:t>giúp</a:t>
            </a:r>
            <a:r>
              <a:rPr lang="en-US" sz="28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2800" dirty="0" err="1">
                <a:latin typeface="Baloo 2" pitchFamily="2" charset="0"/>
                <a:cs typeface="Baloo 2" pitchFamily="2" charset="0"/>
              </a:rPr>
              <a:t>mình</a:t>
            </a:r>
            <a:r>
              <a:rPr lang="en-US" sz="28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2800" dirty="0" err="1">
                <a:latin typeface="Baloo 2" pitchFamily="2" charset="0"/>
                <a:cs typeface="Baloo 2" pitchFamily="2" charset="0"/>
              </a:rPr>
              <a:t>cứu</a:t>
            </a:r>
            <a:r>
              <a:rPr lang="en-US" sz="28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2800" dirty="0" err="1">
                <a:latin typeface="Baloo 2" pitchFamily="2" charset="0"/>
                <a:cs typeface="Baloo 2" pitchFamily="2" charset="0"/>
              </a:rPr>
              <a:t>hải</a:t>
            </a:r>
            <a:r>
              <a:rPr lang="en-US" sz="28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2800" dirty="0" err="1">
                <a:latin typeface="Baloo 2" pitchFamily="2" charset="0"/>
                <a:cs typeface="Baloo 2" pitchFamily="2" charset="0"/>
              </a:rPr>
              <a:t>cẩu</a:t>
            </a:r>
            <a:r>
              <a:rPr lang="en-US" sz="28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2800" dirty="0" err="1">
                <a:latin typeface="Baloo 2" pitchFamily="2" charset="0"/>
                <a:cs typeface="Baloo 2" pitchFamily="2" charset="0"/>
              </a:rPr>
              <a:t>bằng</a:t>
            </a:r>
            <a:r>
              <a:rPr lang="en-US" sz="28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2800" dirty="0" err="1">
                <a:latin typeface="Baloo 2" pitchFamily="2" charset="0"/>
                <a:cs typeface="Baloo 2" pitchFamily="2" charset="0"/>
              </a:rPr>
              <a:t>cách</a:t>
            </a:r>
            <a:r>
              <a:rPr lang="en-US" sz="28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2800" dirty="0" err="1">
                <a:latin typeface="Baloo 2" pitchFamily="2" charset="0"/>
                <a:cs typeface="Baloo 2" pitchFamily="2" charset="0"/>
              </a:rPr>
              <a:t>vượt</a:t>
            </a:r>
            <a:r>
              <a:rPr lang="en-US" sz="2800" dirty="0">
                <a:latin typeface="Baloo 2" pitchFamily="2" charset="0"/>
                <a:cs typeface="Baloo 2" pitchFamily="2" charset="0"/>
              </a:rPr>
              <a:t> qua </a:t>
            </a:r>
            <a:r>
              <a:rPr lang="en-US" sz="2800" dirty="0" err="1">
                <a:latin typeface="Baloo 2" pitchFamily="2" charset="0"/>
                <a:cs typeface="Baloo 2" pitchFamily="2" charset="0"/>
              </a:rPr>
              <a:t>thử</a:t>
            </a:r>
            <a:r>
              <a:rPr lang="en-US" sz="28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2800" dirty="0" err="1">
                <a:latin typeface="Baloo 2" pitchFamily="2" charset="0"/>
                <a:cs typeface="Baloo 2" pitchFamily="2" charset="0"/>
              </a:rPr>
              <a:t>thách</a:t>
            </a:r>
            <a:r>
              <a:rPr lang="en-US" sz="28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2800" dirty="0" err="1">
                <a:latin typeface="Baloo 2" pitchFamily="2" charset="0"/>
                <a:cs typeface="Baloo 2" pitchFamily="2" charset="0"/>
              </a:rPr>
              <a:t>nhé</a:t>
            </a:r>
            <a:r>
              <a:rPr lang="en-US" sz="2800" dirty="0">
                <a:latin typeface="Baloo 2" pitchFamily="2" charset="0"/>
                <a:cs typeface="Baloo 2" pitchFamily="2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621626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41163" y="3203467"/>
            <a:ext cx="70707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600" dirty="0">
                <a:latin typeface="Baloo 2" pitchFamily="2" charset="0"/>
                <a:cs typeface="Baloo 2" pitchFamily="2" charset="0"/>
              </a:rPr>
              <a:t>Nắm được </a:t>
            </a:r>
            <a:r>
              <a:rPr lang="en-US" sz="3600" dirty="0" err="1">
                <a:latin typeface="Baloo 2" pitchFamily="2" charset="0"/>
                <a:cs typeface="Baloo 2" pitchFamily="2" charset="0"/>
              </a:rPr>
              <a:t>công</a:t>
            </a:r>
            <a:r>
              <a:rPr lang="en-US" sz="36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600" dirty="0" err="1">
                <a:latin typeface="Baloo 2" pitchFamily="2" charset="0"/>
                <a:cs typeface="Baloo 2" pitchFamily="2" charset="0"/>
              </a:rPr>
              <a:t>thức</a:t>
            </a:r>
            <a:r>
              <a:rPr lang="en-US" sz="36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600" dirty="0" err="1">
                <a:latin typeface="Baloo 2" pitchFamily="2" charset="0"/>
                <a:cs typeface="Baloo 2" pitchFamily="2" charset="0"/>
              </a:rPr>
              <a:t>tính</a:t>
            </a:r>
            <a:r>
              <a:rPr lang="en-US" sz="36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600" dirty="0" err="1">
                <a:latin typeface="Baloo 2" pitchFamily="2" charset="0"/>
                <a:cs typeface="Baloo 2" pitchFamily="2" charset="0"/>
              </a:rPr>
              <a:t>chu</a:t>
            </a:r>
            <a:r>
              <a:rPr lang="en-US" sz="3600" dirty="0">
                <a:latin typeface="Baloo 2" pitchFamily="2" charset="0"/>
                <a:cs typeface="Baloo 2" pitchFamily="2" charset="0"/>
              </a:rPr>
              <a:t> vi, </a:t>
            </a:r>
            <a:endParaRPr lang="vi-VN" sz="3600" dirty="0">
              <a:latin typeface="Baloo 2" pitchFamily="2" charset="0"/>
              <a:cs typeface="Baloo 2" pitchFamily="2" charset="0"/>
            </a:endParaRPr>
          </a:p>
          <a:p>
            <a:r>
              <a:rPr lang="en-US" sz="3600" dirty="0" err="1">
                <a:latin typeface="Baloo 2" pitchFamily="2" charset="0"/>
                <a:cs typeface="Baloo 2" pitchFamily="2" charset="0"/>
              </a:rPr>
              <a:t>diện</a:t>
            </a:r>
            <a:r>
              <a:rPr lang="en-US" sz="36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600" dirty="0" err="1">
                <a:latin typeface="Baloo 2" pitchFamily="2" charset="0"/>
                <a:cs typeface="Baloo 2" pitchFamily="2" charset="0"/>
              </a:rPr>
              <a:t>tích</a:t>
            </a:r>
            <a:r>
              <a:rPr lang="en-US" sz="36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600" dirty="0" err="1">
                <a:latin typeface="Baloo 2" pitchFamily="2" charset="0"/>
                <a:cs typeface="Baloo 2" pitchFamily="2" charset="0"/>
              </a:rPr>
              <a:t>các</a:t>
            </a:r>
            <a:r>
              <a:rPr lang="en-US" sz="36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600" dirty="0" err="1">
                <a:latin typeface="Baloo 2" pitchFamily="2" charset="0"/>
                <a:cs typeface="Baloo 2" pitchFamily="2" charset="0"/>
              </a:rPr>
              <a:t>hình</a:t>
            </a:r>
            <a:r>
              <a:rPr lang="en-US" sz="36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600" dirty="0" err="1">
                <a:latin typeface="Baloo 2" pitchFamily="2" charset="0"/>
                <a:cs typeface="Baloo 2" pitchFamily="2" charset="0"/>
              </a:rPr>
              <a:t>đã</a:t>
            </a:r>
            <a:r>
              <a:rPr lang="en-US" sz="36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600" dirty="0" err="1">
                <a:latin typeface="Baloo 2" pitchFamily="2" charset="0"/>
                <a:cs typeface="Baloo 2" pitchFamily="2" charset="0"/>
              </a:rPr>
              <a:t>học</a:t>
            </a:r>
            <a:r>
              <a:rPr lang="vi-VN" sz="3600" dirty="0">
                <a:latin typeface="Baloo 2" pitchFamily="2" charset="0"/>
                <a:cs typeface="Baloo 2" pitchFamily="2" charset="0"/>
              </a:rPr>
              <a:t>.</a:t>
            </a:r>
            <a:endParaRPr lang="en-US" sz="3600" dirty="0">
              <a:latin typeface="Baloo 2" pitchFamily="2" charset="0"/>
              <a:cs typeface="Baloo 2" pitchFamily="2" charset="0"/>
            </a:endParaRPr>
          </a:p>
        </p:txBody>
      </p:sp>
      <p:pic>
        <p:nvPicPr>
          <p:cNvPr id="4" name="Graphic 30">
            <a:extLst>
              <a:ext uri="{FF2B5EF4-FFF2-40B4-BE49-F238E27FC236}">
                <a16:creationId xmlns:a16="http://schemas.microsoft.com/office/drawing/2014/main" id="{093BC453-CFC7-49D8-89DE-9870C1C110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6329" y="274514"/>
            <a:ext cx="4682761" cy="235725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2474EAA-5D4F-4DF4-816D-6ED31D49359E}"/>
              </a:ext>
            </a:extLst>
          </p:cNvPr>
          <p:cNvSpPr txBox="1"/>
          <p:nvPr/>
        </p:nvSpPr>
        <p:spPr>
          <a:xfrm>
            <a:off x="3927233" y="689318"/>
            <a:ext cx="46118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5400" dirty="0">
                <a:solidFill>
                  <a:srgbClr val="002060"/>
                </a:solidFill>
                <a:latin typeface="iCiel Cadena" panose="02000503000000020004" pitchFamily="50" charset="0"/>
              </a:rPr>
              <a:t>MỤC TIÊU</a:t>
            </a:r>
            <a:endParaRPr lang="en-US" sz="5400" dirty="0">
              <a:solidFill>
                <a:srgbClr val="002060"/>
              </a:solidFill>
              <a:latin typeface="iCiel Cadena" panose="02000503000000020004" pitchFamily="50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741162" y="4975490"/>
            <a:ext cx="622115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600" dirty="0">
                <a:latin typeface="Baloo 2" pitchFamily="2" charset="0"/>
                <a:cs typeface="Baloo 2" pitchFamily="2" charset="0"/>
              </a:rPr>
              <a:t>V</a:t>
            </a:r>
            <a:r>
              <a:rPr lang="en-US" sz="3600" dirty="0" err="1">
                <a:latin typeface="Baloo 2" pitchFamily="2" charset="0"/>
                <a:cs typeface="Baloo 2" pitchFamily="2" charset="0"/>
              </a:rPr>
              <a:t>ận</a:t>
            </a:r>
            <a:r>
              <a:rPr lang="en-US" sz="36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600" dirty="0" err="1">
                <a:latin typeface="Baloo 2" pitchFamily="2" charset="0"/>
                <a:cs typeface="Baloo 2" pitchFamily="2" charset="0"/>
              </a:rPr>
              <a:t>dụng</a:t>
            </a:r>
            <a:r>
              <a:rPr lang="vi-VN" sz="3600" dirty="0">
                <a:latin typeface="Baloo 2" pitchFamily="2" charset="0"/>
                <a:cs typeface="Baloo 2" pitchFamily="2" charset="0"/>
              </a:rPr>
              <a:t> được các công thức</a:t>
            </a:r>
          </a:p>
          <a:p>
            <a:r>
              <a:rPr lang="en-US" sz="36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600" dirty="0" err="1">
                <a:latin typeface="Baloo 2" pitchFamily="2" charset="0"/>
                <a:cs typeface="Baloo 2" pitchFamily="2" charset="0"/>
              </a:rPr>
              <a:t>vào</a:t>
            </a:r>
            <a:r>
              <a:rPr lang="en-US" sz="36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600" dirty="0" err="1">
                <a:latin typeface="Baloo 2" pitchFamily="2" charset="0"/>
                <a:cs typeface="Baloo 2" pitchFamily="2" charset="0"/>
              </a:rPr>
              <a:t>giải</a:t>
            </a:r>
            <a:r>
              <a:rPr lang="en-US" sz="36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600" dirty="0" err="1">
                <a:latin typeface="Baloo 2" pitchFamily="2" charset="0"/>
                <a:cs typeface="Baloo 2" pitchFamily="2" charset="0"/>
              </a:rPr>
              <a:t>toán</a:t>
            </a:r>
            <a:r>
              <a:rPr lang="en-US" sz="3600" dirty="0">
                <a:latin typeface="Baloo 2" pitchFamily="2" charset="0"/>
                <a:cs typeface="Baloo 2" pitchFamily="2" charset="0"/>
              </a:rPr>
              <a:t>.</a:t>
            </a:r>
          </a:p>
        </p:txBody>
      </p:sp>
      <p:pic>
        <p:nvPicPr>
          <p:cNvPr id="3" name="图片 18">
            <a:extLst>
              <a:ext uri="{FF2B5EF4-FFF2-40B4-BE49-F238E27FC236}">
                <a16:creationId xmlns:a16="http://schemas.microsoft.com/office/drawing/2014/main" id="{0DFA06DC-5505-4E52-86F1-E2B4D2C1422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1971" b="5976"/>
          <a:stretch/>
        </p:blipFill>
        <p:spPr>
          <a:xfrm flipH="1">
            <a:off x="7774745" y="3285920"/>
            <a:ext cx="4417255" cy="362448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19A5A5E-9E88-4589-8D7E-2F260A7E380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394601" y="3285920"/>
            <a:ext cx="1346562" cy="74958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BB669C7-19DA-4FBD-BC0A-DB9E59D8F29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282060" y="4872235"/>
            <a:ext cx="1346562" cy="749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429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chart&#10;&#10;Description automatically generated">
            <a:extLst>
              <a:ext uri="{FF2B5EF4-FFF2-40B4-BE49-F238E27FC236}">
                <a16:creationId xmlns:a16="http://schemas.microsoft.com/office/drawing/2014/main" id="{E754327C-BE9A-4F32-A99A-2769496854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4" name="图片 18">
            <a:extLst>
              <a:ext uri="{FF2B5EF4-FFF2-40B4-BE49-F238E27FC236}">
                <a16:creationId xmlns:a16="http://schemas.microsoft.com/office/drawing/2014/main" id="{0DFA06DC-5505-4E52-86F1-E2B4D2C1422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1971" b="5976"/>
          <a:stretch/>
        </p:blipFill>
        <p:spPr>
          <a:xfrm>
            <a:off x="0" y="-16038"/>
            <a:ext cx="8446416" cy="6930521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259276" y="728089"/>
            <a:ext cx="11673445" cy="5975399"/>
          </a:xfrm>
          <a:prstGeom prst="roundRect">
            <a:avLst/>
          </a:prstGeom>
          <a:solidFill>
            <a:schemeClr val="bg1">
              <a:alpha val="97000"/>
            </a:schemeClr>
          </a:solidFill>
          <a:ln w="38100">
            <a:solidFill>
              <a:srgbClr val="FFC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38"/>
          <p:cNvGrpSpPr/>
          <p:nvPr/>
        </p:nvGrpSpPr>
        <p:grpSpPr>
          <a:xfrm>
            <a:off x="369123" y="1456179"/>
            <a:ext cx="11693237" cy="2523768"/>
            <a:chOff x="166254" y="1701194"/>
            <a:chExt cx="11693237" cy="2523768"/>
          </a:xfrm>
        </p:grpSpPr>
        <p:sp>
          <p:nvSpPr>
            <p:cNvPr id="43" name="Rectangle 1"/>
            <p:cNvSpPr>
              <a:spLocks noChangeArrowheads="1"/>
            </p:cNvSpPr>
            <p:nvPr/>
          </p:nvSpPr>
          <p:spPr bwMode="auto">
            <a:xfrm>
              <a:off x="166254" y="1701194"/>
              <a:ext cx="11693237" cy="25237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Baloo 2" pitchFamily="2" charset="0"/>
                  <a:cs typeface="Baloo 2" pitchFamily="2" charset="0"/>
                </a:rPr>
                <a:t> </a:t>
              </a:r>
              <a:r>
                <a:rPr kumimoji="0" lang="en-US" altLang="en-US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Baloo 2" pitchFamily="2" charset="0"/>
                  <a:cs typeface="Baloo 2" pitchFamily="2" charset="0"/>
                </a:rPr>
                <a:t>Một</a:t>
              </a:r>
              <a:r>
                <a:rPr kumimoji="0" lang="en-US" altLang="en-US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Baloo 2" pitchFamily="2" charset="0"/>
                  <a:cs typeface="Baloo 2" pitchFamily="2" charset="0"/>
                </a:rPr>
                <a:t> </a:t>
              </a:r>
              <a:r>
                <a:rPr kumimoji="0" lang="en-US" altLang="en-US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Baloo 2" pitchFamily="2" charset="0"/>
                  <a:cs typeface="Baloo 2" pitchFamily="2" charset="0"/>
                </a:rPr>
                <a:t>vườn</a:t>
              </a:r>
              <a:r>
                <a:rPr kumimoji="0" lang="en-US" altLang="en-US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Baloo 2" pitchFamily="2" charset="0"/>
                  <a:cs typeface="Baloo 2" pitchFamily="2" charset="0"/>
                </a:rPr>
                <a:t> </a:t>
              </a:r>
              <a:r>
                <a:rPr kumimoji="0" lang="en-US" altLang="en-US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Baloo 2" pitchFamily="2" charset="0"/>
                  <a:cs typeface="Baloo 2" pitchFamily="2" charset="0"/>
                </a:rPr>
                <a:t>trồng</a:t>
              </a:r>
              <a:r>
                <a:rPr kumimoji="0" lang="en-US" altLang="en-US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Baloo 2" pitchFamily="2" charset="0"/>
                  <a:cs typeface="Baloo 2" pitchFamily="2" charset="0"/>
                </a:rPr>
                <a:t> </a:t>
              </a:r>
              <a:r>
                <a:rPr kumimoji="0" lang="en-US" altLang="en-US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Baloo 2" pitchFamily="2" charset="0"/>
                  <a:cs typeface="Baloo 2" pitchFamily="2" charset="0"/>
                </a:rPr>
                <a:t>cây</a:t>
              </a:r>
              <a:r>
                <a:rPr kumimoji="0" lang="en-US" altLang="en-US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Baloo 2" pitchFamily="2" charset="0"/>
                  <a:cs typeface="Baloo 2" pitchFamily="2" charset="0"/>
                </a:rPr>
                <a:t> </a:t>
              </a:r>
              <a:r>
                <a:rPr kumimoji="0" lang="en-US" altLang="en-US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Baloo 2" pitchFamily="2" charset="0"/>
                  <a:cs typeface="Baloo 2" pitchFamily="2" charset="0"/>
                </a:rPr>
                <a:t>ăn</a:t>
              </a:r>
              <a:r>
                <a:rPr kumimoji="0" lang="en-US" altLang="en-US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Baloo 2" pitchFamily="2" charset="0"/>
                  <a:cs typeface="Baloo 2" pitchFamily="2" charset="0"/>
                </a:rPr>
                <a:t> </a:t>
              </a:r>
              <a:r>
                <a:rPr kumimoji="0" lang="en-US" altLang="en-US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Baloo 2" pitchFamily="2" charset="0"/>
                  <a:cs typeface="Baloo 2" pitchFamily="2" charset="0"/>
                </a:rPr>
                <a:t>quả</a:t>
              </a:r>
              <a:r>
                <a:rPr kumimoji="0" lang="en-US" altLang="en-US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Baloo 2" pitchFamily="2" charset="0"/>
                  <a:cs typeface="Baloo 2" pitchFamily="2" charset="0"/>
                </a:rPr>
                <a:t> </a:t>
              </a:r>
              <a:r>
                <a:rPr kumimoji="0" lang="en-US" altLang="en-US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Baloo 2" pitchFamily="2" charset="0"/>
                  <a:cs typeface="Baloo 2" pitchFamily="2" charset="0"/>
                </a:rPr>
                <a:t>hình</a:t>
              </a:r>
              <a:r>
                <a:rPr kumimoji="0" lang="en-US" altLang="en-US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Baloo 2" pitchFamily="2" charset="0"/>
                  <a:cs typeface="Baloo 2" pitchFamily="2" charset="0"/>
                </a:rPr>
                <a:t> </a:t>
              </a:r>
              <a:r>
                <a:rPr kumimoji="0" lang="en-US" altLang="en-US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Baloo 2" pitchFamily="2" charset="0"/>
                  <a:cs typeface="Baloo 2" pitchFamily="2" charset="0"/>
                </a:rPr>
                <a:t>chữ</a:t>
              </a:r>
              <a:r>
                <a:rPr kumimoji="0" lang="en-US" altLang="en-US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Baloo 2" pitchFamily="2" charset="0"/>
                  <a:cs typeface="Baloo 2" pitchFamily="2" charset="0"/>
                </a:rPr>
                <a:t> </a:t>
              </a:r>
              <a:r>
                <a:rPr kumimoji="0" lang="en-US" altLang="en-US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Baloo 2" pitchFamily="2" charset="0"/>
                  <a:cs typeface="Baloo 2" pitchFamily="2" charset="0"/>
                </a:rPr>
                <a:t>nhật</a:t>
              </a:r>
              <a:r>
                <a:rPr kumimoji="0" lang="en-US" altLang="en-US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Baloo 2" pitchFamily="2" charset="0"/>
                  <a:cs typeface="Baloo 2" pitchFamily="2" charset="0"/>
                </a:rPr>
                <a:t> </a:t>
              </a:r>
              <a:r>
                <a:rPr kumimoji="0" lang="en-US" altLang="en-US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Baloo 2" pitchFamily="2" charset="0"/>
                  <a:cs typeface="Baloo 2" pitchFamily="2" charset="0"/>
                </a:rPr>
                <a:t>có</a:t>
              </a:r>
              <a:r>
                <a:rPr kumimoji="0" lang="en-US" altLang="en-US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Baloo 2" pitchFamily="2" charset="0"/>
                  <a:cs typeface="Baloo 2" pitchFamily="2" charset="0"/>
                </a:rPr>
                <a:t> </a:t>
              </a:r>
              <a:r>
                <a:rPr kumimoji="0" lang="en-US" altLang="en-US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Baloo 2" pitchFamily="2" charset="0"/>
                  <a:cs typeface="Baloo 2" pitchFamily="2" charset="0"/>
                </a:rPr>
                <a:t>chiều</a:t>
              </a:r>
              <a:r>
                <a:rPr kumimoji="0" lang="en-US" altLang="en-US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Baloo 2" pitchFamily="2" charset="0"/>
                  <a:cs typeface="Baloo 2" pitchFamily="2" charset="0"/>
                </a:rPr>
                <a:t> </a:t>
              </a:r>
              <a:r>
                <a:rPr kumimoji="0" lang="en-US" altLang="en-US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Baloo 2" pitchFamily="2" charset="0"/>
                  <a:cs typeface="Baloo 2" pitchFamily="2" charset="0"/>
                </a:rPr>
                <a:t>dài</a:t>
              </a:r>
              <a:r>
                <a:rPr kumimoji="0" lang="en-US" altLang="en-US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Baloo 2" pitchFamily="2" charset="0"/>
                  <a:cs typeface="Baloo 2" pitchFamily="2" charset="0"/>
                </a:rPr>
                <a:t> 120m,</a:t>
              </a:r>
              <a:endParaRPr kumimoji="0" lang="vi-VN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aloo 2" pitchFamily="2" charset="0"/>
                <a:cs typeface="Baloo 2" pitchFamily="2" charset="0"/>
              </a:endParaRPr>
            </a:p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Baloo 2" pitchFamily="2" charset="0"/>
                  <a:cs typeface="Baloo 2" pitchFamily="2" charset="0"/>
                </a:rPr>
                <a:t> </a:t>
              </a:r>
              <a:r>
                <a:rPr kumimoji="0" lang="en-US" altLang="en-US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Baloo 2" pitchFamily="2" charset="0"/>
                  <a:cs typeface="Baloo 2" pitchFamily="2" charset="0"/>
                </a:rPr>
                <a:t>chiều</a:t>
              </a:r>
              <a:r>
                <a:rPr kumimoji="0" lang="en-US" altLang="en-US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Baloo 2" pitchFamily="2" charset="0"/>
                  <a:cs typeface="Baloo 2" pitchFamily="2" charset="0"/>
                </a:rPr>
                <a:t> </a:t>
              </a:r>
              <a:r>
                <a:rPr kumimoji="0" lang="en-US" altLang="en-US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Baloo 2" pitchFamily="2" charset="0"/>
                  <a:cs typeface="Baloo 2" pitchFamily="2" charset="0"/>
                </a:rPr>
                <a:t>rộng</a:t>
              </a:r>
              <a:r>
                <a:rPr kumimoji="0" lang="en-US" altLang="en-US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Baloo 2" pitchFamily="2" charset="0"/>
                  <a:cs typeface="Baloo 2" pitchFamily="2" charset="0"/>
                </a:rPr>
                <a:t> </a:t>
              </a:r>
              <a:r>
                <a:rPr kumimoji="0" lang="en-US" altLang="en-US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Baloo 2" pitchFamily="2" charset="0"/>
                  <a:cs typeface="Baloo 2" pitchFamily="2" charset="0"/>
                </a:rPr>
                <a:t>bằng</a:t>
              </a:r>
              <a:r>
                <a:rPr kumimoji="0" lang="en-US" altLang="en-US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Baloo 2" pitchFamily="2" charset="0"/>
                  <a:cs typeface="Baloo 2" pitchFamily="2" charset="0"/>
                </a:rPr>
                <a:t>  </a:t>
              </a:r>
              <a:r>
                <a:rPr kumimoji="0" lang="vi-VN" altLang="en-US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Baloo 2" pitchFamily="2" charset="0"/>
                  <a:cs typeface="Baloo 2" pitchFamily="2" charset="0"/>
                </a:rPr>
                <a:t>  </a:t>
              </a:r>
              <a:r>
                <a:rPr kumimoji="0" lang="en-US" altLang="en-US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Baloo 2" pitchFamily="2" charset="0"/>
                  <a:cs typeface="Baloo 2" pitchFamily="2" charset="0"/>
                </a:rPr>
                <a:t>  </a:t>
              </a:r>
              <a:r>
                <a:rPr kumimoji="0" lang="en-US" altLang="en-US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Baloo 2" pitchFamily="2" charset="0"/>
                  <a:cs typeface="Baloo 2" pitchFamily="2" charset="0"/>
                </a:rPr>
                <a:t>chiều</a:t>
              </a:r>
              <a:r>
                <a:rPr kumimoji="0" lang="en-US" altLang="en-US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Baloo 2" pitchFamily="2" charset="0"/>
                  <a:cs typeface="Baloo 2" pitchFamily="2" charset="0"/>
                </a:rPr>
                <a:t> </a:t>
              </a:r>
              <a:r>
                <a:rPr kumimoji="0" lang="en-US" altLang="en-US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Baloo 2" pitchFamily="2" charset="0"/>
                  <a:cs typeface="Baloo 2" pitchFamily="2" charset="0"/>
                </a:rPr>
                <a:t>dài</a:t>
              </a:r>
              <a:r>
                <a:rPr kumimoji="0" lang="en-US" altLang="en-US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Baloo 2" pitchFamily="2" charset="0"/>
                  <a:cs typeface="Baloo 2" pitchFamily="2" charset="0"/>
                </a:rPr>
                <a:t>.</a:t>
              </a:r>
            </a:p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Baloo 2" pitchFamily="2" charset="0"/>
                  <a:cs typeface="Baloo 2" pitchFamily="2" charset="0"/>
                </a:rPr>
                <a:t>a) </a:t>
              </a:r>
              <a:r>
                <a:rPr kumimoji="0" lang="en-US" altLang="en-US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Baloo 2" pitchFamily="2" charset="0"/>
                  <a:cs typeface="Baloo 2" pitchFamily="2" charset="0"/>
                </a:rPr>
                <a:t>Tính</a:t>
              </a:r>
              <a:r>
                <a:rPr kumimoji="0" lang="en-US" altLang="en-US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Baloo 2" pitchFamily="2" charset="0"/>
                  <a:cs typeface="Baloo 2" pitchFamily="2" charset="0"/>
                </a:rPr>
                <a:t> </a:t>
              </a:r>
              <a:r>
                <a:rPr kumimoji="0" lang="en-US" altLang="en-US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Baloo 2" pitchFamily="2" charset="0"/>
                  <a:cs typeface="Baloo 2" pitchFamily="2" charset="0"/>
                </a:rPr>
                <a:t>chu</a:t>
              </a:r>
              <a:r>
                <a:rPr kumimoji="0" lang="en-US" altLang="en-US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Baloo 2" pitchFamily="2" charset="0"/>
                  <a:cs typeface="Baloo 2" pitchFamily="2" charset="0"/>
                </a:rPr>
                <a:t> vi </a:t>
              </a:r>
              <a:r>
                <a:rPr kumimoji="0" lang="en-US" altLang="en-US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Baloo 2" pitchFamily="2" charset="0"/>
                  <a:cs typeface="Baloo 2" pitchFamily="2" charset="0"/>
                </a:rPr>
                <a:t>khu</a:t>
              </a:r>
              <a:r>
                <a:rPr kumimoji="0" lang="en-US" altLang="en-US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Baloo 2" pitchFamily="2" charset="0"/>
                  <a:cs typeface="Baloo 2" pitchFamily="2" charset="0"/>
                </a:rPr>
                <a:t> </a:t>
              </a:r>
              <a:r>
                <a:rPr kumimoji="0" lang="en-US" altLang="en-US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Baloo 2" pitchFamily="2" charset="0"/>
                  <a:cs typeface="Baloo 2" pitchFamily="2" charset="0"/>
                </a:rPr>
                <a:t>vườn</a:t>
              </a:r>
              <a:r>
                <a:rPr kumimoji="0" lang="en-US" altLang="en-US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Baloo 2" pitchFamily="2" charset="0"/>
                  <a:cs typeface="Baloo 2" pitchFamily="2" charset="0"/>
                </a:rPr>
                <a:t> </a:t>
              </a:r>
              <a:r>
                <a:rPr kumimoji="0" lang="en-US" altLang="en-US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Baloo 2" pitchFamily="2" charset="0"/>
                  <a:cs typeface="Baloo 2" pitchFamily="2" charset="0"/>
                </a:rPr>
                <a:t>đó</a:t>
              </a:r>
              <a:r>
                <a:rPr kumimoji="0" lang="en-US" altLang="en-US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Baloo 2" pitchFamily="2" charset="0"/>
                  <a:cs typeface="Baloo 2" pitchFamily="2" charset="0"/>
                </a:rPr>
                <a:t>.</a:t>
              </a:r>
            </a:p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Baloo 2" pitchFamily="2" charset="0"/>
                  <a:cs typeface="Baloo 2" pitchFamily="2" charset="0"/>
                </a:rPr>
                <a:t>b) </a:t>
              </a:r>
              <a:r>
                <a:rPr kumimoji="0" lang="en-US" altLang="en-US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Baloo 2" pitchFamily="2" charset="0"/>
                  <a:cs typeface="Baloo 2" pitchFamily="2" charset="0"/>
                </a:rPr>
                <a:t>Tính</a:t>
              </a:r>
              <a:r>
                <a:rPr kumimoji="0" lang="en-US" altLang="en-US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Baloo 2" pitchFamily="2" charset="0"/>
                  <a:cs typeface="Baloo 2" pitchFamily="2" charset="0"/>
                </a:rPr>
                <a:t> </a:t>
              </a:r>
              <a:r>
                <a:rPr kumimoji="0" lang="en-US" altLang="en-US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Baloo 2" pitchFamily="2" charset="0"/>
                  <a:cs typeface="Baloo 2" pitchFamily="2" charset="0"/>
                </a:rPr>
                <a:t>diện</a:t>
              </a:r>
              <a:r>
                <a:rPr kumimoji="0" lang="en-US" altLang="en-US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Baloo 2" pitchFamily="2" charset="0"/>
                  <a:cs typeface="Baloo 2" pitchFamily="2" charset="0"/>
                </a:rPr>
                <a:t> </a:t>
              </a:r>
              <a:r>
                <a:rPr kumimoji="0" lang="en-US" altLang="en-US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Baloo 2" pitchFamily="2" charset="0"/>
                  <a:cs typeface="Baloo 2" pitchFamily="2" charset="0"/>
                </a:rPr>
                <a:t>tích</a:t>
              </a:r>
              <a:r>
                <a:rPr kumimoji="0" lang="en-US" altLang="en-US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Baloo 2" pitchFamily="2" charset="0"/>
                  <a:cs typeface="Baloo 2" pitchFamily="2" charset="0"/>
                </a:rPr>
                <a:t> </a:t>
              </a:r>
              <a:r>
                <a:rPr kumimoji="0" lang="en-US" altLang="en-US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Baloo 2" pitchFamily="2" charset="0"/>
                  <a:cs typeface="Baloo 2" pitchFamily="2" charset="0"/>
                </a:rPr>
                <a:t>khu</a:t>
              </a:r>
              <a:r>
                <a:rPr kumimoji="0" lang="en-US" altLang="en-US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Baloo 2" pitchFamily="2" charset="0"/>
                  <a:cs typeface="Baloo 2" pitchFamily="2" charset="0"/>
                </a:rPr>
                <a:t> </a:t>
              </a:r>
              <a:r>
                <a:rPr kumimoji="0" lang="en-US" altLang="en-US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Baloo 2" pitchFamily="2" charset="0"/>
                  <a:cs typeface="Baloo 2" pitchFamily="2" charset="0"/>
                </a:rPr>
                <a:t>vườn</a:t>
              </a:r>
              <a:r>
                <a:rPr kumimoji="0" lang="en-US" altLang="en-US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Baloo 2" pitchFamily="2" charset="0"/>
                  <a:cs typeface="Baloo 2" pitchFamily="2" charset="0"/>
                </a:rPr>
                <a:t> </a:t>
              </a:r>
              <a:r>
                <a:rPr kumimoji="0" lang="en-US" altLang="en-US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Baloo 2" pitchFamily="2" charset="0"/>
                  <a:cs typeface="Baloo 2" pitchFamily="2" charset="0"/>
                </a:rPr>
                <a:t>đó</a:t>
              </a:r>
              <a:r>
                <a:rPr kumimoji="0" lang="en-US" altLang="en-US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Baloo 2" pitchFamily="2" charset="0"/>
                  <a:cs typeface="Baloo 2" pitchFamily="2" charset="0"/>
                </a:rPr>
                <a:t> </a:t>
              </a:r>
              <a:r>
                <a:rPr kumimoji="0" lang="en-US" altLang="en-US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Baloo 2" pitchFamily="2" charset="0"/>
                  <a:cs typeface="Baloo 2" pitchFamily="2" charset="0"/>
                </a:rPr>
                <a:t>với</a:t>
              </a:r>
              <a:r>
                <a:rPr kumimoji="0" lang="en-US" altLang="en-US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Baloo 2" pitchFamily="2" charset="0"/>
                  <a:cs typeface="Baloo 2" pitchFamily="2" charset="0"/>
                </a:rPr>
                <a:t> </a:t>
              </a:r>
              <a:r>
                <a:rPr kumimoji="0" lang="en-US" altLang="en-US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Baloo 2" pitchFamily="2" charset="0"/>
                  <a:cs typeface="Baloo 2" pitchFamily="2" charset="0"/>
                </a:rPr>
                <a:t>đơn</a:t>
              </a:r>
              <a:r>
                <a:rPr kumimoji="0" lang="en-US" altLang="en-US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Baloo 2" pitchFamily="2" charset="0"/>
                  <a:cs typeface="Baloo 2" pitchFamily="2" charset="0"/>
                </a:rPr>
                <a:t> </a:t>
              </a:r>
              <a:r>
                <a:rPr kumimoji="0" lang="en-US" altLang="en-US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Baloo 2" pitchFamily="2" charset="0"/>
                  <a:cs typeface="Baloo 2" pitchFamily="2" charset="0"/>
                </a:rPr>
                <a:t>vị</a:t>
              </a:r>
              <a:r>
                <a:rPr kumimoji="0" lang="en-US" altLang="en-US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Baloo 2" pitchFamily="2" charset="0"/>
                  <a:cs typeface="Baloo 2" pitchFamily="2" charset="0"/>
                </a:rPr>
                <a:t> </a:t>
              </a:r>
              <a:r>
                <a:rPr kumimoji="0" lang="en-US" altLang="en-US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Baloo 2" pitchFamily="2" charset="0"/>
                  <a:cs typeface="Baloo 2" pitchFamily="2" charset="0"/>
                </a:rPr>
                <a:t>đo</a:t>
              </a:r>
              <a:r>
                <a:rPr kumimoji="0" lang="en-US" altLang="en-US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Baloo 2" pitchFamily="2" charset="0"/>
                  <a:cs typeface="Baloo 2" pitchFamily="2" charset="0"/>
                </a:rPr>
                <a:t> </a:t>
              </a:r>
              <a:r>
                <a:rPr kumimoji="0" lang="en-US" altLang="en-US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Baloo 2" pitchFamily="2" charset="0"/>
                  <a:cs typeface="Baloo 2" pitchFamily="2" charset="0"/>
                </a:rPr>
                <a:t>là</a:t>
              </a:r>
              <a:r>
                <a:rPr kumimoji="0" lang="en-US" altLang="en-US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Baloo 2" pitchFamily="2" charset="0"/>
                  <a:cs typeface="Baloo 2" pitchFamily="2" charset="0"/>
                </a:rPr>
                <a:t> </a:t>
              </a:r>
              <a:r>
                <a:rPr kumimoji="0" lang="en-US" altLang="en-US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Baloo 2" pitchFamily="2" charset="0"/>
                  <a:cs typeface="Baloo 2" pitchFamily="2" charset="0"/>
                </a:rPr>
                <a:t>mét</a:t>
              </a:r>
              <a:r>
                <a:rPr kumimoji="0" lang="en-US" altLang="en-US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Baloo 2" pitchFamily="2" charset="0"/>
                  <a:cs typeface="Baloo 2" pitchFamily="2" charset="0"/>
                </a:rPr>
                <a:t> </a:t>
              </a:r>
              <a:r>
                <a:rPr kumimoji="0" lang="en-US" altLang="en-US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Baloo 2" pitchFamily="2" charset="0"/>
                  <a:cs typeface="Baloo 2" pitchFamily="2" charset="0"/>
                </a:rPr>
                <a:t>vuông</a:t>
              </a:r>
              <a:r>
                <a:rPr kumimoji="0" lang="en-US" altLang="en-US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Baloo 2" pitchFamily="2" charset="0"/>
                  <a:cs typeface="Baloo 2" pitchFamily="2" charset="0"/>
                </a:rPr>
                <a:t>, </a:t>
              </a:r>
              <a:r>
                <a:rPr kumimoji="0" lang="en-US" altLang="en-US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Baloo 2" pitchFamily="2" charset="0"/>
                  <a:cs typeface="Baloo 2" pitchFamily="2" charset="0"/>
                </a:rPr>
                <a:t>là</a:t>
              </a:r>
              <a:r>
                <a:rPr kumimoji="0" lang="en-US" altLang="en-US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Baloo 2" pitchFamily="2" charset="0"/>
                  <a:cs typeface="Baloo 2" pitchFamily="2" charset="0"/>
                </a:rPr>
                <a:t> </a:t>
              </a:r>
              <a:r>
                <a:rPr kumimoji="0" lang="en-US" altLang="en-US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Baloo 2" pitchFamily="2" charset="0"/>
                  <a:cs typeface="Baloo 2" pitchFamily="2" charset="0"/>
                </a:rPr>
                <a:t>héc</a:t>
              </a:r>
              <a:r>
                <a:rPr kumimoji="0" lang="en-US" altLang="en-US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Baloo 2" pitchFamily="2" charset="0"/>
                  <a:cs typeface="Baloo 2" pitchFamily="2" charset="0"/>
                </a:rPr>
                <a:t>-ta.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TextBox 45"/>
                <p:cNvSpPr txBox="1"/>
                <p:nvPr/>
              </p:nvSpPr>
              <p:spPr>
                <a:xfrm>
                  <a:off x="3259776" y="2269234"/>
                  <a:ext cx="238847" cy="69384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vi-VN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vi-VN" sz="24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46" name="TextBox 4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59776" y="2269234"/>
                  <a:ext cx="238847" cy="693844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8" name="Rounded Rectangle 47"/>
          <p:cNvSpPr/>
          <p:nvPr/>
        </p:nvSpPr>
        <p:spPr>
          <a:xfrm>
            <a:off x="4685309" y="397690"/>
            <a:ext cx="2821381" cy="66079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dirty="0">
                <a:solidFill>
                  <a:srgbClr val="002060"/>
                </a:solidFill>
                <a:latin typeface="UVF Lobster12" panose="02000506000000020003" pitchFamily="2" charset="0"/>
              </a:rPr>
              <a:t>Bài 1</a:t>
            </a:r>
            <a:endParaRPr lang="en-US" sz="4000" dirty="0">
              <a:solidFill>
                <a:srgbClr val="002060"/>
              </a:solidFill>
              <a:latin typeface="UVF Lobster12" panose="02000506000000020003" pitchFamily="2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 flipV="1">
            <a:off x="8266215" y="1888177"/>
            <a:ext cx="2481942" cy="3562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674913" y="2718063"/>
            <a:ext cx="469372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69D88B89-81BA-42A3-9B2F-83138AABCCAF}"/>
              </a:ext>
            </a:extLst>
          </p:cNvPr>
          <p:cNvSpPr txBox="1"/>
          <p:nvPr/>
        </p:nvSpPr>
        <p:spPr>
          <a:xfrm>
            <a:off x="3097245" y="4464555"/>
            <a:ext cx="6901112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vi-VN" sz="3200" b="1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Chu vi = (chiều dài + chiều rộng) x 2</a:t>
            </a:r>
            <a:endParaRPr lang="en-US" sz="3200" b="1" dirty="0">
              <a:solidFill>
                <a:srgbClr val="002060"/>
              </a:solidFill>
              <a:latin typeface="Baloo 2" pitchFamily="2" charset="0"/>
              <a:cs typeface="Baloo 2" pitchFamily="2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69D88B89-81BA-42A3-9B2F-83138AABCCAF}"/>
              </a:ext>
            </a:extLst>
          </p:cNvPr>
          <p:cNvSpPr txBox="1"/>
          <p:nvPr/>
        </p:nvSpPr>
        <p:spPr>
          <a:xfrm>
            <a:off x="3086035" y="5367634"/>
            <a:ext cx="6912321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vi-VN" sz="3200" b="1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Diện tích = chiều dài x chiều rộng</a:t>
            </a:r>
            <a:endParaRPr lang="en-US" sz="3200" b="1" dirty="0">
              <a:solidFill>
                <a:srgbClr val="002060"/>
              </a:solidFill>
              <a:latin typeface="Baloo 2" pitchFamily="2" charset="0"/>
              <a:cs typeface="Baloo 2" pitchFamily="2" charset="0"/>
            </a:endParaRPr>
          </a:p>
        </p:txBody>
      </p:sp>
      <p:cxnSp>
        <p:nvCxnSpPr>
          <p:cNvPr id="58" name="Straight Connector 57"/>
          <p:cNvCxnSpPr/>
          <p:nvPr/>
        </p:nvCxnSpPr>
        <p:spPr>
          <a:xfrm>
            <a:off x="1710047" y="3202671"/>
            <a:ext cx="2695698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 flipV="1">
            <a:off x="1749396" y="3847605"/>
            <a:ext cx="3155113" cy="6229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 flipV="1">
            <a:off x="8235301" y="3847605"/>
            <a:ext cx="3438143" cy="4603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5110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5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18">
            <a:extLst>
              <a:ext uri="{FF2B5EF4-FFF2-40B4-BE49-F238E27FC236}">
                <a16:creationId xmlns:a16="http://schemas.microsoft.com/office/drawing/2014/main" id="{0DFA06DC-5505-4E52-86F1-E2B4D2C1422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0409" r="57519" b="5976"/>
          <a:stretch/>
        </p:blipFill>
        <p:spPr>
          <a:xfrm>
            <a:off x="48864" y="3219745"/>
            <a:ext cx="3588152" cy="3683888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821666" y="179473"/>
            <a:ext cx="10556774" cy="6908196"/>
            <a:chOff x="659621" y="108803"/>
            <a:chExt cx="10556774" cy="6908196"/>
          </a:xfrm>
        </p:grpSpPr>
        <p:pic>
          <p:nvPicPr>
            <p:cNvPr id="15" name="Picture 14" descr="Shape, rectangle&#10;&#10;Description automatically generated">
              <a:extLst>
                <a:ext uri="{FF2B5EF4-FFF2-40B4-BE49-F238E27FC236}">
                  <a16:creationId xmlns:a16="http://schemas.microsoft.com/office/drawing/2014/main" id="{F27CBFA5-8EA7-40DE-B39F-DE6D4DFFB6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03" t="10572" r="8301"/>
            <a:stretch/>
          </p:blipFill>
          <p:spPr>
            <a:xfrm>
              <a:off x="659621" y="280114"/>
              <a:ext cx="10556774" cy="6736885"/>
            </a:xfrm>
            <a:prstGeom prst="rect">
              <a:avLst/>
            </a:prstGeom>
          </p:spPr>
        </p:pic>
        <p:sp>
          <p:nvSpPr>
            <p:cNvPr id="24" name="Rounded Rectangle 23"/>
            <p:cNvSpPr/>
            <p:nvPr/>
          </p:nvSpPr>
          <p:spPr>
            <a:xfrm>
              <a:off x="4604287" y="108803"/>
              <a:ext cx="2821381" cy="660799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000" dirty="0">
                  <a:solidFill>
                    <a:srgbClr val="002060"/>
                  </a:solidFill>
                  <a:latin typeface="UVF Lobster12" panose="02000506000000020003" pitchFamily="2" charset="0"/>
                </a:rPr>
                <a:t>Bài 1</a:t>
              </a:r>
              <a:endParaRPr lang="en-US" sz="3000" dirty="0">
                <a:solidFill>
                  <a:srgbClr val="002060"/>
                </a:solidFill>
                <a:latin typeface="UVF Lobster12" panose="02000506000000020003" pitchFamily="2" charset="0"/>
              </a:endParaRPr>
            </a:p>
          </p:txBody>
        </p:sp>
      </p:grpSp>
      <p:sp>
        <p:nvSpPr>
          <p:cNvPr id="27" name="Rectangle 3"/>
          <p:cNvSpPr>
            <a:spLocks noChangeArrowheads="1"/>
          </p:cNvSpPr>
          <p:nvPr/>
        </p:nvSpPr>
        <p:spPr bwMode="auto">
          <a:xfrm>
            <a:off x="2810398" y="1631757"/>
            <a:ext cx="6561091" cy="46166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Baloo 2" pitchFamily="2" charset="0"/>
                <a:cs typeface="Baloo 2" pitchFamily="2" charset="0"/>
              </a:rPr>
              <a:t>a) </a:t>
            </a:r>
            <a:r>
              <a:rPr kumimoji="0" lang="en-US" altLang="en-US" sz="3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Baloo 2" pitchFamily="2" charset="0"/>
                <a:cs typeface="Baloo 2" pitchFamily="2" charset="0"/>
              </a:rPr>
              <a:t>Chiều</a:t>
            </a:r>
            <a:r>
              <a:rPr kumimoji="0" lang="en-US" altLang="en-US" sz="3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Baloo 2" pitchFamily="2" charset="0"/>
                <a:cs typeface="Baloo 2" pitchFamily="2" charset="0"/>
              </a:rPr>
              <a:t> </a:t>
            </a:r>
            <a:r>
              <a:rPr kumimoji="0" lang="en-US" altLang="en-US" sz="3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Baloo 2" pitchFamily="2" charset="0"/>
                <a:cs typeface="Baloo 2" pitchFamily="2" charset="0"/>
              </a:rPr>
              <a:t>rộng</a:t>
            </a:r>
            <a:r>
              <a:rPr kumimoji="0" lang="en-US" altLang="en-US" sz="3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Baloo 2" pitchFamily="2" charset="0"/>
                <a:cs typeface="Baloo 2" pitchFamily="2" charset="0"/>
              </a:rPr>
              <a:t> </a:t>
            </a:r>
            <a:r>
              <a:rPr kumimoji="0" lang="en-US" altLang="en-US" sz="3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Baloo 2" pitchFamily="2" charset="0"/>
                <a:cs typeface="Baloo 2" pitchFamily="2" charset="0"/>
              </a:rPr>
              <a:t>khu</a:t>
            </a:r>
            <a:r>
              <a:rPr kumimoji="0" lang="en-US" altLang="en-US" sz="3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Baloo 2" pitchFamily="2" charset="0"/>
                <a:cs typeface="Baloo 2" pitchFamily="2" charset="0"/>
              </a:rPr>
              <a:t> </a:t>
            </a:r>
            <a:r>
              <a:rPr kumimoji="0" lang="en-US" altLang="en-US" sz="3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Baloo 2" pitchFamily="2" charset="0"/>
                <a:cs typeface="Baloo 2" pitchFamily="2" charset="0"/>
              </a:rPr>
              <a:t>vườn</a:t>
            </a:r>
            <a:r>
              <a:rPr kumimoji="0" lang="en-US" altLang="en-US" sz="3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Baloo 2" pitchFamily="2" charset="0"/>
                <a:cs typeface="Baloo 2" pitchFamily="2" charset="0"/>
              </a:rPr>
              <a:t> </a:t>
            </a:r>
            <a:r>
              <a:rPr kumimoji="0" lang="en-US" altLang="en-US" sz="3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Baloo 2" pitchFamily="2" charset="0"/>
                <a:cs typeface="Baloo 2" pitchFamily="2" charset="0"/>
              </a:rPr>
              <a:t>hình</a:t>
            </a:r>
            <a:r>
              <a:rPr kumimoji="0" lang="en-US" altLang="en-US" sz="3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Baloo 2" pitchFamily="2" charset="0"/>
                <a:cs typeface="Baloo 2" pitchFamily="2" charset="0"/>
              </a:rPr>
              <a:t> </a:t>
            </a:r>
            <a:r>
              <a:rPr kumimoji="0" lang="en-US" altLang="en-US" sz="3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Baloo 2" pitchFamily="2" charset="0"/>
                <a:cs typeface="Baloo 2" pitchFamily="2" charset="0"/>
              </a:rPr>
              <a:t>chữ</a:t>
            </a:r>
            <a:r>
              <a:rPr kumimoji="0" lang="en-US" altLang="en-US" sz="3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Baloo 2" pitchFamily="2" charset="0"/>
                <a:cs typeface="Baloo 2" pitchFamily="2" charset="0"/>
              </a:rPr>
              <a:t> </a:t>
            </a:r>
            <a:r>
              <a:rPr kumimoji="0" lang="en-US" altLang="en-US" sz="3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Baloo 2" pitchFamily="2" charset="0"/>
                <a:cs typeface="Baloo 2" pitchFamily="2" charset="0"/>
              </a:rPr>
              <a:t>nhật</a:t>
            </a:r>
            <a:r>
              <a:rPr kumimoji="0" lang="en-US" altLang="en-US" sz="3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Baloo 2" pitchFamily="2" charset="0"/>
                <a:cs typeface="Baloo 2" pitchFamily="2" charset="0"/>
              </a:rPr>
              <a:t> </a:t>
            </a:r>
            <a:r>
              <a:rPr kumimoji="0" lang="en-US" altLang="en-US" sz="3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Baloo 2" pitchFamily="2" charset="0"/>
                <a:cs typeface="Baloo 2" pitchFamily="2" charset="0"/>
              </a:rPr>
              <a:t>là</a:t>
            </a:r>
            <a:r>
              <a:rPr kumimoji="0" lang="en-US" altLang="en-US" sz="3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Baloo 2" pitchFamily="2" charset="0"/>
                <a:cs typeface="Baloo 2" pitchFamily="2" charset="0"/>
              </a:rPr>
              <a:t>:</a:t>
            </a:r>
          </a:p>
        </p:txBody>
      </p:sp>
      <p:sp>
        <p:nvSpPr>
          <p:cNvPr id="29" name="Rectangle 28"/>
          <p:cNvSpPr/>
          <p:nvPr/>
        </p:nvSpPr>
        <p:spPr>
          <a:xfrm>
            <a:off x="2721731" y="3756405"/>
            <a:ext cx="872640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000" dirty="0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b) </a:t>
            </a:r>
            <a:r>
              <a:rPr lang="en-US" altLang="en-US" sz="3000" dirty="0" err="1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Diện</a:t>
            </a:r>
            <a:r>
              <a:rPr lang="en-US" altLang="en-US" sz="3000" dirty="0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3000" dirty="0" err="1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tích</a:t>
            </a:r>
            <a:r>
              <a:rPr lang="en-US" altLang="en-US" sz="3000" dirty="0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3000" dirty="0" err="1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khu</a:t>
            </a:r>
            <a:r>
              <a:rPr lang="en-US" altLang="en-US" sz="3000" dirty="0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3000" dirty="0" err="1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vườn</a:t>
            </a:r>
            <a:r>
              <a:rPr lang="en-US" altLang="en-US" sz="3000" dirty="0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3000" dirty="0" err="1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hình</a:t>
            </a:r>
            <a:r>
              <a:rPr lang="en-US" altLang="en-US" sz="3000" dirty="0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3000" dirty="0" err="1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chữ</a:t>
            </a:r>
            <a:r>
              <a:rPr lang="en-US" altLang="en-US" sz="3000" dirty="0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3000" dirty="0" err="1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nhật</a:t>
            </a:r>
            <a:r>
              <a:rPr lang="en-US" altLang="en-US" sz="3000" dirty="0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3000" dirty="0" err="1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là</a:t>
            </a:r>
            <a:r>
              <a:rPr lang="en-US" altLang="en-US" sz="3000" dirty="0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:</a:t>
            </a:r>
          </a:p>
        </p:txBody>
      </p:sp>
      <p:sp>
        <p:nvSpPr>
          <p:cNvPr id="30" name="Rectangle 29"/>
          <p:cNvSpPr/>
          <p:nvPr/>
        </p:nvSpPr>
        <p:spPr>
          <a:xfrm>
            <a:off x="5543123" y="5276501"/>
            <a:ext cx="609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000" u="sng" dirty="0" err="1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Đáp</a:t>
            </a:r>
            <a:r>
              <a:rPr lang="en-US" altLang="en-US" sz="3000" u="sng" dirty="0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3000" u="sng" dirty="0" err="1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số</a:t>
            </a:r>
            <a:r>
              <a:rPr lang="en-US" altLang="en-US" sz="3000" u="sng" dirty="0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: </a:t>
            </a:r>
            <a:r>
              <a:rPr lang="en-US" altLang="en-US" sz="3000" dirty="0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a) 400m;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vi-VN" altLang="en-US" sz="3000" dirty="0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                 </a:t>
            </a:r>
            <a:r>
              <a:rPr lang="en-US" altLang="en-US" sz="3000" dirty="0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b) 9600 m</a:t>
            </a:r>
            <a:r>
              <a:rPr lang="en-US" altLang="en-US" sz="3000" baseline="30000" dirty="0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2</a:t>
            </a:r>
            <a:r>
              <a:rPr lang="en-US" altLang="en-US" sz="3000" dirty="0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; </a:t>
            </a:r>
            <a:r>
              <a:rPr lang="vi-VN" altLang="en-US" sz="3000" dirty="0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3000" dirty="0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0,96ha</a:t>
            </a:r>
          </a:p>
        </p:txBody>
      </p:sp>
      <p:sp>
        <p:nvSpPr>
          <p:cNvPr id="31" name="Rectangle 30"/>
          <p:cNvSpPr/>
          <p:nvPr/>
        </p:nvSpPr>
        <p:spPr>
          <a:xfrm>
            <a:off x="4449168" y="4265726"/>
            <a:ext cx="609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000" dirty="0">
                <a:solidFill>
                  <a:srgbClr val="FFFF00"/>
                </a:solidFill>
                <a:latin typeface="Baloo 2" pitchFamily="2" charset="0"/>
                <a:cs typeface="Baloo 2" pitchFamily="2" charset="0"/>
              </a:rPr>
              <a:t>120 x 80 = 9600 (m</a:t>
            </a:r>
            <a:r>
              <a:rPr lang="en-US" altLang="en-US" sz="3000" baseline="30000" dirty="0">
                <a:solidFill>
                  <a:srgbClr val="FFFF00"/>
                </a:solidFill>
                <a:latin typeface="Baloo 2" pitchFamily="2" charset="0"/>
                <a:cs typeface="Baloo 2" pitchFamily="2" charset="0"/>
              </a:rPr>
              <a:t>2</a:t>
            </a:r>
            <a:r>
              <a:rPr lang="en-US" altLang="en-US" sz="3000" dirty="0">
                <a:solidFill>
                  <a:srgbClr val="FFFF00"/>
                </a:solidFill>
                <a:latin typeface="Baloo 2" pitchFamily="2" charset="0"/>
                <a:cs typeface="Baloo 2" pitchFamily="2" charset="0"/>
              </a:rPr>
              <a:t>)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vi-VN" altLang="en-US" sz="3000" dirty="0">
                <a:solidFill>
                  <a:srgbClr val="FFFF00"/>
                </a:solidFill>
                <a:latin typeface="Baloo 2" pitchFamily="2" charset="0"/>
                <a:cs typeface="Baloo 2" pitchFamily="2" charset="0"/>
              </a:rPr>
              <a:t>Đổi: </a:t>
            </a:r>
            <a:r>
              <a:rPr lang="en-US" altLang="en-US" sz="3000" dirty="0">
                <a:solidFill>
                  <a:srgbClr val="FFFF00"/>
                </a:solidFill>
                <a:latin typeface="Baloo 2" pitchFamily="2" charset="0"/>
                <a:cs typeface="Baloo 2" pitchFamily="2" charset="0"/>
              </a:rPr>
              <a:t>9600 m</a:t>
            </a:r>
            <a:r>
              <a:rPr lang="en-US" altLang="en-US" sz="3000" baseline="30000" dirty="0">
                <a:solidFill>
                  <a:srgbClr val="FFFF00"/>
                </a:solidFill>
                <a:latin typeface="Baloo 2" pitchFamily="2" charset="0"/>
                <a:cs typeface="Baloo 2" pitchFamily="2" charset="0"/>
              </a:rPr>
              <a:t>2</a:t>
            </a:r>
            <a:r>
              <a:rPr lang="en-US" altLang="en-US" sz="3000" dirty="0">
                <a:solidFill>
                  <a:srgbClr val="FFFF00"/>
                </a:solidFill>
                <a:latin typeface="Baloo 2" pitchFamily="2" charset="0"/>
                <a:cs typeface="Baloo 2" pitchFamily="2" charset="0"/>
              </a:rPr>
              <a:t> = 0,96 ha</a:t>
            </a:r>
          </a:p>
        </p:txBody>
      </p:sp>
      <p:sp>
        <p:nvSpPr>
          <p:cNvPr id="32" name="Rectangle 31"/>
          <p:cNvSpPr/>
          <p:nvPr/>
        </p:nvSpPr>
        <p:spPr>
          <a:xfrm>
            <a:off x="4380561" y="3214220"/>
            <a:ext cx="3882794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000" dirty="0">
                <a:solidFill>
                  <a:srgbClr val="FFFF00"/>
                </a:solidFill>
                <a:latin typeface="Baloo 2" pitchFamily="2" charset="0"/>
                <a:cs typeface="Baloo 2" pitchFamily="2" charset="0"/>
              </a:rPr>
              <a:t>(120 + 80) x 2 = 400 (m)</a:t>
            </a:r>
          </a:p>
        </p:txBody>
      </p:sp>
      <p:sp>
        <p:nvSpPr>
          <p:cNvPr id="33" name="Rectangle 32"/>
          <p:cNvSpPr/>
          <p:nvPr/>
        </p:nvSpPr>
        <p:spPr>
          <a:xfrm>
            <a:off x="3004337" y="2678525"/>
            <a:ext cx="5586786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000" dirty="0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Chu vi </a:t>
            </a:r>
            <a:r>
              <a:rPr lang="en-US" altLang="en-US" sz="3000" dirty="0" err="1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khu</a:t>
            </a:r>
            <a:r>
              <a:rPr lang="en-US" altLang="en-US" sz="3000" dirty="0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3000" dirty="0" err="1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vườn</a:t>
            </a:r>
            <a:r>
              <a:rPr lang="en-US" altLang="en-US" sz="3000" dirty="0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3000" dirty="0" err="1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hình</a:t>
            </a:r>
            <a:r>
              <a:rPr lang="en-US" altLang="en-US" sz="3000" dirty="0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3000" dirty="0" err="1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chữ</a:t>
            </a:r>
            <a:r>
              <a:rPr lang="en-US" altLang="en-US" sz="3000" dirty="0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3000" dirty="0" err="1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nhật</a:t>
            </a:r>
            <a:r>
              <a:rPr lang="en-US" altLang="en-US" sz="3000" dirty="0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3000" dirty="0" err="1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là</a:t>
            </a:r>
            <a:r>
              <a:rPr lang="en-US" altLang="en-US" sz="3000" dirty="0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:</a:t>
            </a:r>
          </a:p>
        </p:txBody>
      </p:sp>
      <p:grpSp>
        <p:nvGrpSpPr>
          <p:cNvPr id="36" name="Group 35"/>
          <p:cNvGrpSpPr/>
          <p:nvPr/>
        </p:nvGrpSpPr>
        <p:grpSpPr>
          <a:xfrm>
            <a:off x="4429730" y="2020406"/>
            <a:ext cx="2773516" cy="693844"/>
            <a:chOff x="4203770" y="2429649"/>
            <a:chExt cx="2773516" cy="693844"/>
          </a:xfrm>
        </p:grpSpPr>
        <p:sp>
          <p:nvSpPr>
            <p:cNvPr id="34" name="Rectangle 33"/>
            <p:cNvSpPr/>
            <p:nvPr/>
          </p:nvSpPr>
          <p:spPr>
            <a:xfrm>
              <a:off x="4203770" y="2563886"/>
              <a:ext cx="2773516" cy="55399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just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vi-VN" altLang="en-US" sz="3000" dirty="0">
                  <a:solidFill>
                    <a:srgbClr val="FFFF00"/>
                  </a:solidFill>
                  <a:latin typeface="Baloo 2" pitchFamily="2" charset="0"/>
                  <a:cs typeface="Baloo 2" pitchFamily="2" charset="0"/>
                </a:rPr>
                <a:t>120 x      </a:t>
              </a:r>
              <a:r>
                <a:rPr lang="en-US" altLang="en-US" sz="3000" dirty="0">
                  <a:solidFill>
                    <a:srgbClr val="FFFF00"/>
                  </a:solidFill>
                  <a:latin typeface="Baloo 2" pitchFamily="2" charset="0"/>
                  <a:cs typeface="Baloo 2" pitchFamily="2" charset="0"/>
                </a:rPr>
                <a:t>= </a:t>
              </a:r>
              <a:r>
                <a:rPr lang="vi-VN" altLang="en-US" sz="3000" dirty="0">
                  <a:solidFill>
                    <a:srgbClr val="FFFF00"/>
                  </a:solidFill>
                  <a:latin typeface="Baloo 2" pitchFamily="2" charset="0"/>
                  <a:cs typeface="Baloo 2" pitchFamily="2" charset="0"/>
                </a:rPr>
                <a:t>8</a:t>
              </a:r>
              <a:r>
                <a:rPr lang="en-US" altLang="en-US" sz="3000" dirty="0">
                  <a:solidFill>
                    <a:srgbClr val="FFFF00"/>
                  </a:solidFill>
                  <a:latin typeface="Baloo 2" pitchFamily="2" charset="0"/>
                  <a:cs typeface="Baloo 2" pitchFamily="2" charset="0"/>
                </a:rPr>
                <a:t>0 (m)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extBox 34"/>
                <p:cNvSpPr txBox="1"/>
                <p:nvPr/>
              </p:nvSpPr>
              <p:spPr>
                <a:xfrm>
                  <a:off x="5197739" y="2429649"/>
                  <a:ext cx="230832" cy="69384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2400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vi-VN" sz="2400" b="0" i="0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vi-VN" sz="2400" b="0" i="0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oMath>
                    </m:oMathPara>
                  </a14:m>
                  <a:endParaRPr lang="en-US" sz="2400" dirty="0">
                    <a:solidFill>
                      <a:srgbClr val="FFFF00"/>
                    </a:solidFill>
                    <a:latin typeface="Baloo 2" pitchFamily="2" charset="0"/>
                    <a:cs typeface="Baloo 2" pitchFamily="2" charset="0"/>
                  </a:endParaRPr>
                </a:p>
              </p:txBody>
            </p:sp>
          </mc:Choice>
          <mc:Fallback xmlns="">
            <p:sp>
              <p:nvSpPr>
                <p:cNvPr id="35" name="Text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97739" y="2429649"/>
                  <a:ext cx="230832" cy="693844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7" name="Rectangle 36"/>
          <p:cNvSpPr/>
          <p:nvPr/>
        </p:nvSpPr>
        <p:spPr>
          <a:xfrm>
            <a:off x="5349256" y="1076763"/>
            <a:ext cx="148337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vi-VN" altLang="en-US" sz="3000" b="1" u="sng" dirty="0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Bài giải</a:t>
            </a:r>
            <a:endParaRPr lang="en-US" altLang="en-US" sz="3000" b="1" dirty="0">
              <a:solidFill>
                <a:schemeClr val="bg1"/>
              </a:solidFill>
              <a:latin typeface="Baloo 2" pitchFamily="2" charset="0"/>
              <a:cs typeface="Baloo 2" pitchFamily="2" charset="0"/>
            </a:endParaRPr>
          </a:p>
        </p:txBody>
      </p:sp>
      <p:pic>
        <p:nvPicPr>
          <p:cNvPr id="17" name="图片 35">
            <a:extLst>
              <a:ext uri="{FF2B5EF4-FFF2-40B4-BE49-F238E27FC236}">
                <a16:creationId xmlns:a16="http://schemas.microsoft.com/office/drawing/2014/main" id="{8AD3495A-843E-4F19-BF65-1D2AB4E5D64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018" y="-16616"/>
            <a:ext cx="1475295" cy="1475295"/>
          </a:xfrm>
          <a:prstGeom prst="rect">
            <a:avLst/>
          </a:prstGeom>
        </p:spPr>
      </p:pic>
      <p:pic>
        <p:nvPicPr>
          <p:cNvPr id="18" name="图片 36">
            <a:extLst>
              <a:ext uri="{FF2B5EF4-FFF2-40B4-BE49-F238E27FC236}">
                <a16:creationId xmlns:a16="http://schemas.microsoft.com/office/drawing/2014/main" id="{5B668911-A1C2-4773-84AC-84CC2248D910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56936" y="-256490"/>
            <a:ext cx="1727788" cy="1727788"/>
          </a:xfrm>
          <a:prstGeom prst="rect">
            <a:avLst/>
          </a:prstGeom>
        </p:spPr>
      </p:pic>
      <p:pic>
        <p:nvPicPr>
          <p:cNvPr id="19" name="图片 41">
            <a:hlinkClick r:id="rId8" action="ppaction://hlinksldjump"/>
            <a:extLst>
              <a:ext uri="{FF2B5EF4-FFF2-40B4-BE49-F238E27FC236}">
                <a16:creationId xmlns:a16="http://schemas.microsoft.com/office/drawing/2014/main" id="{E2B0F7AB-0705-4695-8DDA-DAB640D2005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122"/>
          <a:stretch>
            <a:fillRect/>
          </a:stretch>
        </p:blipFill>
        <p:spPr>
          <a:xfrm>
            <a:off x="10777854" y="5514271"/>
            <a:ext cx="1341755" cy="1370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972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9" grpId="0"/>
      <p:bldP spid="30" grpId="0"/>
      <p:bldP spid="31" grpId="0"/>
      <p:bldP spid="32" grpId="0"/>
      <p:bldP spid="33" grpId="0"/>
      <p:bldP spid="3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chart&#10;&#10;Description automatically generated">
            <a:extLst>
              <a:ext uri="{FF2B5EF4-FFF2-40B4-BE49-F238E27FC236}">
                <a16:creationId xmlns:a16="http://schemas.microsoft.com/office/drawing/2014/main" id="{E754327C-BE9A-4F32-A99A-2769496854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69" name="Group 68">
            <a:extLst>
              <a:ext uri="{FF2B5EF4-FFF2-40B4-BE49-F238E27FC236}">
                <a16:creationId xmlns:a16="http://schemas.microsoft.com/office/drawing/2014/main" id="{46DA9EDB-A3C8-4E30-ABA5-00B5C348EDD0}"/>
              </a:ext>
            </a:extLst>
          </p:cNvPr>
          <p:cNvGrpSpPr/>
          <p:nvPr/>
        </p:nvGrpSpPr>
        <p:grpSpPr>
          <a:xfrm>
            <a:off x="436144" y="2161458"/>
            <a:ext cx="2666899" cy="3342016"/>
            <a:chOff x="2557324" y="2574770"/>
            <a:chExt cx="3188568" cy="3932518"/>
          </a:xfrm>
        </p:grpSpPr>
        <p:pic>
          <p:nvPicPr>
            <p:cNvPr id="70" name="Graphic 69">
              <a:extLst>
                <a:ext uri="{FF2B5EF4-FFF2-40B4-BE49-F238E27FC236}">
                  <a16:creationId xmlns:a16="http://schemas.microsoft.com/office/drawing/2014/main" id="{EA30FB09-F1C2-486B-9149-453F2C66028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680781" y="2574770"/>
              <a:ext cx="1865268" cy="3890794"/>
            </a:xfrm>
            <a:prstGeom prst="rect">
              <a:avLst/>
            </a:prstGeom>
          </p:spPr>
        </p:pic>
        <p:pic>
          <p:nvPicPr>
            <p:cNvPr id="80" name="Graphic 79">
              <a:extLst>
                <a:ext uri="{FF2B5EF4-FFF2-40B4-BE49-F238E27FC236}">
                  <a16:creationId xmlns:a16="http://schemas.microsoft.com/office/drawing/2014/main" id="{4BB66D30-97FD-4B34-9293-7A84EC7EBB2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flipH="1">
              <a:off x="4625920" y="5505908"/>
              <a:ext cx="606166" cy="906141"/>
            </a:xfrm>
            <a:prstGeom prst="rect">
              <a:avLst/>
            </a:prstGeom>
          </p:spPr>
        </p:pic>
        <p:pic>
          <p:nvPicPr>
            <p:cNvPr id="82" name="Graphic 81">
              <a:extLst>
                <a:ext uri="{FF2B5EF4-FFF2-40B4-BE49-F238E27FC236}">
                  <a16:creationId xmlns:a16="http://schemas.microsoft.com/office/drawing/2014/main" id="{59FE0584-7C36-458E-80CB-A60FE0F14A4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778525" flipH="1">
              <a:off x="4000975" y="5447229"/>
              <a:ext cx="424398" cy="1050653"/>
            </a:xfrm>
            <a:prstGeom prst="rect">
              <a:avLst/>
            </a:prstGeom>
          </p:spPr>
        </p:pic>
        <p:grpSp>
          <p:nvGrpSpPr>
            <p:cNvPr id="84" name="Graphic 37">
              <a:extLst>
                <a:ext uri="{FF2B5EF4-FFF2-40B4-BE49-F238E27FC236}">
                  <a16:creationId xmlns:a16="http://schemas.microsoft.com/office/drawing/2014/main" id="{FFFE850A-E7CC-4D30-B331-8A8E8C2BD852}"/>
                </a:ext>
              </a:extLst>
            </p:cNvPr>
            <p:cNvGrpSpPr/>
            <p:nvPr/>
          </p:nvGrpSpPr>
          <p:grpSpPr>
            <a:xfrm rot="21443796" flipH="1">
              <a:off x="4096505" y="3377879"/>
              <a:ext cx="1025800" cy="588650"/>
              <a:chOff x="8516323" y="4103602"/>
              <a:chExt cx="870746" cy="562207"/>
            </a:xfrm>
          </p:grpSpPr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4104C62F-5CBF-46F6-A9BA-D6FF755A0693}"/>
                  </a:ext>
                </a:extLst>
              </p:cNvPr>
              <p:cNvSpPr/>
              <p:nvPr/>
            </p:nvSpPr>
            <p:spPr>
              <a:xfrm rot="21068312">
                <a:off x="8516323" y="4103602"/>
                <a:ext cx="120568" cy="467556"/>
              </a:xfrm>
              <a:custGeom>
                <a:avLst/>
                <a:gdLst>
                  <a:gd name="connsiteX0" fmla="*/ 155014 w 163773"/>
                  <a:gd name="connsiteY0" fmla="*/ 334295 h 334294"/>
                  <a:gd name="connsiteX1" fmla="*/ 148346 w 163773"/>
                  <a:gd name="connsiteY1" fmla="*/ 330485 h 334294"/>
                  <a:gd name="connsiteX2" fmla="*/ 1661 w 163773"/>
                  <a:gd name="connsiteY2" fmla="*/ 123792 h 334294"/>
                  <a:gd name="connsiteX3" fmla="*/ 3566 w 163773"/>
                  <a:gd name="connsiteY3" fmla="*/ 112362 h 334294"/>
                  <a:gd name="connsiteX4" fmla="*/ 14996 w 163773"/>
                  <a:gd name="connsiteY4" fmla="*/ 114267 h 334294"/>
                  <a:gd name="connsiteX5" fmla="*/ 142631 w 163773"/>
                  <a:gd name="connsiteY5" fmla="*/ 294290 h 334294"/>
                  <a:gd name="connsiteX6" fmla="*/ 129296 w 163773"/>
                  <a:gd name="connsiteY6" fmla="*/ 198087 h 334294"/>
                  <a:gd name="connsiteX7" fmla="*/ 29284 w 163773"/>
                  <a:gd name="connsiteY7" fmla="*/ 12350 h 334294"/>
                  <a:gd name="connsiteX8" fmla="*/ 33094 w 163773"/>
                  <a:gd name="connsiteY8" fmla="*/ 920 h 334294"/>
                  <a:gd name="connsiteX9" fmla="*/ 44524 w 163773"/>
                  <a:gd name="connsiteY9" fmla="*/ 4730 h 334294"/>
                  <a:gd name="connsiteX10" fmla="*/ 144536 w 163773"/>
                  <a:gd name="connsiteY10" fmla="*/ 191420 h 334294"/>
                  <a:gd name="connsiteX11" fmla="*/ 145489 w 163773"/>
                  <a:gd name="connsiteY11" fmla="*/ 194277 h 334294"/>
                  <a:gd name="connsiteX12" fmla="*/ 163586 w 163773"/>
                  <a:gd name="connsiteY12" fmla="*/ 325722 h 334294"/>
                  <a:gd name="connsiteX13" fmla="*/ 158824 w 163773"/>
                  <a:gd name="connsiteY13" fmla="*/ 334295 h 334294"/>
                  <a:gd name="connsiteX14" fmla="*/ 155014 w 163773"/>
                  <a:gd name="connsiteY14" fmla="*/ 334295 h 334294"/>
                  <a:gd name="connsiteX0" fmla="*/ 158824 w 163772"/>
                  <a:gd name="connsiteY0" fmla="*/ 334295 h 334295"/>
                  <a:gd name="connsiteX1" fmla="*/ 148346 w 163772"/>
                  <a:gd name="connsiteY1" fmla="*/ 330485 h 334295"/>
                  <a:gd name="connsiteX2" fmla="*/ 1661 w 163772"/>
                  <a:gd name="connsiteY2" fmla="*/ 123792 h 334295"/>
                  <a:gd name="connsiteX3" fmla="*/ 3566 w 163772"/>
                  <a:gd name="connsiteY3" fmla="*/ 112362 h 334295"/>
                  <a:gd name="connsiteX4" fmla="*/ 14996 w 163772"/>
                  <a:gd name="connsiteY4" fmla="*/ 114267 h 334295"/>
                  <a:gd name="connsiteX5" fmla="*/ 142631 w 163772"/>
                  <a:gd name="connsiteY5" fmla="*/ 294290 h 334295"/>
                  <a:gd name="connsiteX6" fmla="*/ 129296 w 163772"/>
                  <a:gd name="connsiteY6" fmla="*/ 198087 h 334295"/>
                  <a:gd name="connsiteX7" fmla="*/ 29284 w 163772"/>
                  <a:gd name="connsiteY7" fmla="*/ 12350 h 334295"/>
                  <a:gd name="connsiteX8" fmla="*/ 33094 w 163772"/>
                  <a:gd name="connsiteY8" fmla="*/ 920 h 334295"/>
                  <a:gd name="connsiteX9" fmla="*/ 44524 w 163772"/>
                  <a:gd name="connsiteY9" fmla="*/ 4730 h 334295"/>
                  <a:gd name="connsiteX10" fmla="*/ 144536 w 163772"/>
                  <a:gd name="connsiteY10" fmla="*/ 191420 h 334295"/>
                  <a:gd name="connsiteX11" fmla="*/ 145489 w 163772"/>
                  <a:gd name="connsiteY11" fmla="*/ 194277 h 334295"/>
                  <a:gd name="connsiteX12" fmla="*/ 163586 w 163772"/>
                  <a:gd name="connsiteY12" fmla="*/ 325722 h 334295"/>
                  <a:gd name="connsiteX13" fmla="*/ 158824 w 163772"/>
                  <a:gd name="connsiteY13" fmla="*/ 334295 h 334295"/>
                  <a:gd name="connsiteX0" fmla="*/ 163586 w 166320"/>
                  <a:gd name="connsiteY0" fmla="*/ 325722 h 349905"/>
                  <a:gd name="connsiteX1" fmla="*/ 148346 w 166320"/>
                  <a:gd name="connsiteY1" fmla="*/ 330485 h 349905"/>
                  <a:gd name="connsiteX2" fmla="*/ 1661 w 166320"/>
                  <a:gd name="connsiteY2" fmla="*/ 123792 h 349905"/>
                  <a:gd name="connsiteX3" fmla="*/ 3566 w 166320"/>
                  <a:gd name="connsiteY3" fmla="*/ 112362 h 349905"/>
                  <a:gd name="connsiteX4" fmla="*/ 14996 w 166320"/>
                  <a:gd name="connsiteY4" fmla="*/ 114267 h 349905"/>
                  <a:gd name="connsiteX5" fmla="*/ 142631 w 166320"/>
                  <a:gd name="connsiteY5" fmla="*/ 294290 h 349905"/>
                  <a:gd name="connsiteX6" fmla="*/ 129296 w 166320"/>
                  <a:gd name="connsiteY6" fmla="*/ 198087 h 349905"/>
                  <a:gd name="connsiteX7" fmla="*/ 29284 w 166320"/>
                  <a:gd name="connsiteY7" fmla="*/ 12350 h 349905"/>
                  <a:gd name="connsiteX8" fmla="*/ 33094 w 166320"/>
                  <a:gd name="connsiteY8" fmla="*/ 920 h 349905"/>
                  <a:gd name="connsiteX9" fmla="*/ 44524 w 166320"/>
                  <a:gd name="connsiteY9" fmla="*/ 4730 h 349905"/>
                  <a:gd name="connsiteX10" fmla="*/ 144536 w 166320"/>
                  <a:gd name="connsiteY10" fmla="*/ 191420 h 349905"/>
                  <a:gd name="connsiteX11" fmla="*/ 145489 w 166320"/>
                  <a:gd name="connsiteY11" fmla="*/ 194277 h 349905"/>
                  <a:gd name="connsiteX12" fmla="*/ 163586 w 166320"/>
                  <a:gd name="connsiteY12" fmla="*/ 325722 h 349905"/>
                  <a:gd name="connsiteX0" fmla="*/ 163586 w 166320"/>
                  <a:gd name="connsiteY0" fmla="*/ 325722 h 349905"/>
                  <a:gd name="connsiteX1" fmla="*/ 148346 w 166320"/>
                  <a:gd name="connsiteY1" fmla="*/ 330485 h 349905"/>
                  <a:gd name="connsiteX2" fmla="*/ 1661 w 166320"/>
                  <a:gd name="connsiteY2" fmla="*/ 123792 h 349905"/>
                  <a:gd name="connsiteX3" fmla="*/ 3566 w 166320"/>
                  <a:gd name="connsiteY3" fmla="*/ 112362 h 349905"/>
                  <a:gd name="connsiteX4" fmla="*/ 14996 w 166320"/>
                  <a:gd name="connsiteY4" fmla="*/ 114267 h 349905"/>
                  <a:gd name="connsiteX5" fmla="*/ 121617 w 166320"/>
                  <a:gd name="connsiteY5" fmla="*/ 248738 h 349905"/>
                  <a:gd name="connsiteX6" fmla="*/ 129296 w 166320"/>
                  <a:gd name="connsiteY6" fmla="*/ 198087 h 349905"/>
                  <a:gd name="connsiteX7" fmla="*/ 29284 w 166320"/>
                  <a:gd name="connsiteY7" fmla="*/ 12350 h 349905"/>
                  <a:gd name="connsiteX8" fmla="*/ 33094 w 166320"/>
                  <a:gd name="connsiteY8" fmla="*/ 920 h 349905"/>
                  <a:gd name="connsiteX9" fmla="*/ 44524 w 166320"/>
                  <a:gd name="connsiteY9" fmla="*/ 4730 h 349905"/>
                  <a:gd name="connsiteX10" fmla="*/ 144536 w 166320"/>
                  <a:gd name="connsiteY10" fmla="*/ 191420 h 349905"/>
                  <a:gd name="connsiteX11" fmla="*/ 145489 w 166320"/>
                  <a:gd name="connsiteY11" fmla="*/ 194277 h 349905"/>
                  <a:gd name="connsiteX12" fmla="*/ 163586 w 166320"/>
                  <a:gd name="connsiteY12" fmla="*/ 325722 h 349905"/>
                  <a:gd name="connsiteX0" fmla="*/ 154492 w 162305"/>
                  <a:gd name="connsiteY0" fmla="*/ 259368 h 338479"/>
                  <a:gd name="connsiteX1" fmla="*/ 148346 w 162305"/>
                  <a:gd name="connsiteY1" fmla="*/ 330485 h 338479"/>
                  <a:gd name="connsiteX2" fmla="*/ 1661 w 162305"/>
                  <a:gd name="connsiteY2" fmla="*/ 123792 h 338479"/>
                  <a:gd name="connsiteX3" fmla="*/ 3566 w 162305"/>
                  <a:gd name="connsiteY3" fmla="*/ 112362 h 338479"/>
                  <a:gd name="connsiteX4" fmla="*/ 14996 w 162305"/>
                  <a:gd name="connsiteY4" fmla="*/ 114267 h 338479"/>
                  <a:gd name="connsiteX5" fmla="*/ 121617 w 162305"/>
                  <a:gd name="connsiteY5" fmla="*/ 248738 h 338479"/>
                  <a:gd name="connsiteX6" fmla="*/ 129296 w 162305"/>
                  <a:gd name="connsiteY6" fmla="*/ 198087 h 338479"/>
                  <a:gd name="connsiteX7" fmla="*/ 29284 w 162305"/>
                  <a:gd name="connsiteY7" fmla="*/ 12350 h 338479"/>
                  <a:gd name="connsiteX8" fmla="*/ 33094 w 162305"/>
                  <a:gd name="connsiteY8" fmla="*/ 920 h 338479"/>
                  <a:gd name="connsiteX9" fmla="*/ 44524 w 162305"/>
                  <a:gd name="connsiteY9" fmla="*/ 4730 h 338479"/>
                  <a:gd name="connsiteX10" fmla="*/ 144536 w 162305"/>
                  <a:gd name="connsiteY10" fmla="*/ 191420 h 338479"/>
                  <a:gd name="connsiteX11" fmla="*/ 145489 w 162305"/>
                  <a:gd name="connsiteY11" fmla="*/ 194277 h 338479"/>
                  <a:gd name="connsiteX12" fmla="*/ 154492 w 162305"/>
                  <a:gd name="connsiteY12" fmla="*/ 259368 h 338479"/>
                  <a:gd name="connsiteX0" fmla="*/ 154492 w 154495"/>
                  <a:gd name="connsiteY0" fmla="*/ 259368 h 271187"/>
                  <a:gd name="connsiteX1" fmla="*/ 89039 w 154495"/>
                  <a:gd name="connsiteY1" fmla="*/ 237035 h 271187"/>
                  <a:gd name="connsiteX2" fmla="*/ 1661 w 154495"/>
                  <a:gd name="connsiteY2" fmla="*/ 123792 h 271187"/>
                  <a:gd name="connsiteX3" fmla="*/ 3566 w 154495"/>
                  <a:gd name="connsiteY3" fmla="*/ 112362 h 271187"/>
                  <a:gd name="connsiteX4" fmla="*/ 14996 w 154495"/>
                  <a:gd name="connsiteY4" fmla="*/ 114267 h 271187"/>
                  <a:gd name="connsiteX5" fmla="*/ 121617 w 154495"/>
                  <a:gd name="connsiteY5" fmla="*/ 248738 h 271187"/>
                  <a:gd name="connsiteX6" fmla="*/ 129296 w 154495"/>
                  <a:gd name="connsiteY6" fmla="*/ 198087 h 271187"/>
                  <a:gd name="connsiteX7" fmla="*/ 29284 w 154495"/>
                  <a:gd name="connsiteY7" fmla="*/ 12350 h 271187"/>
                  <a:gd name="connsiteX8" fmla="*/ 33094 w 154495"/>
                  <a:gd name="connsiteY8" fmla="*/ 920 h 271187"/>
                  <a:gd name="connsiteX9" fmla="*/ 44524 w 154495"/>
                  <a:gd name="connsiteY9" fmla="*/ 4730 h 271187"/>
                  <a:gd name="connsiteX10" fmla="*/ 144536 w 154495"/>
                  <a:gd name="connsiteY10" fmla="*/ 191420 h 271187"/>
                  <a:gd name="connsiteX11" fmla="*/ 145489 w 154495"/>
                  <a:gd name="connsiteY11" fmla="*/ 194277 h 271187"/>
                  <a:gd name="connsiteX12" fmla="*/ 154492 w 154495"/>
                  <a:gd name="connsiteY12" fmla="*/ 259368 h 271187"/>
                  <a:gd name="connsiteX0" fmla="*/ 154492 w 154496"/>
                  <a:gd name="connsiteY0" fmla="*/ 259368 h 268433"/>
                  <a:gd name="connsiteX1" fmla="*/ 89039 w 154496"/>
                  <a:gd name="connsiteY1" fmla="*/ 237035 h 268433"/>
                  <a:gd name="connsiteX2" fmla="*/ 1661 w 154496"/>
                  <a:gd name="connsiteY2" fmla="*/ 123792 h 268433"/>
                  <a:gd name="connsiteX3" fmla="*/ 3566 w 154496"/>
                  <a:gd name="connsiteY3" fmla="*/ 112362 h 268433"/>
                  <a:gd name="connsiteX4" fmla="*/ 14996 w 154496"/>
                  <a:gd name="connsiteY4" fmla="*/ 114267 h 268433"/>
                  <a:gd name="connsiteX5" fmla="*/ 121617 w 154496"/>
                  <a:gd name="connsiteY5" fmla="*/ 248738 h 268433"/>
                  <a:gd name="connsiteX6" fmla="*/ 129296 w 154496"/>
                  <a:gd name="connsiteY6" fmla="*/ 198087 h 268433"/>
                  <a:gd name="connsiteX7" fmla="*/ 29284 w 154496"/>
                  <a:gd name="connsiteY7" fmla="*/ 12350 h 268433"/>
                  <a:gd name="connsiteX8" fmla="*/ 33094 w 154496"/>
                  <a:gd name="connsiteY8" fmla="*/ 920 h 268433"/>
                  <a:gd name="connsiteX9" fmla="*/ 44524 w 154496"/>
                  <a:gd name="connsiteY9" fmla="*/ 4730 h 268433"/>
                  <a:gd name="connsiteX10" fmla="*/ 144536 w 154496"/>
                  <a:gd name="connsiteY10" fmla="*/ 191420 h 268433"/>
                  <a:gd name="connsiteX11" fmla="*/ 145489 w 154496"/>
                  <a:gd name="connsiteY11" fmla="*/ 194277 h 268433"/>
                  <a:gd name="connsiteX12" fmla="*/ 154492 w 154496"/>
                  <a:gd name="connsiteY12" fmla="*/ 259368 h 2684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54496" h="268433">
                    <a:moveTo>
                      <a:pt x="154492" y="259368"/>
                    </a:moveTo>
                    <a:cubicBezTo>
                      <a:pt x="154968" y="282069"/>
                      <a:pt x="118774" y="257416"/>
                      <a:pt x="89039" y="237035"/>
                    </a:cubicBezTo>
                    <a:lnTo>
                      <a:pt x="1661" y="123792"/>
                    </a:lnTo>
                    <a:cubicBezTo>
                      <a:pt x="-1196" y="119982"/>
                      <a:pt x="-244" y="115220"/>
                      <a:pt x="3566" y="112362"/>
                    </a:cubicBezTo>
                    <a:cubicBezTo>
                      <a:pt x="7376" y="109505"/>
                      <a:pt x="12139" y="110457"/>
                      <a:pt x="14996" y="114267"/>
                    </a:cubicBezTo>
                    <a:lnTo>
                      <a:pt x="121617" y="248738"/>
                    </a:lnTo>
                    <a:lnTo>
                      <a:pt x="129296" y="198087"/>
                    </a:lnTo>
                    <a:lnTo>
                      <a:pt x="29284" y="12350"/>
                    </a:lnTo>
                    <a:cubicBezTo>
                      <a:pt x="27379" y="8540"/>
                      <a:pt x="28331" y="2825"/>
                      <a:pt x="33094" y="920"/>
                    </a:cubicBezTo>
                    <a:cubicBezTo>
                      <a:pt x="36904" y="-985"/>
                      <a:pt x="42619" y="-33"/>
                      <a:pt x="44524" y="4730"/>
                    </a:cubicBezTo>
                    <a:lnTo>
                      <a:pt x="144536" y="191420"/>
                    </a:lnTo>
                    <a:cubicBezTo>
                      <a:pt x="144536" y="192372"/>
                      <a:pt x="145489" y="193325"/>
                      <a:pt x="145489" y="194277"/>
                    </a:cubicBezTo>
                    <a:lnTo>
                      <a:pt x="154492" y="259368"/>
                    </a:lnTo>
                    <a:close/>
                  </a:path>
                </a:pathLst>
              </a:custGeom>
              <a:solidFill>
                <a:srgbClr val="C4C4C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latin typeface="Baloo 2" pitchFamily="2" charset="0"/>
                  <a:cs typeface="Baloo 2" pitchFamily="2" charset="0"/>
                </a:endParaRPr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8B309004-3166-4D5E-8B68-6A2A16942876}"/>
                  </a:ext>
                </a:extLst>
              </p:cNvPr>
              <p:cNvSpPr/>
              <p:nvPr/>
            </p:nvSpPr>
            <p:spPr>
              <a:xfrm rot="21217160">
                <a:off x="9259192" y="4162766"/>
                <a:ext cx="127877" cy="355099"/>
              </a:xfrm>
              <a:custGeom>
                <a:avLst/>
                <a:gdLst>
                  <a:gd name="connsiteX0" fmla="*/ 7863 w 127877"/>
                  <a:gd name="connsiteY0" fmla="*/ 313026 h 313026"/>
                  <a:gd name="connsiteX1" fmla="*/ 5005 w 127877"/>
                  <a:gd name="connsiteY1" fmla="*/ 312074 h 313026"/>
                  <a:gd name="connsiteX2" fmla="*/ 243 w 127877"/>
                  <a:gd name="connsiteY2" fmla="*/ 302549 h 313026"/>
                  <a:gd name="connsiteX3" fmla="*/ 33580 w 127877"/>
                  <a:gd name="connsiteY3" fmla="*/ 167294 h 313026"/>
                  <a:gd name="connsiteX4" fmla="*/ 33580 w 127877"/>
                  <a:gd name="connsiteY4" fmla="*/ 166341 h 313026"/>
                  <a:gd name="connsiteX5" fmla="*/ 100255 w 127877"/>
                  <a:gd name="connsiteY5" fmla="*/ 5369 h 313026"/>
                  <a:gd name="connsiteX6" fmla="*/ 110733 w 127877"/>
                  <a:gd name="connsiteY6" fmla="*/ 606 h 313026"/>
                  <a:gd name="connsiteX7" fmla="*/ 115495 w 127877"/>
                  <a:gd name="connsiteY7" fmla="*/ 11084 h 313026"/>
                  <a:gd name="connsiteX8" fmla="*/ 48820 w 127877"/>
                  <a:gd name="connsiteY8" fmla="*/ 171104 h 313026"/>
                  <a:gd name="connsiteX9" fmla="*/ 27865 w 127877"/>
                  <a:gd name="connsiteY9" fmla="*/ 258734 h 313026"/>
                  <a:gd name="connsiteX10" fmla="*/ 112638 w 127877"/>
                  <a:gd name="connsiteY10" fmla="*/ 129194 h 313026"/>
                  <a:gd name="connsiteX11" fmla="*/ 124068 w 127877"/>
                  <a:gd name="connsiteY11" fmla="*/ 126336 h 313026"/>
                  <a:gd name="connsiteX12" fmla="*/ 126925 w 127877"/>
                  <a:gd name="connsiteY12" fmla="*/ 137766 h 313026"/>
                  <a:gd name="connsiteX13" fmla="*/ 14530 w 127877"/>
                  <a:gd name="connsiteY13" fmla="*/ 310169 h 313026"/>
                  <a:gd name="connsiteX14" fmla="*/ 7863 w 127877"/>
                  <a:gd name="connsiteY14" fmla="*/ 313026 h 3130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7877" h="313026">
                    <a:moveTo>
                      <a:pt x="7863" y="313026"/>
                    </a:moveTo>
                    <a:cubicBezTo>
                      <a:pt x="6910" y="313026"/>
                      <a:pt x="5958" y="313026"/>
                      <a:pt x="5005" y="312074"/>
                    </a:cubicBezTo>
                    <a:cubicBezTo>
                      <a:pt x="1195" y="310169"/>
                      <a:pt x="-710" y="306359"/>
                      <a:pt x="243" y="302549"/>
                    </a:cubicBezTo>
                    <a:lnTo>
                      <a:pt x="33580" y="167294"/>
                    </a:lnTo>
                    <a:cubicBezTo>
                      <a:pt x="33580" y="167294"/>
                      <a:pt x="33580" y="166341"/>
                      <a:pt x="33580" y="166341"/>
                    </a:cubicBezTo>
                    <a:lnTo>
                      <a:pt x="100255" y="5369"/>
                    </a:lnTo>
                    <a:cubicBezTo>
                      <a:pt x="102160" y="1559"/>
                      <a:pt x="106923" y="-1299"/>
                      <a:pt x="110733" y="606"/>
                    </a:cubicBezTo>
                    <a:cubicBezTo>
                      <a:pt x="114543" y="2511"/>
                      <a:pt x="117400" y="7274"/>
                      <a:pt x="115495" y="11084"/>
                    </a:cubicBezTo>
                    <a:lnTo>
                      <a:pt x="48820" y="171104"/>
                    </a:lnTo>
                    <a:lnTo>
                      <a:pt x="27865" y="258734"/>
                    </a:lnTo>
                    <a:lnTo>
                      <a:pt x="112638" y="129194"/>
                    </a:lnTo>
                    <a:cubicBezTo>
                      <a:pt x="115495" y="125384"/>
                      <a:pt x="120258" y="124431"/>
                      <a:pt x="124068" y="126336"/>
                    </a:cubicBezTo>
                    <a:cubicBezTo>
                      <a:pt x="127878" y="129194"/>
                      <a:pt x="128830" y="133956"/>
                      <a:pt x="126925" y="137766"/>
                    </a:cubicBezTo>
                    <a:lnTo>
                      <a:pt x="14530" y="310169"/>
                    </a:lnTo>
                    <a:cubicBezTo>
                      <a:pt x="12625" y="312074"/>
                      <a:pt x="9768" y="313026"/>
                      <a:pt x="7863" y="313026"/>
                    </a:cubicBezTo>
                    <a:close/>
                  </a:path>
                </a:pathLst>
              </a:custGeom>
              <a:solidFill>
                <a:srgbClr val="C4C4C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latin typeface="Baloo 2" pitchFamily="2" charset="0"/>
                  <a:cs typeface="Baloo 2" pitchFamily="2" charset="0"/>
                </a:endParaRPr>
              </a:p>
            </p:txBody>
          </p:sp>
          <p:grpSp>
            <p:nvGrpSpPr>
              <p:cNvPr id="93" name="Graphic 37">
                <a:extLst>
                  <a:ext uri="{FF2B5EF4-FFF2-40B4-BE49-F238E27FC236}">
                    <a16:creationId xmlns:a16="http://schemas.microsoft.com/office/drawing/2014/main" id="{F1591132-7189-40E3-A4E9-73AC5FE9BE8B}"/>
                  </a:ext>
                </a:extLst>
              </p:cNvPr>
              <p:cNvGrpSpPr/>
              <p:nvPr/>
            </p:nvGrpSpPr>
            <p:grpSpPr>
              <a:xfrm>
                <a:off x="8588056" y="4271430"/>
                <a:ext cx="752475" cy="394379"/>
                <a:chOff x="8588056" y="4271430"/>
                <a:chExt cx="752475" cy="394379"/>
              </a:xfrm>
            </p:grpSpPr>
            <p:sp>
              <p:nvSpPr>
                <p:cNvPr id="94" name="Freeform: Shape 93">
                  <a:extLst>
                    <a:ext uri="{FF2B5EF4-FFF2-40B4-BE49-F238E27FC236}">
                      <a16:creationId xmlns:a16="http://schemas.microsoft.com/office/drawing/2014/main" id="{C94DC1B2-D580-461D-927C-9E2690411FFF}"/>
                    </a:ext>
                  </a:extLst>
                </p:cNvPr>
                <p:cNvSpPr/>
                <p:nvPr/>
              </p:nvSpPr>
              <p:spPr>
                <a:xfrm>
                  <a:off x="8588056" y="4271430"/>
                  <a:ext cx="752475" cy="394379"/>
                </a:xfrm>
                <a:custGeom>
                  <a:avLst/>
                  <a:gdLst>
                    <a:gd name="connsiteX0" fmla="*/ 0 w 752475"/>
                    <a:gd name="connsiteY0" fmla="*/ 125730 h 394379"/>
                    <a:gd name="connsiteX1" fmla="*/ 430530 w 752475"/>
                    <a:gd name="connsiteY1" fmla="*/ 0 h 394379"/>
                    <a:gd name="connsiteX2" fmla="*/ 752475 w 752475"/>
                    <a:gd name="connsiteY2" fmla="*/ 103823 h 394379"/>
                    <a:gd name="connsiteX3" fmla="*/ 713423 w 752475"/>
                    <a:gd name="connsiteY3" fmla="*/ 241935 h 394379"/>
                    <a:gd name="connsiteX4" fmla="*/ 371475 w 752475"/>
                    <a:gd name="connsiteY4" fmla="*/ 394335 h 394379"/>
                    <a:gd name="connsiteX5" fmla="*/ 23812 w 752475"/>
                    <a:gd name="connsiteY5" fmla="*/ 261937 h 394379"/>
                    <a:gd name="connsiteX6" fmla="*/ 0 w 752475"/>
                    <a:gd name="connsiteY6" fmla="*/ 125730 h 3943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752475" h="394379">
                      <a:moveTo>
                        <a:pt x="0" y="125730"/>
                      </a:moveTo>
                      <a:lnTo>
                        <a:pt x="430530" y="0"/>
                      </a:lnTo>
                      <a:cubicBezTo>
                        <a:pt x="499110" y="13335"/>
                        <a:pt x="661988" y="73343"/>
                        <a:pt x="752475" y="103823"/>
                      </a:cubicBezTo>
                      <a:cubicBezTo>
                        <a:pt x="743903" y="150495"/>
                        <a:pt x="729615" y="196215"/>
                        <a:pt x="713423" y="241935"/>
                      </a:cubicBezTo>
                      <a:cubicBezTo>
                        <a:pt x="677228" y="276225"/>
                        <a:pt x="518160" y="391478"/>
                        <a:pt x="371475" y="394335"/>
                      </a:cubicBezTo>
                      <a:cubicBezTo>
                        <a:pt x="224790" y="397193"/>
                        <a:pt x="23812" y="261937"/>
                        <a:pt x="23812" y="261937"/>
                      </a:cubicBezTo>
                      <a:cubicBezTo>
                        <a:pt x="7620" y="213360"/>
                        <a:pt x="0" y="125730"/>
                        <a:pt x="0" y="12573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latin typeface="Baloo 2" pitchFamily="2" charset="0"/>
                    <a:cs typeface="Baloo 2" pitchFamily="2" charset="0"/>
                  </a:endParaRPr>
                </a:p>
              </p:txBody>
            </p:sp>
            <p:sp>
              <p:nvSpPr>
                <p:cNvPr id="95" name="Freeform: Shape 94">
                  <a:extLst>
                    <a:ext uri="{FF2B5EF4-FFF2-40B4-BE49-F238E27FC236}">
                      <a16:creationId xmlns:a16="http://schemas.microsoft.com/office/drawing/2014/main" id="{E19100F6-F10A-4C68-92EC-A6741353EDCD}"/>
                    </a:ext>
                  </a:extLst>
                </p:cNvPr>
                <p:cNvSpPr/>
                <p:nvPr/>
              </p:nvSpPr>
              <p:spPr>
                <a:xfrm>
                  <a:off x="8646158" y="4359858"/>
                  <a:ext cx="654367" cy="103023"/>
                </a:xfrm>
                <a:custGeom>
                  <a:avLst/>
                  <a:gdLst>
                    <a:gd name="connsiteX0" fmla="*/ 654368 w 654367"/>
                    <a:gd name="connsiteY0" fmla="*/ 103024 h 103023"/>
                    <a:gd name="connsiteX1" fmla="*/ 390525 w 654367"/>
                    <a:gd name="connsiteY1" fmla="*/ 154 h 103023"/>
                    <a:gd name="connsiteX2" fmla="*/ 0 w 654367"/>
                    <a:gd name="connsiteY2" fmla="*/ 103024 h 103023"/>
                    <a:gd name="connsiteX3" fmla="*/ 390525 w 654367"/>
                    <a:gd name="connsiteY3" fmla="*/ 38254 h 103023"/>
                    <a:gd name="connsiteX4" fmla="*/ 654368 w 654367"/>
                    <a:gd name="connsiteY4" fmla="*/ 103024 h 103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54367" h="103023">
                      <a:moveTo>
                        <a:pt x="654368" y="103024"/>
                      </a:moveTo>
                      <a:cubicBezTo>
                        <a:pt x="654368" y="103024"/>
                        <a:pt x="443865" y="3964"/>
                        <a:pt x="390525" y="154"/>
                      </a:cubicBezTo>
                      <a:cubicBezTo>
                        <a:pt x="338138" y="-4609"/>
                        <a:pt x="0" y="103024"/>
                        <a:pt x="0" y="103024"/>
                      </a:cubicBezTo>
                      <a:cubicBezTo>
                        <a:pt x="0" y="103024"/>
                        <a:pt x="303848" y="33491"/>
                        <a:pt x="390525" y="38254"/>
                      </a:cubicBezTo>
                      <a:cubicBezTo>
                        <a:pt x="479107" y="43969"/>
                        <a:pt x="654368" y="103024"/>
                        <a:pt x="654368" y="103024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latin typeface="Baloo 2" pitchFamily="2" charset="0"/>
                    <a:cs typeface="Baloo 2" pitchFamily="2" charset="0"/>
                  </a:endParaRPr>
                </a:p>
              </p:txBody>
            </p:sp>
            <p:sp>
              <p:nvSpPr>
                <p:cNvPr id="97" name="Freeform: Shape 96">
                  <a:extLst>
                    <a:ext uri="{FF2B5EF4-FFF2-40B4-BE49-F238E27FC236}">
                      <a16:creationId xmlns:a16="http://schemas.microsoft.com/office/drawing/2014/main" id="{D470CBBA-E4CA-43C8-BBD8-AD60AB8EAF7D}"/>
                    </a:ext>
                  </a:extLst>
                </p:cNvPr>
                <p:cNvSpPr/>
                <p:nvPr/>
              </p:nvSpPr>
              <p:spPr>
                <a:xfrm>
                  <a:off x="8649016" y="4476652"/>
                  <a:ext cx="583882" cy="70049"/>
                </a:xfrm>
                <a:custGeom>
                  <a:avLst/>
                  <a:gdLst>
                    <a:gd name="connsiteX0" fmla="*/ 583883 w 583882"/>
                    <a:gd name="connsiteY0" fmla="*/ 70050 h 70049"/>
                    <a:gd name="connsiteX1" fmla="*/ 384810 w 583882"/>
                    <a:gd name="connsiteY1" fmla="*/ 517 h 70049"/>
                    <a:gd name="connsiteX2" fmla="*/ 0 w 583882"/>
                    <a:gd name="connsiteY2" fmla="*/ 53857 h 70049"/>
                    <a:gd name="connsiteX3" fmla="*/ 384810 w 583882"/>
                    <a:gd name="connsiteY3" fmla="*/ 28140 h 70049"/>
                    <a:gd name="connsiteX4" fmla="*/ 583883 w 583882"/>
                    <a:gd name="connsiteY4" fmla="*/ 70050 h 700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83882" h="70049">
                      <a:moveTo>
                        <a:pt x="583883" y="70050"/>
                      </a:moveTo>
                      <a:cubicBezTo>
                        <a:pt x="583883" y="70050"/>
                        <a:pt x="453390" y="6232"/>
                        <a:pt x="384810" y="517"/>
                      </a:cubicBezTo>
                      <a:cubicBezTo>
                        <a:pt x="300038" y="-6150"/>
                        <a:pt x="0" y="53857"/>
                        <a:pt x="0" y="53857"/>
                      </a:cubicBezTo>
                      <a:cubicBezTo>
                        <a:pt x="0" y="53857"/>
                        <a:pt x="319088" y="22425"/>
                        <a:pt x="384810" y="28140"/>
                      </a:cubicBezTo>
                      <a:cubicBezTo>
                        <a:pt x="449580" y="33855"/>
                        <a:pt x="583883" y="70050"/>
                        <a:pt x="583883" y="70050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latin typeface="Baloo 2" pitchFamily="2" charset="0"/>
                    <a:cs typeface="Baloo 2" pitchFamily="2" charset="0"/>
                  </a:endParaRPr>
                </a:p>
              </p:txBody>
            </p:sp>
            <p:sp>
              <p:nvSpPr>
                <p:cNvPr id="98" name="Freeform: Shape 97">
                  <a:extLst>
                    <a:ext uri="{FF2B5EF4-FFF2-40B4-BE49-F238E27FC236}">
                      <a16:creationId xmlns:a16="http://schemas.microsoft.com/office/drawing/2014/main" id="{6AF0D583-99F6-4842-9592-03BC02F96F32}"/>
                    </a:ext>
                  </a:extLst>
                </p:cNvPr>
                <p:cNvSpPr/>
                <p:nvPr/>
              </p:nvSpPr>
              <p:spPr>
                <a:xfrm>
                  <a:off x="8659493" y="4554322"/>
                  <a:ext cx="521017" cy="76383"/>
                </a:xfrm>
                <a:custGeom>
                  <a:avLst/>
                  <a:gdLst>
                    <a:gd name="connsiteX0" fmla="*/ 521018 w 521017"/>
                    <a:gd name="connsiteY0" fmla="*/ 22860 h 76383"/>
                    <a:gd name="connsiteX1" fmla="*/ 0 w 521017"/>
                    <a:gd name="connsiteY1" fmla="*/ 0 h 76383"/>
                    <a:gd name="connsiteX2" fmla="*/ 244793 w 521017"/>
                    <a:gd name="connsiteY2" fmla="*/ 73343 h 76383"/>
                    <a:gd name="connsiteX3" fmla="*/ 521018 w 521017"/>
                    <a:gd name="connsiteY3" fmla="*/ 22860 h 76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21017" h="76383">
                      <a:moveTo>
                        <a:pt x="521018" y="22860"/>
                      </a:moveTo>
                      <a:cubicBezTo>
                        <a:pt x="521018" y="22860"/>
                        <a:pt x="308610" y="98107"/>
                        <a:pt x="0" y="0"/>
                      </a:cubicBezTo>
                      <a:cubicBezTo>
                        <a:pt x="0" y="0"/>
                        <a:pt x="99060" y="55245"/>
                        <a:pt x="244793" y="73343"/>
                      </a:cubicBezTo>
                      <a:cubicBezTo>
                        <a:pt x="389573" y="91440"/>
                        <a:pt x="521018" y="22860"/>
                        <a:pt x="521018" y="22860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latin typeface="Baloo 2" pitchFamily="2" charset="0"/>
                    <a:cs typeface="Baloo 2" pitchFamily="2" charset="0"/>
                  </a:endParaRPr>
                </a:p>
              </p:txBody>
            </p:sp>
          </p:grpSp>
        </p:grpSp>
        <p:pic>
          <p:nvPicPr>
            <p:cNvPr id="85" name="Graphic 84">
              <a:extLst>
                <a:ext uri="{FF2B5EF4-FFF2-40B4-BE49-F238E27FC236}">
                  <a16:creationId xmlns:a16="http://schemas.microsoft.com/office/drawing/2014/main" id="{078B60BC-5287-458E-B152-9C5F0363EFF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19251136">
              <a:off x="5084967" y="5002653"/>
              <a:ext cx="660925" cy="1071565"/>
            </a:xfrm>
            <a:prstGeom prst="rect">
              <a:avLst/>
            </a:prstGeom>
          </p:spPr>
        </p:pic>
        <p:pic>
          <p:nvPicPr>
            <p:cNvPr id="86" name="Picture 85">
              <a:extLst>
                <a:ext uri="{FF2B5EF4-FFF2-40B4-BE49-F238E27FC236}">
                  <a16:creationId xmlns:a16="http://schemas.microsoft.com/office/drawing/2014/main" id="{16750CE4-0AE8-41EF-8F79-7F647A783CC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r="53218"/>
            <a:stretch/>
          </p:blipFill>
          <p:spPr>
            <a:xfrm rot="8835952" flipH="1">
              <a:off x="5223036" y="4761020"/>
              <a:ext cx="384784" cy="474698"/>
            </a:xfrm>
            <a:prstGeom prst="rect">
              <a:avLst/>
            </a:prstGeom>
          </p:spPr>
        </p:pic>
        <p:pic>
          <p:nvPicPr>
            <p:cNvPr id="87" name="Picture 86">
              <a:extLst>
                <a:ext uri="{FF2B5EF4-FFF2-40B4-BE49-F238E27FC236}">
                  <a16:creationId xmlns:a16="http://schemas.microsoft.com/office/drawing/2014/main" id="{F91F7015-C735-443A-B631-F5D5921E03B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r="53218"/>
            <a:stretch/>
          </p:blipFill>
          <p:spPr>
            <a:xfrm rot="12406025">
              <a:off x="3699315" y="4820254"/>
              <a:ext cx="402585" cy="484489"/>
            </a:xfrm>
            <a:prstGeom prst="rect">
              <a:avLst/>
            </a:prstGeom>
          </p:spPr>
        </p:pic>
        <p:pic>
          <p:nvPicPr>
            <p:cNvPr id="89" name="Graphic 88">
              <a:extLst>
                <a:ext uri="{FF2B5EF4-FFF2-40B4-BE49-F238E27FC236}">
                  <a16:creationId xmlns:a16="http://schemas.microsoft.com/office/drawing/2014/main" id="{5A573BA9-79A4-43FB-8B79-793712D603C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 rot="1263660">
              <a:off x="2557324" y="4783554"/>
              <a:ext cx="1387239" cy="1723734"/>
            </a:xfrm>
            <a:prstGeom prst="rect">
              <a:avLst/>
            </a:prstGeom>
          </p:spPr>
        </p:pic>
      </p:grpSp>
      <p:grpSp>
        <p:nvGrpSpPr>
          <p:cNvPr id="5" name="Group 4"/>
          <p:cNvGrpSpPr/>
          <p:nvPr/>
        </p:nvGrpSpPr>
        <p:grpSpPr>
          <a:xfrm>
            <a:off x="2777403" y="372533"/>
            <a:ext cx="4086241" cy="2900816"/>
            <a:chOff x="2777403" y="372533"/>
            <a:chExt cx="4086241" cy="2900816"/>
          </a:xfrm>
        </p:grpSpPr>
        <p:grpSp>
          <p:nvGrpSpPr>
            <p:cNvPr id="34" name="Graphic 98">
              <a:extLst>
                <a:ext uri="{FF2B5EF4-FFF2-40B4-BE49-F238E27FC236}">
                  <a16:creationId xmlns:a16="http://schemas.microsoft.com/office/drawing/2014/main" id="{8719DC1F-9488-49D8-A6ED-6C21456BF3CA}"/>
                </a:ext>
              </a:extLst>
            </p:cNvPr>
            <p:cNvGrpSpPr/>
            <p:nvPr/>
          </p:nvGrpSpPr>
          <p:grpSpPr>
            <a:xfrm>
              <a:off x="2777403" y="372533"/>
              <a:ext cx="4086241" cy="2900816"/>
              <a:chOff x="3057735" y="231289"/>
              <a:chExt cx="4264042" cy="2567751"/>
            </a:xfrm>
          </p:grpSpPr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E0BC1CBE-5917-4C8F-A085-A95B1CBF3910}"/>
                  </a:ext>
                </a:extLst>
              </p:cNvPr>
              <p:cNvSpPr/>
              <p:nvPr/>
            </p:nvSpPr>
            <p:spPr>
              <a:xfrm>
                <a:off x="3116573" y="313938"/>
                <a:ext cx="1252946" cy="1986305"/>
              </a:xfrm>
              <a:custGeom>
                <a:avLst/>
                <a:gdLst>
                  <a:gd name="connsiteX0" fmla="*/ 9153 w 1252946"/>
                  <a:gd name="connsiteY0" fmla="*/ 1274525 h 1986305"/>
                  <a:gd name="connsiteX1" fmla="*/ 271588 w 1252946"/>
                  <a:gd name="connsiteY1" fmla="*/ 499788 h 1986305"/>
                  <a:gd name="connsiteX2" fmla="*/ 1252946 w 1252946"/>
                  <a:gd name="connsiteY2" fmla="*/ 0 h 1986305"/>
                  <a:gd name="connsiteX3" fmla="*/ 291917 w 1252946"/>
                  <a:gd name="connsiteY3" fmla="*/ 619275 h 1986305"/>
                  <a:gd name="connsiteX4" fmla="*/ 166244 w 1252946"/>
                  <a:gd name="connsiteY4" fmla="*/ 1417138 h 1986305"/>
                  <a:gd name="connsiteX5" fmla="*/ 445312 w 1252946"/>
                  <a:gd name="connsiteY5" fmla="*/ 1866819 h 1986305"/>
                  <a:gd name="connsiteX6" fmla="*/ 517389 w 1252946"/>
                  <a:gd name="connsiteY6" fmla="*/ 1947761 h 1986305"/>
                  <a:gd name="connsiteX7" fmla="*/ 439768 w 1252946"/>
                  <a:gd name="connsiteY7" fmla="*/ 1986305 h 1986305"/>
                  <a:gd name="connsiteX8" fmla="*/ 195814 w 1252946"/>
                  <a:gd name="connsiteY8" fmla="*/ 1697225 h 1986305"/>
                  <a:gd name="connsiteX9" fmla="*/ 9153 w 1252946"/>
                  <a:gd name="connsiteY9" fmla="*/ 1274525 h 19863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252946" h="1986305">
                    <a:moveTo>
                      <a:pt x="9153" y="1274525"/>
                    </a:moveTo>
                    <a:cubicBezTo>
                      <a:pt x="-31506" y="1006001"/>
                      <a:pt x="64597" y="728483"/>
                      <a:pt x="271588" y="499788"/>
                    </a:cubicBezTo>
                    <a:cubicBezTo>
                      <a:pt x="497060" y="249252"/>
                      <a:pt x="855598" y="75803"/>
                      <a:pt x="1252946" y="0"/>
                    </a:cubicBezTo>
                    <a:cubicBezTo>
                      <a:pt x="840813" y="110493"/>
                      <a:pt x="485971" y="327625"/>
                      <a:pt x="291917" y="619275"/>
                    </a:cubicBezTo>
                    <a:cubicBezTo>
                      <a:pt x="129281" y="867242"/>
                      <a:pt x="77534" y="1151184"/>
                      <a:pt x="166244" y="1417138"/>
                    </a:cubicBezTo>
                    <a:cubicBezTo>
                      <a:pt x="219840" y="1577738"/>
                      <a:pt x="325183" y="1726775"/>
                      <a:pt x="445312" y="1866819"/>
                    </a:cubicBezTo>
                    <a:cubicBezTo>
                      <a:pt x="469338" y="1893800"/>
                      <a:pt x="491515" y="1920780"/>
                      <a:pt x="517389" y="1947761"/>
                    </a:cubicBezTo>
                    <a:cubicBezTo>
                      <a:pt x="487819" y="1956755"/>
                      <a:pt x="461945" y="1969603"/>
                      <a:pt x="439768" y="1986305"/>
                    </a:cubicBezTo>
                    <a:cubicBezTo>
                      <a:pt x="343665" y="1896369"/>
                      <a:pt x="266043" y="1794870"/>
                      <a:pt x="195814" y="1697225"/>
                    </a:cubicBezTo>
                    <a:cubicBezTo>
                      <a:pt x="99711" y="1564890"/>
                      <a:pt x="31330" y="1423562"/>
                      <a:pt x="9153" y="1274525"/>
                    </a:cubicBezTo>
                    <a:close/>
                  </a:path>
                </a:pathLst>
              </a:custGeom>
              <a:solidFill>
                <a:srgbClr val="FFFF00"/>
              </a:solidFill>
              <a:ln w="184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latin typeface="Baloo 2" pitchFamily="2" charset="0"/>
                  <a:cs typeface="Baloo 2" pitchFamily="2" charset="0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B0E27EE7-A4D6-4B59-B964-7F52FDA3D1E2}"/>
                  </a:ext>
                </a:extLst>
              </p:cNvPr>
              <p:cNvSpPr/>
              <p:nvPr/>
            </p:nvSpPr>
            <p:spPr>
              <a:xfrm>
                <a:off x="3293994" y="272053"/>
                <a:ext cx="3965316" cy="2349533"/>
              </a:xfrm>
              <a:custGeom>
                <a:avLst/>
                <a:gdLst>
                  <a:gd name="connsiteX0" fmla="*/ 1951540 w 3965316"/>
                  <a:gd name="connsiteY0" fmla="*/ 2349391 h 2349533"/>
                  <a:gd name="connsiteX1" fmla="*/ 1203047 w 3965316"/>
                  <a:gd name="connsiteY1" fmla="*/ 2308277 h 2349533"/>
                  <a:gd name="connsiteX2" fmla="*/ 966486 w 3965316"/>
                  <a:gd name="connsiteY2" fmla="*/ 2273588 h 2349533"/>
                  <a:gd name="connsiteX3" fmla="*/ 973878 w 3965316"/>
                  <a:gd name="connsiteY3" fmla="*/ 2215772 h 2349533"/>
                  <a:gd name="connsiteX4" fmla="*/ 663392 w 3965316"/>
                  <a:gd name="connsiteY4" fmla="*/ 1976798 h 2349533"/>
                  <a:gd name="connsiteX5" fmla="*/ 652303 w 3965316"/>
                  <a:gd name="connsiteY5" fmla="*/ 1974229 h 2349533"/>
                  <a:gd name="connsiteX6" fmla="*/ 648607 w 3965316"/>
                  <a:gd name="connsiteY6" fmla="*/ 1974229 h 2349533"/>
                  <a:gd name="connsiteX7" fmla="*/ 637518 w 3965316"/>
                  <a:gd name="connsiteY7" fmla="*/ 1972944 h 2349533"/>
                  <a:gd name="connsiteX8" fmla="*/ 620885 w 3965316"/>
                  <a:gd name="connsiteY8" fmla="*/ 1972944 h 2349533"/>
                  <a:gd name="connsiteX9" fmla="*/ 526630 w 3965316"/>
                  <a:gd name="connsiteY9" fmla="*/ 1983222 h 2349533"/>
                  <a:gd name="connsiteX10" fmla="*/ 495212 w 3965316"/>
                  <a:gd name="connsiteY10" fmla="*/ 1976798 h 2349533"/>
                  <a:gd name="connsiteX11" fmla="*/ 484123 w 3965316"/>
                  <a:gd name="connsiteY11" fmla="*/ 1974229 h 2349533"/>
                  <a:gd name="connsiteX12" fmla="*/ 480427 w 3965316"/>
                  <a:gd name="connsiteY12" fmla="*/ 1974229 h 2349533"/>
                  <a:gd name="connsiteX13" fmla="*/ 469338 w 3965316"/>
                  <a:gd name="connsiteY13" fmla="*/ 1972944 h 2349533"/>
                  <a:gd name="connsiteX14" fmla="*/ 452705 w 3965316"/>
                  <a:gd name="connsiteY14" fmla="*/ 1972944 h 2349533"/>
                  <a:gd name="connsiteX15" fmla="*/ 389868 w 3965316"/>
                  <a:gd name="connsiteY15" fmla="*/ 1976798 h 2349533"/>
                  <a:gd name="connsiteX16" fmla="*/ 197662 w 3965316"/>
                  <a:gd name="connsiteY16" fmla="*/ 1739110 h 2349533"/>
                  <a:gd name="connsiteX17" fmla="*/ 9153 w 3965316"/>
                  <a:gd name="connsiteY17" fmla="*/ 1315125 h 2349533"/>
                  <a:gd name="connsiteX18" fmla="*/ 271588 w 3965316"/>
                  <a:gd name="connsiteY18" fmla="*/ 540388 h 2349533"/>
                  <a:gd name="connsiteX19" fmla="*/ 2395092 w 3965316"/>
                  <a:gd name="connsiteY19" fmla="*/ 109979 h 2349533"/>
                  <a:gd name="connsiteX20" fmla="*/ 3235993 w 3965316"/>
                  <a:gd name="connsiteY20" fmla="*/ 319402 h 2349533"/>
                  <a:gd name="connsiteX21" fmla="*/ 3875447 w 3965316"/>
                  <a:gd name="connsiteY21" fmla="*/ 780647 h 2349533"/>
                  <a:gd name="connsiteX22" fmla="*/ 3237841 w 3965316"/>
                  <a:gd name="connsiteY22" fmla="*/ 2150247 h 2349533"/>
                  <a:gd name="connsiteX23" fmla="*/ 1951540 w 3965316"/>
                  <a:gd name="connsiteY23" fmla="*/ 2349391 h 23495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965316" h="2349533">
                    <a:moveTo>
                      <a:pt x="1951540" y="2349391"/>
                    </a:moveTo>
                    <a:cubicBezTo>
                      <a:pt x="1702042" y="2348106"/>
                      <a:pt x="1450696" y="2337828"/>
                      <a:pt x="1203047" y="2308277"/>
                    </a:cubicBezTo>
                    <a:cubicBezTo>
                      <a:pt x="1123577" y="2299284"/>
                      <a:pt x="1044107" y="2287721"/>
                      <a:pt x="966486" y="2273588"/>
                    </a:cubicBezTo>
                    <a:cubicBezTo>
                      <a:pt x="972030" y="2255600"/>
                      <a:pt x="975726" y="2236328"/>
                      <a:pt x="973878" y="2215772"/>
                    </a:cubicBezTo>
                    <a:cubicBezTo>
                      <a:pt x="966486" y="2092430"/>
                      <a:pt x="826027" y="2007633"/>
                      <a:pt x="663392" y="1976798"/>
                    </a:cubicBezTo>
                    <a:cubicBezTo>
                      <a:pt x="659695" y="1975513"/>
                      <a:pt x="657847" y="1975513"/>
                      <a:pt x="652303" y="1974229"/>
                    </a:cubicBezTo>
                    <a:cubicBezTo>
                      <a:pt x="650455" y="1974229"/>
                      <a:pt x="650455" y="1974229"/>
                      <a:pt x="648607" y="1974229"/>
                    </a:cubicBezTo>
                    <a:cubicBezTo>
                      <a:pt x="644910" y="1974229"/>
                      <a:pt x="641214" y="1972944"/>
                      <a:pt x="637518" y="1972944"/>
                    </a:cubicBezTo>
                    <a:cubicBezTo>
                      <a:pt x="631973" y="1971659"/>
                      <a:pt x="626429" y="1972944"/>
                      <a:pt x="620885" y="1972944"/>
                    </a:cubicBezTo>
                    <a:cubicBezTo>
                      <a:pt x="587618" y="1972944"/>
                      <a:pt x="556200" y="1976798"/>
                      <a:pt x="526630" y="1983222"/>
                    </a:cubicBezTo>
                    <a:cubicBezTo>
                      <a:pt x="515541" y="1980653"/>
                      <a:pt x="506300" y="1978083"/>
                      <a:pt x="495212" y="1976798"/>
                    </a:cubicBezTo>
                    <a:cubicBezTo>
                      <a:pt x="491515" y="1975513"/>
                      <a:pt x="489667" y="1975513"/>
                      <a:pt x="484123" y="1974229"/>
                    </a:cubicBezTo>
                    <a:cubicBezTo>
                      <a:pt x="482275" y="1974229"/>
                      <a:pt x="482275" y="1974229"/>
                      <a:pt x="480427" y="1974229"/>
                    </a:cubicBezTo>
                    <a:cubicBezTo>
                      <a:pt x="476730" y="1974229"/>
                      <a:pt x="473034" y="1972944"/>
                      <a:pt x="469338" y="1972944"/>
                    </a:cubicBezTo>
                    <a:cubicBezTo>
                      <a:pt x="463793" y="1971659"/>
                      <a:pt x="458249" y="1972944"/>
                      <a:pt x="452705" y="1972944"/>
                    </a:cubicBezTo>
                    <a:cubicBezTo>
                      <a:pt x="430527" y="1972944"/>
                      <a:pt x="410198" y="1974229"/>
                      <a:pt x="389868" y="1976798"/>
                    </a:cubicBezTo>
                    <a:cubicBezTo>
                      <a:pt x="317791" y="1900995"/>
                      <a:pt x="254954" y="1817483"/>
                      <a:pt x="197662" y="1739110"/>
                    </a:cubicBezTo>
                    <a:cubicBezTo>
                      <a:pt x="101559" y="1605490"/>
                      <a:pt x="33178" y="1464162"/>
                      <a:pt x="9153" y="1315125"/>
                    </a:cubicBezTo>
                    <a:cubicBezTo>
                      <a:pt x="-31506" y="1046601"/>
                      <a:pt x="64597" y="769083"/>
                      <a:pt x="271588" y="540388"/>
                    </a:cubicBezTo>
                    <a:cubicBezTo>
                      <a:pt x="715139" y="57302"/>
                      <a:pt x="1650295" y="-143127"/>
                      <a:pt x="2395092" y="109979"/>
                    </a:cubicBezTo>
                    <a:cubicBezTo>
                      <a:pt x="2664920" y="202485"/>
                      <a:pt x="2958773" y="242314"/>
                      <a:pt x="3235993" y="319402"/>
                    </a:cubicBezTo>
                    <a:cubicBezTo>
                      <a:pt x="3546479" y="405484"/>
                      <a:pt x="3768255" y="557091"/>
                      <a:pt x="3875447" y="780647"/>
                    </a:cubicBezTo>
                    <a:cubicBezTo>
                      <a:pt x="4112008" y="1270157"/>
                      <a:pt x="3875447" y="1863735"/>
                      <a:pt x="3237841" y="2150247"/>
                    </a:cubicBezTo>
                    <a:cubicBezTo>
                      <a:pt x="2860822" y="2321125"/>
                      <a:pt x="2391396" y="2351961"/>
                      <a:pt x="1951540" y="2349391"/>
                    </a:cubicBezTo>
                    <a:close/>
                  </a:path>
                </a:pathLst>
              </a:custGeom>
              <a:solidFill>
                <a:srgbClr val="73EEFE"/>
              </a:solidFill>
              <a:ln w="184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latin typeface="Baloo 2" pitchFamily="2" charset="0"/>
                  <a:cs typeface="Baloo 2" pitchFamily="2" charset="0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5F945A55-F037-44FE-8B09-79CFC3348269}"/>
                  </a:ext>
                </a:extLst>
              </p:cNvPr>
              <p:cNvSpPr/>
              <p:nvPr/>
            </p:nvSpPr>
            <p:spPr>
              <a:xfrm>
                <a:off x="3526257" y="2287395"/>
                <a:ext cx="268492" cy="373877"/>
              </a:xfrm>
              <a:custGeom>
                <a:avLst/>
                <a:gdLst>
                  <a:gd name="connsiteX0" fmla="*/ 218592 w 268492"/>
                  <a:gd name="connsiteY0" fmla="*/ 0 h 373877"/>
                  <a:gd name="connsiteX1" fmla="*/ 109553 w 268492"/>
                  <a:gd name="connsiteY1" fmla="*/ 182442 h 373877"/>
                  <a:gd name="connsiteX2" fmla="*/ 268492 w 268492"/>
                  <a:gd name="connsiteY2" fmla="*/ 373878 h 373877"/>
                  <a:gd name="connsiteX3" fmla="*/ 4209 w 268492"/>
                  <a:gd name="connsiteY3" fmla="*/ 199144 h 373877"/>
                  <a:gd name="connsiteX4" fmla="*/ 218592 w 268492"/>
                  <a:gd name="connsiteY4" fmla="*/ 0 h 3738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8492" h="373877">
                    <a:moveTo>
                      <a:pt x="218592" y="0"/>
                    </a:moveTo>
                    <a:cubicBezTo>
                      <a:pt x="144667" y="41114"/>
                      <a:pt x="100312" y="110493"/>
                      <a:pt x="109553" y="182442"/>
                    </a:cubicBezTo>
                    <a:cubicBezTo>
                      <a:pt x="118793" y="258245"/>
                      <a:pt x="179782" y="330194"/>
                      <a:pt x="268492" y="373878"/>
                    </a:cubicBezTo>
                    <a:cubicBezTo>
                      <a:pt x="137275" y="366169"/>
                      <a:pt x="28235" y="289081"/>
                      <a:pt x="4209" y="199144"/>
                    </a:cubicBezTo>
                    <a:cubicBezTo>
                      <a:pt x="-21665" y="97645"/>
                      <a:pt x="74438" y="2570"/>
                      <a:pt x="218592" y="0"/>
                    </a:cubicBezTo>
                    <a:close/>
                  </a:path>
                </a:pathLst>
              </a:custGeom>
              <a:solidFill>
                <a:srgbClr val="73EEFE"/>
              </a:solidFill>
              <a:ln w="184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latin typeface="Baloo 2" pitchFamily="2" charset="0"/>
                  <a:cs typeface="Baloo 2" pitchFamily="2" charset="0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EE0C39EB-425D-4675-B072-50ADD07E6B03}"/>
                  </a:ext>
                </a:extLst>
              </p:cNvPr>
              <p:cNvSpPr/>
              <p:nvPr/>
            </p:nvSpPr>
            <p:spPr>
              <a:xfrm>
                <a:off x="3692487" y="2286973"/>
                <a:ext cx="517204" cy="374430"/>
              </a:xfrm>
              <a:custGeom>
                <a:avLst/>
                <a:gdLst>
                  <a:gd name="connsiteX0" fmla="*/ 4312 w 517204"/>
                  <a:gd name="connsiteY0" fmla="*/ 198282 h 374430"/>
                  <a:gd name="connsiteX1" fmla="*/ 242721 w 517204"/>
                  <a:gd name="connsiteY1" fmla="*/ 423 h 374430"/>
                  <a:gd name="connsiteX2" fmla="*/ 508852 w 517204"/>
                  <a:gd name="connsiteY2" fmla="*/ 161023 h 374430"/>
                  <a:gd name="connsiteX3" fmla="*/ 301861 w 517204"/>
                  <a:gd name="connsiteY3" fmla="*/ 374301 h 374430"/>
                  <a:gd name="connsiteX4" fmla="*/ 4312 w 517204"/>
                  <a:gd name="connsiteY4" fmla="*/ 198282 h 374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17204" h="374430">
                    <a:moveTo>
                      <a:pt x="4312" y="198282"/>
                    </a:moveTo>
                    <a:cubicBezTo>
                      <a:pt x="-23410" y="91644"/>
                      <a:pt x="85630" y="-7286"/>
                      <a:pt x="242721" y="423"/>
                    </a:cubicBezTo>
                    <a:cubicBezTo>
                      <a:pt x="361001" y="20980"/>
                      <a:pt x="475586" y="73656"/>
                      <a:pt x="508852" y="161023"/>
                    </a:cubicBezTo>
                    <a:cubicBezTo>
                      <a:pt x="545815" y="261238"/>
                      <a:pt x="457104" y="369161"/>
                      <a:pt x="301861" y="374301"/>
                    </a:cubicBezTo>
                    <a:cubicBezTo>
                      <a:pt x="154011" y="378155"/>
                      <a:pt x="30186" y="295927"/>
                      <a:pt x="4312" y="198282"/>
                    </a:cubicBezTo>
                    <a:close/>
                  </a:path>
                </a:pathLst>
              </a:custGeom>
              <a:solidFill>
                <a:srgbClr val="FFFF00"/>
              </a:solidFill>
              <a:ln w="184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latin typeface="Baloo 2" pitchFamily="2" charset="0"/>
                  <a:cs typeface="Baloo 2" pitchFamily="2" charset="0"/>
                </a:endParaRPr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810D9FCA-0B38-4C3F-9D99-27D0AE78BB45}"/>
                  </a:ext>
                </a:extLst>
              </p:cNvPr>
              <p:cNvSpPr/>
              <p:nvPr/>
            </p:nvSpPr>
            <p:spPr>
              <a:xfrm>
                <a:off x="3230516" y="2534773"/>
                <a:ext cx="243599" cy="223211"/>
              </a:xfrm>
              <a:custGeom>
                <a:avLst/>
                <a:gdLst>
                  <a:gd name="connsiteX0" fmla="*/ 141011 w 243599"/>
                  <a:gd name="connsiteY0" fmla="*/ 12152 h 223211"/>
                  <a:gd name="connsiteX1" fmla="*/ 144707 w 243599"/>
                  <a:gd name="connsiteY1" fmla="*/ 14722 h 223211"/>
                  <a:gd name="connsiteX2" fmla="*/ 155796 w 243599"/>
                  <a:gd name="connsiteY2" fmla="*/ 26285 h 223211"/>
                  <a:gd name="connsiteX3" fmla="*/ 237114 w 243599"/>
                  <a:gd name="connsiteY3" fmla="*/ 161189 h 223211"/>
                  <a:gd name="connsiteX4" fmla="*/ 105896 w 243599"/>
                  <a:gd name="connsiteY4" fmla="*/ 222860 h 223211"/>
                  <a:gd name="connsiteX5" fmla="*/ 553 w 243599"/>
                  <a:gd name="connsiteY5" fmla="*/ 107228 h 223211"/>
                  <a:gd name="connsiteX6" fmla="*/ 20882 w 243599"/>
                  <a:gd name="connsiteY6" fmla="*/ 31424 h 223211"/>
                  <a:gd name="connsiteX7" fmla="*/ 141011 w 243599"/>
                  <a:gd name="connsiteY7" fmla="*/ 12152 h 2232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43599" h="223211">
                    <a:moveTo>
                      <a:pt x="141011" y="12152"/>
                    </a:moveTo>
                    <a:cubicBezTo>
                      <a:pt x="142859" y="13437"/>
                      <a:pt x="142859" y="13437"/>
                      <a:pt x="144707" y="14722"/>
                    </a:cubicBezTo>
                    <a:cubicBezTo>
                      <a:pt x="146555" y="18576"/>
                      <a:pt x="150251" y="22431"/>
                      <a:pt x="155796" y="26285"/>
                    </a:cubicBezTo>
                    <a:cubicBezTo>
                      <a:pt x="214936" y="55836"/>
                      <a:pt x="261139" y="109797"/>
                      <a:pt x="237114" y="161189"/>
                    </a:cubicBezTo>
                    <a:cubicBezTo>
                      <a:pt x="220480" y="198449"/>
                      <a:pt x="163188" y="226714"/>
                      <a:pt x="105896" y="222860"/>
                    </a:cubicBezTo>
                    <a:cubicBezTo>
                      <a:pt x="24578" y="217721"/>
                      <a:pt x="4249" y="154765"/>
                      <a:pt x="553" y="107228"/>
                    </a:cubicBezTo>
                    <a:cubicBezTo>
                      <a:pt x="-1295" y="81532"/>
                      <a:pt x="553" y="53266"/>
                      <a:pt x="20882" y="31424"/>
                    </a:cubicBezTo>
                    <a:cubicBezTo>
                      <a:pt x="46756" y="3159"/>
                      <a:pt x="104048" y="-12259"/>
                      <a:pt x="141011" y="12152"/>
                    </a:cubicBezTo>
                    <a:close/>
                  </a:path>
                </a:pathLst>
              </a:custGeom>
              <a:solidFill>
                <a:srgbClr val="FFFF00"/>
              </a:solidFill>
              <a:ln w="184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latin typeface="Baloo 2" pitchFamily="2" charset="0"/>
                  <a:cs typeface="Baloo 2" pitchFamily="2" charset="0"/>
                </a:endParaRPr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8BF824F1-D9B5-49C5-90D0-3266745CE2A0}"/>
                  </a:ext>
                </a:extLst>
              </p:cNvPr>
              <p:cNvSpPr/>
              <p:nvPr/>
            </p:nvSpPr>
            <p:spPr>
              <a:xfrm>
                <a:off x="3057735" y="231289"/>
                <a:ext cx="4264042" cy="2470133"/>
              </a:xfrm>
              <a:custGeom>
                <a:avLst/>
                <a:gdLst>
                  <a:gd name="connsiteX0" fmla="*/ 42116 w 4264042"/>
                  <a:gd name="connsiteY0" fmla="*/ 1499786 h 2470133"/>
                  <a:gd name="connsiteX1" fmla="*/ 321184 w 4264042"/>
                  <a:gd name="connsiteY1" fmla="*/ 1949467 h 2470133"/>
                  <a:gd name="connsiteX2" fmla="*/ 461642 w 4264042"/>
                  <a:gd name="connsiteY2" fmla="*/ 2099789 h 2470133"/>
                  <a:gd name="connsiteX3" fmla="*/ 409895 w 4264042"/>
                  <a:gd name="connsiteY3" fmla="*/ 2237264 h 2470133"/>
                  <a:gd name="connsiteX4" fmla="*/ 740710 w 4264042"/>
                  <a:gd name="connsiteY4" fmla="*/ 2469813 h 2470133"/>
                  <a:gd name="connsiteX5" fmla="*/ 836813 w 4264042"/>
                  <a:gd name="connsiteY5" fmla="*/ 2462104 h 2470133"/>
                  <a:gd name="connsiteX6" fmla="*/ 907042 w 4264042"/>
                  <a:gd name="connsiteY6" fmla="*/ 2469813 h 2470133"/>
                  <a:gd name="connsiteX7" fmla="*/ 1162085 w 4264042"/>
                  <a:gd name="connsiteY7" fmla="*/ 2378592 h 2470133"/>
                  <a:gd name="connsiteX8" fmla="*/ 1413431 w 4264042"/>
                  <a:gd name="connsiteY8" fmla="*/ 2404288 h 2470133"/>
                  <a:gd name="connsiteX9" fmla="*/ 2121266 w 4264042"/>
                  <a:gd name="connsiteY9" fmla="*/ 2428699 h 2470133"/>
                  <a:gd name="connsiteX10" fmla="*/ 2400334 w 4264042"/>
                  <a:gd name="connsiteY10" fmla="*/ 2427414 h 2470133"/>
                  <a:gd name="connsiteX11" fmla="*/ 3642279 w 4264042"/>
                  <a:gd name="connsiteY11" fmla="*/ 2155036 h 2470133"/>
                  <a:gd name="connsiteX12" fmla="*/ 4119097 w 4264042"/>
                  <a:gd name="connsiteY12" fmla="*/ 719911 h 2470133"/>
                  <a:gd name="connsiteX13" fmla="*/ 3514758 w 4264042"/>
                  <a:gd name="connsiteY13" fmla="*/ 326761 h 2470133"/>
                  <a:gd name="connsiteX14" fmla="*/ 2660921 w 4264042"/>
                  <a:gd name="connsiteY14" fmla="*/ 114769 h 2470133"/>
                  <a:gd name="connsiteX15" fmla="*/ 1851438 w 4264042"/>
                  <a:gd name="connsiteY15" fmla="*/ 1706 h 2470133"/>
                  <a:gd name="connsiteX16" fmla="*/ 169637 w 4264042"/>
                  <a:gd name="connsiteY16" fmla="*/ 701924 h 2470133"/>
                  <a:gd name="connsiteX17" fmla="*/ 42116 w 4264042"/>
                  <a:gd name="connsiteY17" fmla="*/ 1499786 h 2470133"/>
                  <a:gd name="connsiteX18" fmla="*/ 687115 w 4264042"/>
                  <a:gd name="connsiteY18" fmla="*/ 2056106 h 2470133"/>
                  <a:gd name="connsiteX19" fmla="*/ 578075 w 4264042"/>
                  <a:gd name="connsiteY19" fmla="*/ 2238548 h 2470133"/>
                  <a:gd name="connsiteX20" fmla="*/ 737014 w 4264042"/>
                  <a:gd name="connsiteY20" fmla="*/ 2429984 h 2470133"/>
                  <a:gd name="connsiteX21" fmla="*/ 472731 w 4264042"/>
                  <a:gd name="connsiteY21" fmla="*/ 2255251 h 2470133"/>
                  <a:gd name="connsiteX22" fmla="*/ 687115 w 4264042"/>
                  <a:gd name="connsiteY22" fmla="*/ 2056106 h 2470133"/>
                  <a:gd name="connsiteX23" fmla="*/ 934764 w 4264042"/>
                  <a:gd name="connsiteY23" fmla="*/ 2429984 h 2470133"/>
                  <a:gd name="connsiteX24" fmla="*/ 639063 w 4264042"/>
                  <a:gd name="connsiteY24" fmla="*/ 2253966 h 2470133"/>
                  <a:gd name="connsiteX25" fmla="*/ 877472 w 4264042"/>
                  <a:gd name="connsiteY25" fmla="*/ 2056106 h 2470133"/>
                  <a:gd name="connsiteX26" fmla="*/ 1143603 w 4264042"/>
                  <a:gd name="connsiteY26" fmla="*/ 2216707 h 2470133"/>
                  <a:gd name="connsiteX27" fmla="*/ 934764 w 4264042"/>
                  <a:gd name="connsiteY27" fmla="*/ 2429984 h 2470133"/>
                  <a:gd name="connsiteX28" fmla="*/ 3474099 w 4264042"/>
                  <a:gd name="connsiteY28" fmla="*/ 2191011 h 2470133"/>
                  <a:gd name="connsiteX29" fmla="*/ 2185951 w 4264042"/>
                  <a:gd name="connsiteY29" fmla="*/ 2390155 h 2470133"/>
                  <a:gd name="connsiteX30" fmla="*/ 1437457 w 4264042"/>
                  <a:gd name="connsiteY30" fmla="*/ 2349041 h 2470133"/>
                  <a:gd name="connsiteX31" fmla="*/ 1200896 w 4264042"/>
                  <a:gd name="connsiteY31" fmla="*/ 2314352 h 2470133"/>
                  <a:gd name="connsiteX32" fmla="*/ 1208288 w 4264042"/>
                  <a:gd name="connsiteY32" fmla="*/ 2256536 h 2470133"/>
                  <a:gd name="connsiteX33" fmla="*/ 897802 w 4264042"/>
                  <a:gd name="connsiteY33" fmla="*/ 2017562 h 2470133"/>
                  <a:gd name="connsiteX34" fmla="*/ 886713 w 4264042"/>
                  <a:gd name="connsiteY34" fmla="*/ 2014992 h 2470133"/>
                  <a:gd name="connsiteX35" fmla="*/ 883017 w 4264042"/>
                  <a:gd name="connsiteY35" fmla="*/ 2014992 h 2470133"/>
                  <a:gd name="connsiteX36" fmla="*/ 871928 w 4264042"/>
                  <a:gd name="connsiteY36" fmla="*/ 2013708 h 2470133"/>
                  <a:gd name="connsiteX37" fmla="*/ 855295 w 4264042"/>
                  <a:gd name="connsiteY37" fmla="*/ 2013708 h 2470133"/>
                  <a:gd name="connsiteX38" fmla="*/ 761040 w 4264042"/>
                  <a:gd name="connsiteY38" fmla="*/ 2023986 h 2470133"/>
                  <a:gd name="connsiteX39" fmla="*/ 729622 w 4264042"/>
                  <a:gd name="connsiteY39" fmla="*/ 2017562 h 2470133"/>
                  <a:gd name="connsiteX40" fmla="*/ 718533 w 4264042"/>
                  <a:gd name="connsiteY40" fmla="*/ 2014992 h 2470133"/>
                  <a:gd name="connsiteX41" fmla="*/ 714837 w 4264042"/>
                  <a:gd name="connsiteY41" fmla="*/ 2014992 h 2470133"/>
                  <a:gd name="connsiteX42" fmla="*/ 703748 w 4264042"/>
                  <a:gd name="connsiteY42" fmla="*/ 2013708 h 2470133"/>
                  <a:gd name="connsiteX43" fmla="*/ 687115 w 4264042"/>
                  <a:gd name="connsiteY43" fmla="*/ 2013708 h 2470133"/>
                  <a:gd name="connsiteX44" fmla="*/ 624278 w 4264042"/>
                  <a:gd name="connsiteY44" fmla="*/ 2017562 h 2470133"/>
                  <a:gd name="connsiteX45" fmla="*/ 432072 w 4264042"/>
                  <a:gd name="connsiteY45" fmla="*/ 1779873 h 2470133"/>
                  <a:gd name="connsiteX46" fmla="*/ 243563 w 4264042"/>
                  <a:gd name="connsiteY46" fmla="*/ 1355889 h 2470133"/>
                  <a:gd name="connsiteX47" fmla="*/ 505998 w 4264042"/>
                  <a:gd name="connsiteY47" fmla="*/ 581152 h 2470133"/>
                  <a:gd name="connsiteX48" fmla="*/ 2631350 w 4264042"/>
                  <a:gd name="connsiteY48" fmla="*/ 150743 h 2470133"/>
                  <a:gd name="connsiteX49" fmla="*/ 3472251 w 4264042"/>
                  <a:gd name="connsiteY49" fmla="*/ 360166 h 2470133"/>
                  <a:gd name="connsiteX50" fmla="*/ 4111705 w 4264042"/>
                  <a:gd name="connsiteY50" fmla="*/ 821410 h 2470133"/>
                  <a:gd name="connsiteX51" fmla="*/ 3474099 w 4264042"/>
                  <a:gd name="connsiteY51" fmla="*/ 2191011 h 2470133"/>
                  <a:gd name="connsiteX52" fmla="*/ 254651 w 4264042"/>
                  <a:gd name="connsiteY52" fmla="*/ 1781158 h 2470133"/>
                  <a:gd name="connsiteX53" fmla="*/ 66142 w 4264042"/>
                  <a:gd name="connsiteY53" fmla="*/ 1357173 h 2470133"/>
                  <a:gd name="connsiteX54" fmla="*/ 328577 w 4264042"/>
                  <a:gd name="connsiteY54" fmla="*/ 582437 h 2470133"/>
                  <a:gd name="connsiteX55" fmla="*/ 1311784 w 4264042"/>
                  <a:gd name="connsiteY55" fmla="*/ 82649 h 2470133"/>
                  <a:gd name="connsiteX56" fmla="*/ 350754 w 4264042"/>
                  <a:gd name="connsiteY56" fmla="*/ 701924 h 2470133"/>
                  <a:gd name="connsiteX57" fmla="*/ 225081 w 4264042"/>
                  <a:gd name="connsiteY57" fmla="*/ 1499786 h 2470133"/>
                  <a:gd name="connsiteX58" fmla="*/ 504149 w 4264042"/>
                  <a:gd name="connsiteY58" fmla="*/ 1949467 h 2470133"/>
                  <a:gd name="connsiteX59" fmla="*/ 576227 w 4264042"/>
                  <a:gd name="connsiteY59" fmla="*/ 2030410 h 2470133"/>
                  <a:gd name="connsiteX60" fmla="*/ 498605 w 4264042"/>
                  <a:gd name="connsiteY60" fmla="*/ 2068954 h 2470133"/>
                  <a:gd name="connsiteX61" fmla="*/ 254651 w 4264042"/>
                  <a:gd name="connsiteY61" fmla="*/ 1781158 h 2470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</a:cxnLst>
                <a:rect l="l" t="t" r="r" b="b"/>
                <a:pathLst>
                  <a:path w="4264042" h="2470133">
                    <a:moveTo>
                      <a:pt x="42116" y="1499786"/>
                    </a:moveTo>
                    <a:cubicBezTo>
                      <a:pt x="95712" y="1660387"/>
                      <a:pt x="201056" y="1809424"/>
                      <a:pt x="321184" y="1949467"/>
                    </a:cubicBezTo>
                    <a:cubicBezTo>
                      <a:pt x="365539" y="2000860"/>
                      <a:pt x="409895" y="2052252"/>
                      <a:pt x="461642" y="2099789"/>
                    </a:cubicBezTo>
                    <a:cubicBezTo>
                      <a:pt x="424680" y="2138334"/>
                      <a:pt x="404350" y="2187156"/>
                      <a:pt x="409895" y="2237264"/>
                    </a:cubicBezTo>
                    <a:cubicBezTo>
                      <a:pt x="422832" y="2355465"/>
                      <a:pt x="565138" y="2464674"/>
                      <a:pt x="740710" y="2469813"/>
                    </a:cubicBezTo>
                    <a:cubicBezTo>
                      <a:pt x="773977" y="2471098"/>
                      <a:pt x="807243" y="2468528"/>
                      <a:pt x="836813" y="2462104"/>
                    </a:cubicBezTo>
                    <a:cubicBezTo>
                      <a:pt x="858991" y="2465958"/>
                      <a:pt x="883017" y="2469813"/>
                      <a:pt x="907042" y="2469813"/>
                    </a:cubicBezTo>
                    <a:cubicBezTo>
                      <a:pt x="1016082" y="2473667"/>
                      <a:pt x="1108489" y="2436408"/>
                      <a:pt x="1162085" y="2378592"/>
                    </a:cubicBezTo>
                    <a:cubicBezTo>
                      <a:pt x="1247099" y="2388870"/>
                      <a:pt x="1332113" y="2396579"/>
                      <a:pt x="1413431" y="2404288"/>
                    </a:cubicBezTo>
                    <a:cubicBezTo>
                      <a:pt x="1646296" y="2424845"/>
                      <a:pt x="1884705" y="2432554"/>
                      <a:pt x="2121266" y="2428699"/>
                    </a:cubicBezTo>
                    <a:cubicBezTo>
                      <a:pt x="2213672" y="2429984"/>
                      <a:pt x="2307927" y="2428699"/>
                      <a:pt x="2400334" y="2427414"/>
                    </a:cubicBezTo>
                    <a:cubicBezTo>
                      <a:pt x="2842038" y="2417136"/>
                      <a:pt x="3292982" y="2354180"/>
                      <a:pt x="3642279" y="2155036"/>
                    </a:cubicBezTo>
                    <a:cubicBezTo>
                      <a:pt x="4231834" y="1819702"/>
                      <a:pt x="4427736" y="1201712"/>
                      <a:pt x="4119097" y="719911"/>
                    </a:cubicBezTo>
                    <a:cubicBezTo>
                      <a:pt x="3998969" y="532330"/>
                      <a:pt x="3784585" y="405134"/>
                      <a:pt x="3514758" y="326761"/>
                    </a:cubicBezTo>
                    <a:cubicBezTo>
                      <a:pt x="3233842" y="247103"/>
                      <a:pt x="2934444" y="208559"/>
                      <a:pt x="2660921" y="114769"/>
                    </a:cubicBezTo>
                    <a:cubicBezTo>
                      <a:pt x="2402182" y="27402"/>
                      <a:pt x="2123114" y="-8572"/>
                      <a:pt x="1851438" y="1706"/>
                    </a:cubicBezTo>
                    <a:cubicBezTo>
                      <a:pt x="1162085" y="-23990"/>
                      <a:pt x="470883" y="247103"/>
                      <a:pt x="169637" y="701924"/>
                    </a:cubicBezTo>
                    <a:cubicBezTo>
                      <a:pt x="5153" y="949891"/>
                      <a:pt x="-44746" y="1233832"/>
                      <a:pt x="42116" y="1499786"/>
                    </a:cubicBezTo>
                    <a:close/>
                    <a:moveTo>
                      <a:pt x="687115" y="2056106"/>
                    </a:moveTo>
                    <a:cubicBezTo>
                      <a:pt x="613189" y="2097220"/>
                      <a:pt x="568834" y="2166599"/>
                      <a:pt x="578075" y="2238548"/>
                    </a:cubicBezTo>
                    <a:cubicBezTo>
                      <a:pt x="587315" y="2314352"/>
                      <a:pt x="648304" y="2386301"/>
                      <a:pt x="737014" y="2429984"/>
                    </a:cubicBezTo>
                    <a:cubicBezTo>
                      <a:pt x="605797" y="2422275"/>
                      <a:pt x="496757" y="2345187"/>
                      <a:pt x="472731" y="2255251"/>
                    </a:cubicBezTo>
                    <a:cubicBezTo>
                      <a:pt x="446857" y="2153751"/>
                      <a:pt x="542960" y="2058676"/>
                      <a:pt x="687115" y="2056106"/>
                    </a:cubicBezTo>
                    <a:close/>
                    <a:moveTo>
                      <a:pt x="934764" y="2429984"/>
                    </a:moveTo>
                    <a:cubicBezTo>
                      <a:pt x="788762" y="2435123"/>
                      <a:pt x="664937" y="2351611"/>
                      <a:pt x="639063" y="2253966"/>
                    </a:cubicBezTo>
                    <a:cubicBezTo>
                      <a:pt x="611341" y="2147327"/>
                      <a:pt x="720381" y="2048397"/>
                      <a:pt x="877472" y="2056106"/>
                    </a:cubicBezTo>
                    <a:cubicBezTo>
                      <a:pt x="995753" y="2076663"/>
                      <a:pt x="1110337" y="2129340"/>
                      <a:pt x="1143603" y="2216707"/>
                    </a:cubicBezTo>
                    <a:cubicBezTo>
                      <a:pt x="1180566" y="2316921"/>
                      <a:pt x="1091856" y="2424845"/>
                      <a:pt x="934764" y="2429984"/>
                    </a:cubicBezTo>
                    <a:close/>
                    <a:moveTo>
                      <a:pt x="3474099" y="2191011"/>
                    </a:moveTo>
                    <a:cubicBezTo>
                      <a:pt x="3095232" y="2361889"/>
                      <a:pt x="2627654" y="2392725"/>
                      <a:pt x="2185951" y="2390155"/>
                    </a:cubicBezTo>
                    <a:cubicBezTo>
                      <a:pt x="1936452" y="2388870"/>
                      <a:pt x="1685106" y="2378592"/>
                      <a:pt x="1437457" y="2349041"/>
                    </a:cubicBezTo>
                    <a:cubicBezTo>
                      <a:pt x="1357987" y="2340048"/>
                      <a:pt x="1278517" y="2328484"/>
                      <a:pt x="1200896" y="2314352"/>
                    </a:cubicBezTo>
                    <a:cubicBezTo>
                      <a:pt x="1206440" y="2296364"/>
                      <a:pt x="1210136" y="2277092"/>
                      <a:pt x="1208288" y="2256536"/>
                    </a:cubicBezTo>
                    <a:cubicBezTo>
                      <a:pt x="1200896" y="2133194"/>
                      <a:pt x="1060437" y="2048397"/>
                      <a:pt x="897802" y="2017562"/>
                    </a:cubicBezTo>
                    <a:cubicBezTo>
                      <a:pt x="894105" y="2016277"/>
                      <a:pt x="892257" y="2016277"/>
                      <a:pt x="886713" y="2014992"/>
                    </a:cubicBezTo>
                    <a:cubicBezTo>
                      <a:pt x="884865" y="2014992"/>
                      <a:pt x="884865" y="2014992"/>
                      <a:pt x="883017" y="2014992"/>
                    </a:cubicBezTo>
                    <a:cubicBezTo>
                      <a:pt x="879320" y="2014992"/>
                      <a:pt x="875624" y="2013708"/>
                      <a:pt x="871928" y="2013708"/>
                    </a:cubicBezTo>
                    <a:cubicBezTo>
                      <a:pt x="866383" y="2012423"/>
                      <a:pt x="860839" y="2013708"/>
                      <a:pt x="855295" y="2013708"/>
                    </a:cubicBezTo>
                    <a:cubicBezTo>
                      <a:pt x="822028" y="2013708"/>
                      <a:pt x="790610" y="2017562"/>
                      <a:pt x="761040" y="2023986"/>
                    </a:cubicBezTo>
                    <a:cubicBezTo>
                      <a:pt x="749951" y="2021417"/>
                      <a:pt x="740710" y="2018847"/>
                      <a:pt x="729622" y="2017562"/>
                    </a:cubicBezTo>
                    <a:cubicBezTo>
                      <a:pt x="725925" y="2016277"/>
                      <a:pt x="724077" y="2016277"/>
                      <a:pt x="718533" y="2014992"/>
                    </a:cubicBezTo>
                    <a:cubicBezTo>
                      <a:pt x="716685" y="2014992"/>
                      <a:pt x="716685" y="2014992"/>
                      <a:pt x="714837" y="2014992"/>
                    </a:cubicBezTo>
                    <a:cubicBezTo>
                      <a:pt x="711140" y="2014992"/>
                      <a:pt x="707444" y="2013708"/>
                      <a:pt x="703748" y="2013708"/>
                    </a:cubicBezTo>
                    <a:cubicBezTo>
                      <a:pt x="698203" y="2012423"/>
                      <a:pt x="692659" y="2013708"/>
                      <a:pt x="687115" y="2013708"/>
                    </a:cubicBezTo>
                    <a:cubicBezTo>
                      <a:pt x="664937" y="2013708"/>
                      <a:pt x="644608" y="2014992"/>
                      <a:pt x="624278" y="2017562"/>
                    </a:cubicBezTo>
                    <a:cubicBezTo>
                      <a:pt x="552201" y="1941759"/>
                      <a:pt x="489364" y="1858247"/>
                      <a:pt x="432072" y="1779873"/>
                    </a:cubicBezTo>
                    <a:cubicBezTo>
                      <a:pt x="335969" y="1646254"/>
                      <a:pt x="267588" y="1504926"/>
                      <a:pt x="243563" y="1355889"/>
                    </a:cubicBezTo>
                    <a:cubicBezTo>
                      <a:pt x="202904" y="1087365"/>
                      <a:pt x="299007" y="809847"/>
                      <a:pt x="505998" y="581152"/>
                    </a:cubicBezTo>
                    <a:cubicBezTo>
                      <a:pt x="951398" y="98066"/>
                      <a:pt x="1886553" y="-102363"/>
                      <a:pt x="2631350" y="150743"/>
                    </a:cubicBezTo>
                    <a:cubicBezTo>
                      <a:pt x="2901178" y="243249"/>
                      <a:pt x="3195031" y="283078"/>
                      <a:pt x="3472251" y="360166"/>
                    </a:cubicBezTo>
                    <a:cubicBezTo>
                      <a:pt x="3782737" y="446248"/>
                      <a:pt x="4004513" y="597855"/>
                      <a:pt x="4111705" y="821410"/>
                    </a:cubicBezTo>
                    <a:cubicBezTo>
                      <a:pt x="4350114" y="1309636"/>
                      <a:pt x="4111705" y="1904499"/>
                      <a:pt x="3474099" y="2191011"/>
                    </a:cubicBezTo>
                    <a:close/>
                    <a:moveTo>
                      <a:pt x="254651" y="1781158"/>
                    </a:moveTo>
                    <a:cubicBezTo>
                      <a:pt x="158549" y="1647539"/>
                      <a:pt x="90168" y="1506210"/>
                      <a:pt x="66142" y="1357173"/>
                    </a:cubicBezTo>
                    <a:cubicBezTo>
                      <a:pt x="25483" y="1088649"/>
                      <a:pt x="121586" y="811132"/>
                      <a:pt x="328577" y="582437"/>
                    </a:cubicBezTo>
                    <a:cubicBezTo>
                      <a:pt x="555897" y="331900"/>
                      <a:pt x="914435" y="158452"/>
                      <a:pt x="1311784" y="82649"/>
                    </a:cubicBezTo>
                    <a:cubicBezTo>
                      <a:pt x="899650" y="193142"/>
                      <a:pt x="544808" y="410273"/>
                      <a:pt x="350754" y="701924"/>
                    </a:cubicBezTo>
                    <a:cubicBezTo>
                      <a:pt x="188119" y="949891"/>
                      <a:pt x="136371" y="1233832"/>
                      <a:pt x="225081" y="1499786"/>
                    </a:cubicBezTo>
                    <a:cubicBezTo>
                      <a:pt x="278677" y="1660387"/>
                      <a:pt x="384021" y="1809424"/>
                      <a:pt x="504149" y="1949467"/>
                    </a:cubicBezTo>
                    <a:cubicBezTo>
                      <a:pt x="528175" y="1976448"/>
                      <a:pt x="550353" y="2003429"/>
                      <a:pt x="576227" y="2030410"/>
                    </a:cubicBezTo>
                    <a:cubicBezTo>
                      <a:pt x="546656" y="2039404"/>
                      <a:pt x="520783" y="2052252"/>
                      <a:pt x="498605" y="2068954"/>
                    </a:cubicBezTo>
                    <a:cubicBezTo>
                      <a:pt x="402502" y="1980303"/>
                      <a:pt x="324881" y="1877519"/>
                      <a:pt x="254651" y="1781158"/>
                    </a:cubicBezTo>
                    <a:close/>
                  </a:path>
                </a:pathLst>
              </a:custGeom>
              <a:solidFill>
                <a:srgbClr val="333333"/>
              </a:solidFill>
              <a:ln w="184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latin typeface="Baloo 2" pitchFamily="2" charset="0"/>
                  <a:cs typeface="Baloo 2" pitchFamily="2" charset="0"/>
                </a:endParaRPr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1AE415A4-6218-4BA8-BDCC-CC617D1219C5}"/>
                  </a:ext>
                </a:extLst>
              </p:cNvPr>
              <p:cNvSpPr/>
              <p:nvPr/>
            </p:nvSpPr>
            <p:spPr>
              <a:xfrm>
                <a:off x="3172844" y="2494403"/>
                <a:ext cx="362970" cy="304638"/>
              </a:xfrm>
              <a:custGeom>
                <a:avLst/>
                <a:gdLst>
                  <a:gd name="connsiteX0" fmla="*/ 12022 w 362970"/>
                  <a:gd name="connsiteY0" fmla="*/ 80788 h 304638"/>
                  <a:gd name="connsiteX1" fmla="*/ 109973 w 362970"/>
                  <a:gd name="connsiteY1" fmla="*/ 295350 h 304638"/>
                  <a:gd name="connsiteX2" fmla="*/ 346534 w 362970"/>
                  <a:gd name="connsiteY2" fmla="*/ 228540 h 304638"/>
                  <a:gd name="connsiteX3" fmla="*/ 250431 w 362970"/>
                  <a:gd name="connsiteY3" fmla="*/ 33250 h 304638"/>
                  <a:gd name="connsiteX4" fmla="*/ 243038 w 362970"/>
                  <a:gd name="connsiteY4" fmla="*/ 24257 h 304638"/>
                  <a:gd name="connsiteX5" fmla="*/ 12022 w 362970"/>
                  <a:gd name="connsiteY5" fmla="*/ 80788 h 304638"/>
                  <a:gd name="connsiteX6" fmla="*/ 80403 w 362970"/>
                  <a:gd name="connsiteY6" fmla="*/ 71794 h 304638"/>
                  <a:gd name="connsiteX7" fmla="*/ 198683 w 362970"/>
                  <a:gd name="connsiteY7" fmla="*/ 53807 h 304638"/>
                  <a:gd name="connsiteX8" fmla="*/ 202379 w 362970"/>
                  <a:gd name="connsiteY8" fmla="*/ 56377 h 304638"/>
                  <a:gd name="connsiteX9" fmla="*/ 213468 w 362970"/>
                  <a:gd name="connsiteY9" fmla="*/ 67940 h 304638"/>
                  <a:gd name="connsiteX10" fmla="*/ 294786 w 362970"/>
                  <a:gd name="connsiteY10" fmla="*/ 202844 h 304638"/>
                  <a:gd name="connsiteX11" fmla="*/ 163569 w 362970"/>
                  <a:gd name="connsiteY11" fmla="*/ 264515 h 304638"/>
                  <a:gd name="connsiteX12" fmla="*/ 58225 w 362970"/>
                  <a:gd name="connsiteY12" fmla="*/ 148883 h 304638"/>
                  <a:gd name="connsiteX13" fmla="*/ 80403 w 362970"/>
                  <a:gd name="connsiteY13" fmla="*/ 71794 h 3046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62970" h="304638">
                    <a:moveTo>
                      <a:pt x="12022" y="80788"/>
                    </a:moveTo>
                    <a:cubicBezTo>
                      <a:pt x="-17548" y="148883"/>
                      <a:pt x="4629" y="263230"/>
                      <a:pt x="109973" y="295350"/>
                    </a:cubicBezTo>
                    <a:cubicBezTo>
                      <a:pt x="196835" y="322331"/>
                      <a:pt x="307723" y="287641"/>
                      <a:pt x="346534" y="228540"/>
                    </a:cubicBezTo>
                    <a:cubicBezTo>
                      <a:pt x="392737" y="156592"/>
                      <a:pt x="335445" y="76934"/>
                      <a:pt x="250431" y="33250"/>
                    </a:cubicBezTo>
                    <a:cubicBezTo>
                      <a:pt x="248583" y="29396"/>
                      <a:pt x="246735" y="26826"/>
                      <a:pt x="243038" y="24257"/>
                    </a:cubicBezTo>
                    <a:cubicBezTo>
                      <a:pt x="159872" y="-29705"/>
                      <a:pt x="41592" y="13978"/>
                      <a:pt x="12022" y="80788"/>
                    </a:cubicBezTo>
                    <a:close/>
                    <a:moveTo>
                      <a:pt x="80403" y="71794"/>
                    </a:moveTo>
                    <a:cubicBezTo>
                      <a:pt x="104428" y="44814"/>
                      <a:pt x="161720" y="28111"/>
                      <a:pt x="198683" y="53807"/>
                    </a:cubicBezTo>
                    <a:cubicBezTo>
                      <a:pt x="200531" y="55092"/>
                      <a:pt x="200531" y="55092"/>
                      <a:pt x="202379" y="56377"/>
                    </a:cubicBezTo>
                    <a:cubicBezTo>
                      <a:pt x="204227" y="60231"/>
                      <a:pt x="207924" y="64086"/>
                      <a:pt x="213468" y="67940"/>
                    </a:cubicBezTo>
                    <a:cubicBezTo>
                      <a:pt x="272608" y="97490"/>
                      <a:pt x="318812" y="151452"/>
                      <a:pt x="294786" y="202844"/>
                    </a:cubicBezTo>
                    <a:cubicBezTo>
                      <a:pt x="278153" y="240104"/>
                      <a:pt x="220861" y="268369"/>
                      <a:pt x="163569" y="264515"/>
                    </a:cubicBezTo>
                    <a:cubicBezTo>
                      <a:pt x="82251" y="259376"/>
                      <a:pt x="61921" y="196420"/>
                      <a:pt x="58225" y="148883"/>
                    </a:cubicBezTo>
                    <a:cubicBezTo>
                      <a:pt x="60073" y="121902"/>
                      <a:pt x="61921" y="93636"/>
                      <a:pt x="80403" y="71794"/>
                    </a:cubicBezTo>
                    <a:close/>
                  </a:path>
                </a:pathLst>
              </a:custGeom>
              <a:solidFill>
                <a:srgbClr val="333333"/>
              </a:solidFill>
              <a:ln w="184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latin typeface="Baloo 2" pitchFamily="2" charset="0"/>
                  <a:cs typeface="Baloo 2" pitchFamily="2" charset="0"/>
                </a:endParaRPr>
              </a:p>
            </p:txBody>
          </p:sp>
        </p:grp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69D88B89-81BA-42A3-9B2F-83138AABCCAF}"/>
                </a:ext>
              </a:extLst>
            </p:cNvPr>
            <p:cNvSpPr txBox="1"/>
            <p:nvPr/>
          </p:nvSpPr>
          <p:spPr>
            <a:xfrm>
              <a:off x="3355037" y="855321"/>
              <a:ext cx="3075592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800" dirty="0" err="1">
                  <a:latin typeface="Baloo 2" pitchFamily="2" charset="0"/>
                  <a:cs typeface="Baloo 2" pitchFamily="2" charset="0"/>
                </a:rPr>
                <a:t>Không</a:t>
              </a:r>
              <a:r>
                <a:rPr lang="en-US" sz="28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sz="2800" dirty="0" err="1">
                  <a:latin typeface="Baloo 2" pitchFamily="2" charset="0"/>
                  <a:cs typeface="Baloo 2" pitchFamily="2" charset="0"/>
                </a:rPr>
                <a:t>có</a:t>
              </a:r>
              <a:r>
                <a:rPr lang="en-US" sz="28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sz="2800" dirty="0" err="1">
                  <a:latin typeface="Baloo 2" pitchFamily="2" charset="0"/>
                  <a:cs typeface="Baloo 2" pitchFamily="2" charset="0"/>
                </a:rPr>
                <a:t>gì</a:t>
              </a:r>
              <a:r>
                <a:rPr lang="en-US" sz="28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sz="2800" dirty="0" err="1">
                  <a:latin typeface="Baloo 2" pitchFamily="2" charset="0"/>
                  <a:cs typeface="Baloo 2" pitchFamily="2" charset="0"/>
                </a:rPr>
                <a:t>đâu</a:t>
              </a:r>
              <a:r>
                <a:rPr lang="en-US" sz="28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sz="2800" dirty="0" err="1">
                  <a:latin typeface="Baloo 2" pitchFamily="2" charset="0"/>
                  <a:cs typeface="Baloo 2" pitchFamily="2" charset="0"/>
                </a:rPr>
                <a:t>nè</a:t>
              </a:r>
              <a:r>
                <a:rPr lang="en-US" sz="2800" dirty="0">
                  <a:latin typeface="Baloo 2" pitchFamily="2" charset="0"/>
                  <a:cs typeface="Baloo 2" pitchFamily="2" charset="0"/>
                </a:rPr>
                <a:t>! </a:t>
              </a:r>
              <a:r>
                <a:rPr lang="en-US" sz="2800" dirty="0" err="1">
                  <a:latin typeface="Baloo 2" pitchFamily="2" charset="0"/>
                  <a:cs typeface="Baloo 2" pitchFamily="2" charset="0"/>
                </a:rPr>
                <a:t>Tụi</a:t>
              </a:r>
              <a:r>
                <a:rPr lang="en-US" sz="28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sz="2800" dirty="0" err="1">
                  <a:latin typeface="Baloo 2" pitchFamily="2" charset="0"/>
                  <a:cs typeface="Baloo 2" pitchFamily="2" charset="0"/>
                </a:rPr>
                <a:t>mình</a:t>
              </a:r>
              <a:r>
                <a:rPr lang="en-US" sz="28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sz="2800" dirty="0" err="1">
                  <a:latin typeface="Baloo 2" pitchFamily="2" charset="0"/>
                  <a:cs typeface="Baloo 2" pitchFamily="2" charset="0"/>
                </a:rPr>
                <a:t>đến</a:t>
              </a:r>
              <a:r>
                <a:rPr lang="en-US" sz="28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sz="2800" dirty="0" err="1">
                  <a:latin typeface="Baloo 2" pitchFamily="2" charset="0"/>
                  <a:cs typeface="Baloo 2" pitchFamily="2" charset="0"/>
                </a:rPr>
                <a:t>đây</a:t>
              </a:r>
              <a:r>
                <a:rPr lang="en-US" sz="28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sz="2800" dirty="0" err="1">
                  <a:latin typeface="Baloo 2" pitchFamily="2" charset="0"/>
                  <a:cs typeface="Baloo 2" pitchFamily="2" charset="0"/>
                </a:rPr>
                <a:t>để</a:t>
              </a:r>
              <a:r>
                <a:rPr lang="en-US" sz="28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sz="2800" dirty="0" err="1">
                  <a:latin typeface="Baloo 2" pitchFamily="2" charset="0"/>
                  <a:cs typeface="Baloo 2" pitchFamily="2" charset="0"/>
                </a:rPr>
                <a:t>giải</a:t>
              </a:r>
              <a:r>
                <a:rPr lang="en-US" sz="28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sz="2800" dirty="0" err="1">
                  <a:latin typeface="Baloo 2" pitchFamily="2" charset="0"/>
                  <a:cs typeface="Baloo 2" pitchFamily="2" charset="0"/>
                </a:rPr>
                <a:t>cứu</a:t>
              </a:r>
              <a:r>
                <a:rPr lang="en-US" sz="28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sz="2800" dirty="0" err="1">
                  <a:latin typeface="Baloo 2" pitchFamily="2" charset="0"/>
                  <a:cs typeface="Baloo 2" pitchFamily="2" charset="0"/>
                </a:rPr>
                <a:t>đại</a:t>
              </a:r>
              <a:r>
                <a:rPr lang="en-US" sz="28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sz="2800" dirty="0" err="1">
                  <a:latin typeface="Baloo 2" pitchFamily="2" charset="0"/>
                  <a:cs typeface="Baloo 2" pitchFamily="2" charset="0"/>
                </a:rPr>
                <a:t>dương</a:t>
              </a:r>
              <a:r>
                <a:rPr lang="en-US" sz="28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sz="2800" dirty="0" err="1">
                  <a:latin typeface="Baloo 2" pitchFamily="2" charset="0"/>
                  <a:cs typeface="Baloo 2" pitchFamily="2" charset="0"/>
                </a:rPr>
                <a:t>mà</a:t>
              </a:r>
              <a:r>
                <a:rPr lang="en-US" sz="28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sz="2800" dirty="0" err="1">
                  <a:latin typeface="Baloo 2" pitchFamily="2" charset="0"/>
                  <a:cs typeface="Baloo 2" pitchFamily="2" charset="0"/>
                </a:rPr>
                <a:t>hihi</a:t>
              </a:r>
              <a:r>
                <a:rPr lang="en-US" sz="2800" dirty="0">
                  <a:latin typeface="Baloo 2" pitchFamily="2" charset="0"/>
                  <a:cs typeface="Baloo 2" pitchFamily="2" charset="0"/>
                </a:rPr>
                <a:t>.</a:t>
              </a:r>
            </a:p>
          </p:txBody>
        </p:sp>
      </p:grpSp>
      <p:pic>
        <p:nvPicPr>
          <p:cNvPr id="2050" name="Picture 2">
            <a:extLst>
              <a:ext uri="{FF2B5EF4-FFF2-40B4-BE49-F238E27FC236}">
                <a16:creationId xmlns:a16="http://schemas.microsoft.com/office/drawing/2014/main" id="{C34FAAFD-8A7D-4EE4-9B21-6449B6D06B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6312" y="3429000"/>
            <a:ext cx="4770402" cy="261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8196A5B4-1A06-45D8-958B-679C3BFC8545}"/>
              </a:ext>
            </a:extLst>
          </p:cNvPr>
          <p:cNvGrpSpPr/>
          <p:nvPr/>
        </p:nvGrpSpPr>
        <p:grpSpPr>
          <a:xfrm>
            <a:off x="7541143" y="1655754"/>
            <a:ext cx="3412456" cy="1781822"/>
            <a:chOff x="7541143" y="1655754"/>
            <a:chExt cx="3412456" cy="1781822"/>
          </a:xfrm>
        </p:grpSpPr>
        <p:sp>
          <p:nvSpPr>
            <p:cNvPr id="2" name="Speech Bubble: Oval 1">
              <a:extLst>
                <a:ext uri="{FF2B5EF4-FFF2-40B4-BE49-F238E27FC236}">
                  <a16:creationId xmlns:a16="http://schemas.microsoft.com/office/drawing/2014/main" id="{BD2C140D-D9C3-4BCD-8ECC-A7F293E50896}"/>
                </a:ext>
              </a:extLst>
            </p:cNvPr>
            <p:cNvSpPr/>
            <p:nvPr/>
          </p:nvSpPr>
          <p:spPr>
            <a:xfrm>
              <a:off x="7541143" y="1655754"/>
              <a:ext cx="3412456" cy="1781822"/>
            </a:xfrm>
            <a:prstGeom prst="wedgeEllipseCallout">
              <a:avLst>
                <a:gd name="adj1" fmla="val -46636"/>
                <a:gd name="adj2" fmla="val 64401"/>
              </a:avLst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Baloo 2" pitchFamily="2" charset="0"/>
                <a:cs typeface="Baloo 2" pitchFamily="2" charset="0"/>
              </a:endParaRP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E2D3352B-710E-4BDA-BB96-98813A2E39B6}"/>
                </a:ext>
              </a:extLst>
            </p:cNvPr>
            <p:cNvSpPr txBox="1"/>
            <p:nvPr/>
          </p:nvSpPr>
          <p:spPr>
            <a:xfrm>
              <a:off x="7857620" y="2046050"/>
              <a:ext cx="291222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>
                  <a:latin typeface="Baloo 2" pitchFamily="2" charset="0"/>
                  <a:cs typeface="Baloo 2" pitchFamily="2" charset="0"/>
                </a:rPr>
                <a:t>Cảm</a:t>
              </a:r>
              <a:r>
                <a:rPr lang="en-US" sz="28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sz="2800" dirty="0" err="1">
                  <a:latin typeface="Baloo 2" pitchFamily="2" charset="0"/>
                  <a:cs typeface="Baloo 2" pitchFamily="2" charset="0"/>
                </a:rPr>
                <a:t>ơn</a:t>
              </a:r>
              <a:r>
                <a:rPr lang="en-US" sz="28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sz="2800" dirty="0" err="1">
                  <a:latin typeface="Baloo 2" pitchFamily="2" charset="0"/>
                  <a:cs typeface="Baloo 2" pitchFamily="2" charset="0"/>
                </a:rPr>
                <a:t>các</a:t>
              </a:r>
              <a:r>
                <a:rPr lang="en-US" sz="28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sz="2800" dirty="0" err="1">
                  <a:latin typeface="Baloo 2" pitchFamily="2" charset="0"/>
                  <a:cs typeface="Baloo 2" pitchFamily="2" charset="0"/>
                </a:rPr>
                <a:t>cậu</a:t>
              </a:r>
              <a:r>
                <a:rPr lang="en-US" sz="28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sz="2800" dirty="0" err="1">
                  <a:latin typeface="Baloo 2" pitchFamily="2" charset="0"/>
                  <a:cs typeface="Baloo 2" pitchFamily="2" charset="0"/>
                </a:rPr>
                <a:t>đã</a:t>
              </a:r>
              <a:r>
                <a:rPr lang="en-US" sz="28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sz="2800" dirty="0" err="1">
                  <a:latin typeface="Baloo 2" pitchFamily="2" charset="0"/>
                  <a:cs typeface="Baloo 2" pitchFamily="2" charset="0"/>
                </a:rPr>
                <a:t>cứu</a:t>
              </a:r>
              <a:r>
                <a:rPr lang="en-US" sz="28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sz="2800" dirty="0" err="1">
                  <a:latin typeface="Baloo 2" pitchFamily="2" charset="0"/>
                  <a:cs typeface="Baloo 2" pitchFamily="2" charset="0"/>
                </a:rPr>
                <a:t>mình</a:t>
              </a:r>
              <a:r>
                <a:rPr lang="en-US" sz="28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sz="2800" dirty="0" err="1">
                  <a:latin typeface="Baloo 2" pitchFamily="2" charset="0"/>
                  <a:cs typeface="Baloo 2" pitchFamily="2" charset="0"/>
                </a:rPr>
                <a:t>nhé</a:t>
              </a:r>
              <a:r>
                <a:rPr lang="en-US" sz="2800" dirty="0">
                  <a:latin typeface="Baloo 2" pitchFamily="2" charset="0"/>
                  <a:cs typeface="Baloo 2" pitchFamily="2" charset="0"/>
                </a:rPr>
                <a:t>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94913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图形 28">
            <a:extLst>
              <a:ext uri="{FF2B5EF4-FFF2-40B4-BE49-F238E27FC236}">
                <a16:creationId xmlns:a16="http://schemas.microsoft.com/office/drawing/2014/main" id="{4FE65AA6-D1F6-4137-AD4F-5945CA955B0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82010" y="325885"/>
            <a:ext cx="1041400" cy="1054100"/>
          </a:xfrm>
          <a:prstGeom prst="rect">
            <a:avLst/>
          </a:prstGeom>
        </p:spPr>
      </p:pic>
      <p:pic>
        <p:nvPicPr>
          <p:cNvPr id="30" name="图形 29">
            <a:extLst>
              <a:ext uri="{FF2B5EF4-FFF2-40B4-BE49-F238E27FC236}">
                <a16:creationId xmlns:a16="http://schemas.microsoft.com/office/drawing/2014/main" id="{4380BD0E-40AE-4A67-8DB6-C4AA1FCBB7A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797269">
            <a:off x="10500965" y="5943158"/>
            <a:ext cx="2281552" cy="1829685"/>
          </a:xfrm>
          <a:prstGeom prst="rect">
            <a:avLst/>
          </a:prstGeom>
        </p:spPr>
      </p:pic>
      <p:pic>
        <p:nvPicPr>
          <p:cNvPr id="31" name="图形 30">
            <a:extLst>
              <a:ext uri="{FF2B5EF4-FFF2-40B4-BE49-F238E27FC236}">
                <a16:creationId xmlns:a16="http://schemas.microsoft.com/office/drawing/2014/main" id="{B3137540-41A9-4BC4-98CA-8E030CAEE65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796234">
            <a:off x="10771820" y="5378006"/>
            <a:ext cx="2281552" cy="1829685"/>
          </a:xfrm>
          <a:prstGeom prst="rect">
            <a:avLst/>
          </a:prstGeom>
        </p:spPr>
      </p:pic>
      <p:pic>
        <p:nvPicPr>
          <p:cNvPr id="32" name="图形 31">
            <a:extLst>
              <a:ext uri="{FF2B5EF4-FFF2-40B4-BE49-F238E27FC236}">
                <a16:creationId xmlns:a16="http://schemas.microsoft.com/office/drawing/2014/main" id="{68F1CC2B-7157-491C-AB19-9D501DFCA06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029" y="5658492"/>
            <a:ext cx="889000" cy="1130300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5B668911-A1C2-4773-84AC-84CC2248D910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7887" y="936457"/>
            <a:ext cx="1727788" cy="1727788"/>
          </a:xfrm>
          <a:prstGeom prst="rect">
            <a:avLst/>
          </a:prstGeom>
        </p:spPr>
      </p:pic>
      <p:pic>
        <p:nvPicPr>
          <p:cNvPr id="39" name="图片 38">
            <a:extLst>
              <a:ext uri="{FF2B5EF4-FFF2-40B4-BE49-F238E27FC236}">
                <a16:creationId xmlns:a16="http://schemas.microsoft.com/office/drawing/2014/main" id="{CEA5C366-64F3-4D49-BB13-6ADBFB1BE4D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17502" y="-160422"/>
            <a:ext cx="5557520" cy="2193758"/>
          </a:xfrm>
          <a:prstGeom prst="rect">
            <a:avLst/>
          </a:prstGeom>
        </p:spPr>
      </p:pic>
      <p:pic>
        <p:nvPicPr>
          <p:cNvPr id="35" name="PA_图片 11">
            <a:extLst>
              <a:ext uri="{FF2B5EF4-FFF2-40B4-BE49-F238E27FC236}">
                <a16:creationId xmlns:a16="http://schemas.microsoft.com/office/drawing/2014/main" id="{989F83EF-93AA-4B31-B75D-4C82E6F4560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058" y="0"/>
            <a:ext cx="2050229" cy="205022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414879C-05A8-453C-887A-F0C5AF7BA0EF}"/>
              </a:ext>
            </a:extLst>
          </p:cNvPr>
          <p:cNvSpPr txBox="1"/>
          <p:nvPr/>
        </p:nvSpPr>
        <p:spPr>
          <a:xfrm>
            <a:off x="4646499" y="358828"/>
            <a:ext cx="30995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002060"/>
                </a:solidFill>
                <a:latin typeface="iCiel Cadena" panose="02000503000000020004" pitchFamily="50" charset="0"/>
              </a:rPr>
              <a:t>TRẠM </a:t>
            </a:r>
            <a:r>
              <a:rPr lang="vi-VN" sz="4400" dirty="0">
                <a:solidFill>
                  <a:srgbClr val="002060"/>
                </a:solidFill>
                <a:latin typeface="iCiel Cadena" panose="02000503000000020004" pitchFamily="50" charset="0"/>
              </a:rPr>
              <a:t>3</a:t>
            </a:r>
            <a:endParaRPr lang="en-US" sz="4400" dirty="0">
              <a:solidFill>
                <a:srgbClr val="002060"/>
              </a:solidFill>
              <a:latin typeface="iCiel Cadena" panose="02000503000000020004" pitchFamily="50" charset="0"/>
            </a:endParaRPr>
          </a:p>
        </p:txBody>
      </p:sp>
      <p:pic>
        <p:nvPicPr>
          <p:cNvPr id="48" name="Graphic 47">
            <a:extLst>
              <a:ext uri="{FF2B5EF4-FFF2-40B4-BE49-F238E27FC236}">
                <a16:creationId xmlns:a16="http://schemas.microsoft.com/office/drawing/2014/main" id="{4F3C7359-E244-44F7-AFF4-A49199937C2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81718" y="2225148"/>
            <a:ext cx="4823610" cy="3332533"/>
          </a:xfrm>
          <a:prstGeom prst="rect">
            <a:avLst/>
          </a:prstGeom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58707804-9398-4803-9D4A-64A2C7326A3D}"/>
              </a:ext>
            </a:extLst>
          </p:cNvPr>
          <p:cNvSpPr txBox="1"/>
          <p:nvPr/>
        </p:nvSpPr>
        <p:spPr>
          <a:xfrm>
            <a:off x="3478923" y="2540931"/>
            <a:ext cx="5029200" cy="19780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5400" dirty="0">
                <a:solidFill>
                  <a:srgbClr val="002060"/>
                </a:solidFill>
                <a:latin typeface="iCiel Cadena" panose="02000503000000020004" pitchFamily="50" charset="0"/>
              </a:rPr>
              <a:t>VẬN CHUYỂN</a:t>
            </a:r>
          </a:p>
          <a:p>
            <a:pPr algn="ctr">
              <a:lnSpc>
                <a:spcPct val="120000"/>
              </a:lnSpc>
            </a:pPr>
            <a:r>
              <a:rPr lang="en-US" sz="5400" dirty="0">
                <a:solidFill>
                  <a:srgbClr val="002060"/>
                </a:solidFill>
                <a:latin typeface="iCiel Cadena" panose="02000503000000020004" pitchFamily="50" charset="0"/>
              </a:rPr>
              <a:t>RÁC THẢI</a:t>
            </a: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2DD0DCB9-E731-4540-99E0-8D22AE6A0B96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3951447" y="5139535"/>
            <a:ext cx="1346562" cy="749586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991E2545-63EE-4E6A-862E-C83EE11FB104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7110846" y="5214399"/>
            <a:ext cx="1346562" cy="749586"/>
          </a:xfrm>
          <a:prstGeom prst="rect">
            <a:avLst/>
          </a:prstGeom>
        </p:spPr>
      </p:pic>
      <p:pic>
        <p:nvPicPr>
          <p:cNvPr id="41" name="Graphic 40">
            <a:extLst>
              <a:ext uri="{FF2B5EF4-FFF2-40B4-BE49-F238E27FC236}">
                <a16:creationId xmlns:a16="http://schemas.microsoft.com/office/drawing/2014/main" id="{66D766F2-383E-4803-8629-1D2AF587392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100377" y="2308141"/>
            <a:ext cx="1817635" cy="3610314"/>
          </a:xfrm>
          <a:prstGeom prst="rect">
            <a:avLst/>
          </a:prstGeom>
        </p:spPr>
      </p:pic>
      <p:pic>
        <p:nvPicPr>
          <p:cNvPr id="47" name="Graphic 46">
            <a:extLst>
              <a:ext uri="{FF2B5EF4-FFF2-40B4-BE49-F238E27FC236}">
                <a16:creationId xmlns:a16="http://schemas.microsoft.com/office/drawing/2014/main" id="{254487A9-352E-4260-8D27-DFC3211223C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34776" y="2346031"/>
            <a:ext cx="2050229" cy="3572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799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图形 28">
            <a:extLst>
              <a:ext uri="{FF2B5EF4-FFF2-40B4-BE49-F238E27FC236}">
                <a16:creationId xmlns:a16="http://schemas.microsoft.com/office/drawing/2014/main" id="{4FE65AA6-D1F6-4137-AD4F-5945CA955B0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82010" y="325885"/>
            <a:ext cx="1041400" cy="1054100"/>
          </a:xfrm>
          <a:prstGeom prst="rect">
            <a:avLst/>
          </a:prstGeom>
        </p:spPr>
      </p:pic>
      <p:pic>
        <p:nvPicPr>
          <p:cNvPr id="30" name="图形 29">
            <a:extLst>
              <a:ext uri="{FF2B5EF4-FFF2-40B4-BE49-F238E27FC236}">
                <a16:creationId xmlns:a16="http://schemas.microsoft.com/office/drawing/2014/main" id="{4380BD0E-40AE-4A67-8DB6-C4AA1FCBB7A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797269">
            <a:off x="10500965" y="5943158"/>
            <a:ext cx="2281552" cy="1829685"/>
          </a:xfrm>
          <a:prstGeom prst="rect">
            <a:avLst/>
          </a:prstGeom>
        </p:spPr>
      </p:pic>
      <p:pic>
        <p:nvPicPr>
          <p:cNvPr id="31" name="图形 30">
            <a:extLst>
              <a:ext uri="{FF2B5EF4-FFF2-40B4-BE49-F238E27FC236}">
                <a16:creationId xmlns:a16="http://schemas.microsoft.com/office/drawing/2014/main" id="{B3137540-41A9-4BC4-98CA-8E030CAEE65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796234">
            <a:off x="10771820" y="5378006"/>
            <a:ext cx="2281552" cy="1829685"/>
          </a:xfrm>
          <a:prstGeom prst="rect">
            <a:avLst/>
          </a:prstGeom>
        </p:spPr>
      </p:pic>
      <p:pic>
        <p:nvPicPr>
          <p:cNvPr id="32" name="图形 31">
            <a:extLst>
              <a:ext uri="{FF2B5EF4-FFF2-40B4-BE49-F238E27FC236}">
                <a16:creationId xmlns:a16="http://schemas.microsoft.com/office/drawing/2014/main" id="{68F1CC2B-7157-491C-AB19-9D501DFCA06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029" y="5658492"/>
            <a:ext cx="889000" cy="1130300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5B668911-A1C2-4773-84AC-84CC2248D910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7887" y="936457"/>
            <a:ext cx="1727788" cy="1727788"/>
          </a:xfrm>
          <a:prstGeom prst="rect">
            <a:avLst/>
          </a:prstGeom>
        </p:spPr>
      </p:pic>
      <p:pic>
        <p:nvPicPr>
          <p:cNvPr id="35" name="PA_图片 11">
            <a:extLst>
              <a:ext uri="{FF2B5EF4-FFF2-40B4-BE49-F238E27FC236}">
                <a16:creationId xmlns:a16="http://schemas.microsoft.com/office/drawing/2014/main" id="{989F83EF-93AA-4B31-B75D-4C82E6F4560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058" y="0"/>
            <a:ext cx="2050229" cy="2050229"/>
          </a:xfrm>
          <a:prstGeom prst="rect">
            <a:avLst/>
          </a:prstGeom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id="{5B838BCC-D158-4CD9-B937-72486B695871}"/>
              </a:ext>
            </a:extLst>
          </p:cNvPr>
          <p:cNvGrpSpPr/>
          <p:nvPr/>
        </p:nvGrpSpPr>
        <p:grpSpPr>
          <a:xfrm>
            <a:off x="758987" y="2341092"/>
            <a:ext cx="2293048" cy="3196421"/>
            <a:chOff x="0" y="2574771"/>
            <a:chExt cx="2601022" cy="3911602"/>
          </a:xfrm>
        </p:grpSpPr>
        <p:pic>
          <p:nvPicPr>
            <p:cNvPr id="40" name="Graphic 39">
              <a:extLst>
                <a:ext uri="{FF2B5EF4-FFF2-40B4-BE49-F238E27FC236}">
                  <a16:creationId xmlns:a16="http://schemas.microsoft.com/office/drawing/2014/main" id="{E482D41C-2858-4012-BAD3-74B7864123F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08420" y="2574771"/>
              <a:ext cx="2126272" cy="3890793"/>
            </a:xfrm>
            <a:prstGeom prst="rect">
              <a:avLst/>
            </a:prstGeom>
          </p:spPr>
        </p:pic>
        <p:pic>
          <p:nvPicPr>
            <p:cNvPr id="42" name="Graphic 41">
              <a:extLst>
                <a:ext uri="{FF2B5EF4-FFF2-40B4-BE49-F238E27FC236}">
                  <a16:creationId xmlns:a16="http://schemas.microsoft.com/office/drawing/2014/main" id="{E961BC2E-9B4D-46F4-A662-84EEAACF76D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 rot="20848992" flipH="1">
              <a:off x="1479576" y="5572416"/>
              <a:ext cx="679548" cy="911124"/>
            </a:xfrm>
            <a:prstGeom prst="rect">
              <a:avLst/>
            </a:prstGeom>
          </p:spPr>
        </p:pic>
        <p:pic>
          <p:nvPicPr>
            <p:cNvPr id="43" name="Graphic 42">
              <a:extLst>
                <a:ext uri="{FF2B5EF4-FFF2-40B4-BE49-F238E27FC236}">
                  <a16:creationId xmlns:a16="http://schemas.microsoft.com/office/drawing/2014/main" id="{F113C859-B0D4-4773-9D4C-06B573C00C8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 flipH="1">
              <a:off x="687864" y="5538437"/>
              <a:ext cx="421031" cy="947936"/>
            </a:xfrm>
            <a:prstGeom prst="rect">
              <a:avLst/>
            </a:prstGeom>
          </p:spPr>
        </p:pic>
        <p:grpSp>
          <p:nvGrpSpPr>
            <p:cNvPr id="44" name="Graphic 48">
              <a:extLst>
                <a:ext uri="{FF2B5EF4-FFF2-40B4-BE49-F238E27FC236}">
                  <a16:creationId xmlns:a16="http://schemas.microsoft.com/office/drawing/2014/main" id="{EF1896E5-18C2-4A54-9DB3-FDBFBE051A39}"/>
                </a:ext>
              </a:extLst>
            </p:cNvPr>
            <p:cNvGrpSpPr/>
            <p:nvPr/>
          </p:nvGrpSpPr>
          <p:grpSpPr>
            <a:xfrm rot="21348225" flipH="1">
              <a:off x="700006" y="3535337"/>
              <a:ext cx="1039866" cy="519311"/>
              <a:chOff x="4486476" y="4509041"/>
              <a:chExt cx="854211" cy="406216"/>
            </a:xfrm>
          </p:grpSpPr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60F666FF-C240-4707-A2B3-CAC394700A8B}"/>
                  </a:ext>
                </a:extLst>
              </p:cNvPr>
              <p:cNvSpPr/>
              <p:nvPr/>
            </p:nvSpPr>
            <p:spPr>
              <a:xfrm rot="21348225">
                <a:off x="4486476" y="4509041"/>
                <a:ext cx="86582" cy="280168"/>
              </a:xfrm>
              <a:custGeom>
                <a:avLst/>
                <a:gdLst>
                  <a:gd name="connsiteX0" fmla="*/ 155014 w 163773"/>
                  <a:gd name="connsiteY0" fmla="*/ 289988 h 289988"/>
                  <a:gd name="connsiteX1" fmla="*/ 148346 w 163773"/>
                  <a:gd name="connsiteY1" fmla="*/ 286683 h 289988"/>
                  <a:gd name="connsiteX2" fmla="*/ 1661 w 163773"/>
                  <a:gd name="connsiteY2" fmla="*/ 107385 h 289988"/>
                  <a:gd name="connsiteX3" fmla="*/ 3566 w 163773"/>
                  <a:gd name="connsiteY3" fmla="*/ 97470 h 289988"/>
                  <a:gd name="connsiteX4" fmla="*/ 14996 w 163773"/>
                  <a:gd name="connsiteY4" fmla="*/ 99123 h 289988"/>
                  <a:gd name="connsiteX5" fmla="*/ 142631 w 163773"/>
                  <a:gd name="connsiteY5" fmla="*/ 255286 h 289988"/>
                  <a:gd name="connsiteX6" fmla="*/ 129296 w 163773"/>
                  <a:gd name="connsiteY6" fmla="*/ 171833 h 289988"/>
                  <a:gd name="connsiteX7" fmla="*/ 29284 w 163773"/>
                  <a:gd name="connsiteY7" fmla="*/ 10713 h 289988"/>
                  <a:gd name="connsiteX8" fmla="*/ 33094 w 163773"/>
                  <a:gd name="connsiteY8" fmla="*/ 798 h 289988"/>
                  <a:gd name="connsiteX9" fmla="*/ 44524 w 163773"/>
                  <a:gd name="connsiteY9" fmla="*/ 4103 h 289988"/>
                  <a:gd name="connsiteX10" fmla="*/ 144536 w 163773"/>
                  <a:gd name="connsiteY10" fmla="*/ 166050 h 289988"/>
                  <a:gd name="connsiteX11" fmla="*/ 145489 w 163773"/>
                  <a:gd name="connsiteY11" fmla="*/ 168528 h 289988"/>
                  <a:gd name="connsiteX12" fmla="*/ 163586 w 163773"/>
                  <a:gd name="connsiteY12" fmla="*/ 282552 h 289988"/>
                  <a:gd name="connsiteX13" fmla="*/ 158824 w 163773"/>
                  <a:gd name="connsiteY13" fmla="*/ 289988 h 289988"/>
                  <a:gd name="connsiteX14" fmla="*/ 155014 w 163773"/>
                  <a:gd name="connsiteY14" fmla="*/ 289988 h 289988"/>
                  <a:gd name="connsiteX0" fmla="*/ 154626 w 163384"/>
                  <a:gd name="connsiteY0" fmla="*/ 289988 h 289988"/>
                  <a:gd name="connsiteX1" fmla="*/ 147958 w 163384"/>
                  <a:gd name="connsiteY1" fmla="*/ 286683 h 289988"/>
                  <a:gd name="connsiteX2" fmla="*/ 1273 w 163384"/>
                  <a:gd name="connsiteY2" fmla="*/ 107385 h 289988"/>
                  <a:gd name="connsiteX3" fmla="*/ 3178 w 163384"/>
                  <a:gd name="connsiteY3" fmla="*/ 97470 h 289988"/>
                  <a:gd name="connsiteX4" fmla="*/ 14608 w 163384"/>
                  <a:gd name="connsiteY4" fmla="*/ 99123 h 289988"/>
                  <a:gd name="connsiteX5" fmla="*/ 142243 w 163384"/>
                  <a:gd name="connsiteY5" fmla="*/ 255286 h 289988"/>
                  <a:gd name="connsiteX6" fmla="*/ 128908 w 163384"/>
                  <a:gd name="connsiteY6" fmla="*/ 171833 h 289988"/>
                  <a:gd name="connsiteX7" fmla="*/ 28896 w 163384"/>
                  <a:gd name="connsiteY7" fmla="*/ 10713 h 289988"/>
                  <a:gd name="connsiteX8" fmla="*/ 32706 w 163384"/>
                  <a:gd name="connsiteY8" fmla="*/ 798 h 289988"/>
                  <a:gd name="connsiteX9" fmla="*/ 44136 w 163384"/>
                  <a:gd name="connsiteY9" fmla="*/ 4103 h 289988"/>
                  <a:gd name="connsiteX10" fmla="*/ 144148 w 163384"/>
                  <a:gd name="connsiteY10" fmla="*/ 166050 h 289988"/>
                  <a:gd name="connsiteX11" fmla="*/ 145101 w 163384"/>
                  <a:gd name="connsiteY11" fmla="*/ 168528 h 289988"/>
                  <a:gd name="connsiteX12" fmla="*/ 163198 w 163384"/>
                  <a:gd name="connsiteY12" fmla="*/ 282552 h 289988"/>
                  <a:gd name="connsiteX13" fmla="*/ 158436 w 163384"/>
                  <a:gd name="connsiteY13" fmla="*/ 289988 h 289988"/>
                  <a:gd name="connsiteX14" fmla="*/ 154626 w 163384"/>
                  <a:gd name="connsiteY14" fmla="*/ 289988 h 289988"/>
                  <a:gd name="connsiteX0" fmla="*/ 151452 w 160210"/>
                  <a:gd name="connsiteY0" fmla="*/ 289988 h 289988"/>
                  <a:gd name="connsiteX1" fmla="*/ 144784 w 160210"/>
                  <a:gd name="connsiteY1" fmla="*/ 286683 h 289988"/>
                  <a:gd name="connsiteX2" fmla="*/ 10298 w 160210"/>
                  <a:gd name="connsiteY2" fmla="*/ 138331 h 289988"/>
                  <a:gd name="connsiteX3" fmla="*/ 4 w 160210"/>
                  <a:gd name="connsiteY3" fmla="*/ 97470 h 289988"/>
                  <a:gd name="connsiteX4" fmla="*/ 11434 w 160210"/>
                  <a:gd name="connsiteY4" fmla="*/ 99123 h 289988"/>
                  <a:gd name="connsiteX5" fmla="*/ 139069 w 160210"/>
                  <a:gd name="connsiteY5" fmla="*/ 255286 h 289988"/>
                  <a:gd name="connsiteX6" fmla="*/ 125734 w 160210"/>
                  <a:gd name="connsiteY6" fmla="*/ 171833 h 289988"/>
                  <a:gd name="connsiteX7" fmla="*/ 25722 w 160210"/>
                  <a:gd name="connsiteY7" fmla="*/ 10713 h 289988"/>
                  <a:gd name="connsiteX8" fmla="*/ 29532 w 160210"/>
                  <a:gd name="connsiteY8" fmla="*/ 798 h 289988"/>
                  <a:gd name="connsiteX9" fmla="*/ 40962 w 160210"/>
                  <a:gd name="connsiteY9" fmla="*/ 4103 h 289988"/>
                  <a:gd name="connsiteX10" fmla="*/ 140974 w 160210"/>
                  <a:gd name="connsiteY10" fmla="*/ 166050 h 289988"/>
                  <a:gd name="connsiteX11" fmla="*/ 141927 w 160210"/>
                  <a:gd name="connsiteY11" fmla="*/ 168528 h 289988"/>
                  <a:gd name="connsiteX12" fmla="*/ 160024 w 160210"/>
                  <a:gd name="connsiteY12" fmla="*/ 282552 h 289988"/>
                  <a:gd name="connsiteX13" fmla="*/ 155262 w 160210"/>
                  <a:gd name="connsiteY13" fmla="*/ 289988 h 289988"/>
                  <a:gd name="connsiteX14" fmla="*/ 151452 w 160210"/>
                  <a:gd name="connsiteY14" fmla="*/ 289988 h 289988"/>
                  <a:gd name="connsiteX0" fmla="*/ 151530 w 160288"/>
                  <a:gd name="connsiteY0" fmla="*/ 289988 h 289988"/>
                  <a:gd name="connsiteX1" fmla="*/ 144862 w 160288"/>
                  <a:gd name="connsiteY1" fmla="*/ 286683 h 289988"/>
                  <a:gd name="connsiteX2" fmla="*/ 10376 w 160288"/>
                  <a:gd name="connsiteY2" fmla="*/ 138331 h 289988"/>
                  <a:gd name="connsiteX3" fmla="*/ 82 w 160288"/>
                  <a:gd name="connsiteY3" fmla="*/ 97470 h 289988"/>
                  <a:gd name="connsiteX4" fmla="*/ 16392 w 160288"/>
                  <a:gd name="connsiteY4" fmla="*/ 130069 h 289988"/>
                  <a:gd name="connsiteX5" fmla="*/ 139147 w 160288"/>
                  <a:gd name="connsiteY5" fmla="*/ 255286 h 289988"/>
                  <a:gd name="connsiteX6" fmla="*/ 125812 w 160288"/>
                  <a:gd name="connsiteY6" fmla="*/ 171833 h 289988"/>
                  <a:gd name="connsiteX7" fmla="*/ 25800 w 160288"/>
                  <a:gd name="connsiteY7" fmla="*/ 10713 h 289988"/>
                  <a:gd name="connsiteX8" fmla="*/ 29610 w 160288"/>
                  <a:gd name="connsiteY8" fmla="*/ 798 h 289988"/>
                  <a:gd name="connsiteX9" fmla="*/ 41040 w 160288"/>
                  <a:gd name="connsiteY9" fmla="*/ 4103 h 289988"/>
                  <a:gd name="connsiteX10" fmla="*/ 141052 w 160288"/>
                  <a:gd name="connsiteY10" fmla="*/ 166050 h 289988"/>
                  <a:gd name="connsiteX11" fmla="*/ 142005 w 160288"/>
                  <a:gd name="connsiteY11" fmla="*/ 168528 h 289988"/>
                  <a:gd name="connsiteX12" fmla="*/ 160102 w 160288"/>
                  <a:gd name="connsiteY12" fmla="*/ 282552 h 289988"/>
                  <a:gd name="connsiteX13" fmla="*/ 155340 w 160288"/>
                  <a:gd name="connsiteY13" fmla="*/ 289988 h 289988"/>
                  <a:gd name="connsiteX14" fmla="*/ 151530 w 160288"/>
                  <a:gd name="connsiteY14" fmla="*/ 289988 h 289988"/>
                  <a:gd name="connsiteX0" fmla="*/ 141423 w 150181"/>
                  <a:gd name="connsiteY0" fmla="*/ 289988 h 289988"/>
                  <a:gd name="connsiteX1" fmla="*/ 134755 w 150181"/>
                  <a:gd name="connsiteY1" fmla="*/ 286683 h 289988"/>
                  <a:gd name="connsiteX2" fmla="*/ 269 w 150181"/>
                  <a:gd name="connsiteY2" fmla="*/ 138331 h 289988"/>
                  <a:gd name="connsiteX3" fmla="*/ 19252 w 150181"/>
                  <a:gd name="connsiteY3" fmla="*/ 128415 h 289988"/>
                  <a:gd name="connsiteX4" fmla="*/ 6285 w 150181"/>
                  <a:gd name="connsiteY4" fmla="*/ 130069 h 289988"/>
                  <a:gd name="connsiteX5" fmla="*/ 129040 w 150181"/>
                  <a:gd name="connsiteY5" fmla="*/ 255286 h 289988"/>
                  <a:gd name="connsiteX6" fmla="*/ 115705 w 150181"/>
                  <a:gd name="connsiteY6" fmla="*/ 171833 h 289988"/>
                  <a:gd name="connsiteX7" fmla="*/ 15693 w 150181"/>
                  <a:gd name="connsiteY7" fmla="*/ 10713 h 289988"/>
                  <a:gd name="connsiteX8" fmla="*/ 19503 w 150181"/>
                  <a:gd name="connsiteY8" fmla="*/ 798 h 289988"/>
                  <a:gd name="connsiteX9" fmla="*/ 30933 w 150181"/>
                  <a:gd name="connsiteY9" fmla="*/ 4103 h 289988"/>
                  <a:gd name="connsiteX10" fmla="*/ 130945 w 150181"/>
                  <a:gd name="connsiteY10" fmla="*/ 166050 h 289988"/>
                  <a:gd name="connsiteX11" fmla="*/ 131898 w 150181"/>
                  <a:gd name="connsiteY11" fmla="*/ 168528 h 289988"/>
                  <a:gd name="connsiteX12" fmla="*/ 149995 w 150181"/>
                  <a:gd name="connsiteY12" fmla="*/ 282552 h 289988"/>
                  <a:gd name="connsiteX13" fmla="*/ 145233 w 150181"/>
                  <a:gd name="connsiteY13" fmla="*/ 289988 h 289988"/>
                  <a:gd name="connsiteX14" fmla="*/ 141423 w 150181"/>
                  <a:gd name="connsiteY14" fmla="*/ 289988 h 289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50181" h="289988">
                    <a:moveTo>
                      <a:pt x="141423" y="289988"/>
                    </a:moveTo>
                    <a:cubicBezTo>
                      <a:pt x="138565" y="289988"/>
                      <a:pt x="136660" y="289162"/>
                      <a:pt x="134755" y="286683"/>
                    </a:cubicBezTo>
                    <a:lnTo>
                      <a:pt x="269" y="138331"/>
                    </a:lnTo>
                    <a:cubicBezTo>
                      <a:pt x="-2588" y="135026"/>
                      <a:pt x="18249" y="129792"/>
                      <a:pt x="19252" y="128415"/>
                    </a:cubicBezTo>
                    <a:cubicBezTo>
                      <a:pt x="20255" y="127038"/>
                      <a:pt x="3428" y="126764"/>
                      <a:pt x="6285" y="130069"/>
                    </a:cubicBezTo>
                    <a:lnTo>
                      <a:pt x="129040" y="255286"/>
                    </a:lnTo>
                    <a:lnTo>
                      <a:pt x="115705" y="171833"/>
                    </a:lnTo>
                    <a:lnTo>
                      <a:pt x="15693" y="10713"/>
                    </a:lnTo>
                    <a:cubicBezTo>
                      <a:pt x="13788" y="7408"/>
                      <a:pt x="14740" y="2450"/>
                      <a:pt x="19503" y="798"/>
                    </a:cubicBezTo>
                    <a:cubicBezTo>
                      <a:pt x="23313" y="-855"/>
                      <a:pt x="29028" y="-28"/>
                      <a:pt x="30933" y="4103"/>
                    </a:cubicBezTo>
                    <a:lnTo>
                      <a:pt x="130945" y="166050"/>
                    </a:lnTo>
                    <a:cubicBezTo>
                      <a:pt x="130945" y="166876"/>
                      <a:pt x="131898" y="167702"/>
                      <a:pt x="131898" y="168528"/>
                    </a:cubicBezTo>
                    <a:lnTo>
                      <a:pt x="149995" y="282552"/>
                    </a:lnTo>
                    <a:cubicBezTo>
                      <a:pt x="150948" y="285857"/>
                      <a:pt x="148090" y="289162"/>
                      <a:pt x="145233" y="289988"/>
                    </a:cubicBezTo>
                    <a:lnTo>
                      <a:pt x="141423" y="289988"/>
                    </a:lnTo>
                    <a:close/>
                  </a:path>
                </a:pathLst>
              </a:custGeom>
              <a:solidFill>
                <a:srgbClr val="C4C4C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ECA20BEF-72CD-4C4F-9EF9-3A9CDD28FA1B}"/>
                  </a:ext>
                </a:extLst>
              </p:cNvPr>
              <p:cNvSpPr/>
              <p:nvPr/>
            </p:nvSpPr>
            <p:spPr>
              <a:xfrm>
                <a:off x="5274367" y="4524580"/>
                <a:ext cx="66320" cy="252724"/>
              </a:xfrm>
              <a:custGeom>
                <a:avLst/>
                <a:gdLst>
                  <a:gd name="connsiteX0" fmla="*/ 7863 w 127877"/>
                  <a:gd name="connsiteY0" fmla="*/ 271539 h 271538"/>
                  <a:gd name="connsiteX1" fmla="*/ 5005 w 127877"/>
                  <a:gd name="connsiteY1" fmla="*/ 270712 h 271538"/>
                  <a:gd name="connsiteX2" fmla="*/ 243 w 127877"/>
                  <a:gd name="connsiteY2" fmla="*/ 262450 h 271538"/>
                  <a:gd name="connsiteX3" fmla="*/ 33580 w 127877"/>
                  <a:gd name="connsiteY3" fmla="*/ 145121 h 271538"/>
                  <a:gd name="connsiteX4" fmla="*/ 33580 w 127877"/>
                  <a:gd name="connsiteY4" fmla="*/ 144295 h 271538"/>
                  <a:gd name="connsiteX5" fmla="*/ 100255 w 127877"/>
                  <a:gd name="connsiteY5" fmla="*/ 4657 h 271538"/>
                  <a:gd name="connsiteX6" fmla="*/ 110733 w 127877"/>
                  <a:gd name="connsiteY6" fmla="*/ 526 h 271538"/>
                  <a:gd name="connsiteX7" fmla="*/ 115495 w 127877"/>
                  <a:gd name="connsiteY7" fmla="*/ 9615 h 271538"/>
                  <a:gd name="connsiteX8" fmla="*/ 48820 w 127877"/>
                  <a:gd name="connsiteY8" fmla="*/ 148426 h 271538"/>
                  <a:gd name="connsiteX9" fmla="*/ 27865 w 127877"/>
                  <a:gd name="connsiteY9" fmla="*/ 224442 h 271538"/>
                  <a:gd name="connsiteX10" fmla="*/ 112638 w 127877"/>
                  <a:gd name="connsiteY10" fmla="*/ 112071 h 271538"/>
                  <a:gd name="connsiteX11" fmla="*/ 124068 w 127877"/>
                  <a:gd name="connsiteY11" fmla="*/ 109592 h 271538"/>
                  <a:gd name="connsiteX12" fmla="*/ 126925 w 127877"/>
                  <a:gd name="connsiteY12" fmla="*/ 119507 h 271538"/>
                  <a:gd name="connsiteX13" fmla="*/ 14530 w 127877"/>
                  <a:gd name="connsiteY13" fmla="*/ 269060 h 271538"/>
                  <a:gd name="connsiteX14" fmla="*/ 7863 w 127877"/>
                  <a:gd name="connsiteY14" fmla="*/ 271539 h 2715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7877" h="271538">
                    <a:moveTo>
                      <a:pt x="7863" y="271539"/>
                    </a:moveTo>
                    <a:cubicBezTo>
                      <a:pt x="6910" y="271539"/>
                      <a:pt x="5958" y="271539"/>
                      <a:pt x="5005" y="270712"/>
                    </a:cubicBezTo>
                    <a:cubicBezTo>
                      <a:pt x="1195" y="269060"/>
                      <a:pt x="-710" y="265755"/>
                      <a:pt x="243" y="262450"/>
                    </a:cubicBezTo>
                    <a:lnTo>
                      <a:pt x="33580" y="145121"/>
                    </a:lnTo>
                    <a:cubicBezTo>
                      <a:pt x="33580" y="145121"/>
                      <a:pt x="33580" y="144295"/>
                      <a:pt x="33580" y="144295"/>
                    </a:cubicBezTo>
                    <a:lnTo>
                      <a:pt x="100255" y="4657"/>
                    </a:lnTo>
                    <a:cubicBezTo>
                      <a:pt x="102160" y="1352"/>
                      <a:pt x="106923" y="-1127"/>
                      <a:pt x="110733" y="526"/>
                    </a:cubicBezTo>
                    <a:cubicBezTo>
                      <a:pt x="114543" y="2179"/>
                      <a:pt x="117400" y="6310"/>
                      <a:pt x="115495" y="9615"/>
                    </a:cubicBezTo>
                    <a:lnTo>
                      <a:pt x="48820" y="148426"/>
                    </a:lnTo>
                    <a:lnTo>
                      <a:pt x="27865" y="224442"/>
                    </a:lnTo>
                    <a:lnTo>
                      <a:pt x="112638" y="112071"/>
                    </a:lnTo>
                    <a:cubicBezTo>
                      <a:pt x="115495" y="108766"/>
                      <a:pt x="120258" y="107940"/>
                      <a:pt x="124068" y="109592"/>
                    </a:cubicBezTo>
                    <a:cubicBezTo>
                      <a:pt x="127878" y="112071"/>
                      <a:pt x="128830" y="116202"/>
                      <a:pt x="126925" y="119507"/>
                    </a:cubicBezTo>
                    <a:lnTo>
                      <a:pt x="14530" y="269060"/>
                    </a:lnTo>
                    <a:cubicBezTo>
                      <a:pt x="12625" y="270712"/>
                      <a:pt x="9768" y="271539"/>
                      <a:pt x="7863" y="271539"/>
                    </a:cubicBezTo>
                    <a:close/>
                  </a:path>
                </a:pathLst>
              </a:custGeom>
              <a:solidFill>
                <a:srgbClr val="C4C4C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grpSp>
            <p:nvGrpSpPr>
              <p:cNvPr id="54" name="Graphic 48">
                <a:extLst>
                  <a:ext uri="{FF2B5EF4-FFF2-40B4-BE49-F238E27FC236}">
                    <a16:creationId xmlns:a16="http://schemas.microsoft.com/office/drawing/2014/main" id="{AEA6D130-677B-4654-BE6F-7AB91815B8BD}"/>
                  </a:ext>
                </a:extLst>
              </p:cNvPr>
              <p:cNvGrpSpPr/>
              <p:nvPr/>
            </p:nvGrpSpPr>
            <p:grpSpPr>
              <a:xfrm>
                <a:off x="4548002" y="4548088"/>
                <a:ext cx="779874" cy="367169"/>
                <a:chOff x="4548002" y="4548088"/>
                <a:chExt cx="779874" cy="367169"/>
              </a:xfrm>
            </p:grpSpPr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9C22ABA6-0098-43CC-A27B-AFAC77114387}"/>
                    </a:ext>
                  </a:extLst>
                </p:cNvPr>
                <p:cNvSpPr/>
                <p:nvPr/>
              </p:nvSpPr>
              <p:spPr>
                <a:xfrm>
                  <a:off x="4548002" y="4548088"/>
                  <a:ext cx="779874" cy="367169"/>
                </a:xfrm>
                <a:custGeom>
                  <a:avLst/>
                  <a:gdLst>
                    <a:gd name="connsiteX0" fmla="*/ 0 w 752475"/>
                    <a:gd name="connsiteY0" fmla="*/ 109066 h 342109"/>
                    <a:gd name="connsiteX1" fmla="*/ 430530 w 752475"/>
                    <a:gd name="connsiteY1" fmla="*/ 0 h 342109"/>
                    <a:gd name="connsiteX2" fmla="*/ 752475 w 752475"/>
                    <a:gd name="connsiteY2" fmla="*/ 90062 h 342109"/>
                    <a:gd name="connsiteX3" fmla="*/ 713423 w 752475"/>
                    <a:gd name="connsiteY3" fmla="*/ 209870 h 342109"/>
                    <a:gd name="connsiteX4" fmla="*/ 371475 w 752475"/>
                    <a:gd name="connsiteY4" fmla="*/ 342071 h 342109"/>
                    <a:gd name="connsiteX5" fmla="*/ 23812 w 752475"/>
                    <a:gd name="connsiteY5" fmla="*/ 227221 h 342109"/>
                    <a:gd name="connsiteX6" fmla="*/ 0 w 752475"/>
                    <a:gd name="connsiteY6" fmla="*/ 109066 h 3421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752475" h="342109">
                      <a:moveTo>
                        <a:pt x="0" y="109066"/>
                      </a:moveTo>
                      <a:lnTo>
                        <a:pt x="430530" y="0"/>
                      </a:lnTo>
                      <a:cubicBezTo>
                        <a:pt x="499110" y="11568"/>
                        <a:pt x="661988" y="63622"/>
                        <a:pt x="752475" y="90062"/>
                      </a:cubicBezTo>
                      <a:cubicBezTo>
                        <a:pt x="743903" y="130549"/>
                        <a:pt x="729615" y="170209"/>
                        <a:pt x="713423" y="209870"/>
                      </a:cubicBezTo>
                      <a:cubicBezTo>
                        <a:pt x="677228" y="239615"/>
                        <a:pt x="518160" y="339592"/>
                        <a:pt x="371475" y="342071"/>
                      </a:cubicBezTo>
                      <a:cubicBezTo>
                        <a:pt x="224790" y="344550"/>
                        <a:pt x="23812" y="227221"/>
                        <a:pt x="23812" y="227221"/>
                      </a:cubicBezTo>
                      <a:cubicBezTo>
                        <a:pt x="7620" y="185082"/>
                        <a:pt x="0" y="109066"/>
                        <a:pt x="0" y="10906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884CEBF9-9344-4873-A7AC-43924DC7826C}"/>
                    </a:ext>
                  </a:extLst>
                </p:cNvPr>
                <p:cNvSpPr/>
                <p:nvPr/>
              </p:nvSpPr>
              <p:spPr>
                <a:xfrm>
                  <a:off x="4602562" y="4629047"/>
                  <a:ext cx="673511" cy="88379"/>
                </a:xfrm>
                <a:custGeom>
                  <a:avLst/>
                  <a:gdLst>
                    <a:gd name="connsiteX0" fmla="*/ 654368 w 654367"/>
                    <a:gd name="connsiteY0" fmla="*/ 89369 h 89369"/>
                    <a:gd name="connsiteX1" fmla="*/ 390525 w 654367"/>
                    <a:gd name="connsiteY1" fmla="*/ 133 h 89369"/>
                    <a:gd name="connsiteX2" fmla="*/ 0 w 654367"/>
                    <a:gd name="connsiteY2" fmla="*/ 89369 h 89369"/>
                    <a:gd name="connsiteX3" fmla="*/ 390525 w 654367"/>
                    <a:gd name="connsiteY3" fmla="*/ 33184 h 89369"/>
                    <a:gd name="connsiteX4" fmla="*/ 654368 w 654367"/>
                    <a:gd name="connsiteY4" fmla="*/ 89369 h 893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54367" h="89369">
                      <a:moveTo>
                        <a:pt x="654368" y="89369"/>
                      </a:moveTo>
                      <a:cubicBezTo>
                        <a:pt x="654368" y="89369"/>
                        <a:pt x="443865" y="3438"/>
                        <a:pt x="390525" y="133"/>
                      </a:cubicBezTo>
                      <a:cubicBezTo>
                        <a:pt x="338138" y="-3998"/>
                        <a:pt x="0" y="89369"/>
                        <a:pt x="0" y="89369"/>
                      </a:cubicBezTo>
                      <a:cubicBezTo>
                        <a:pt x="0" y="89369"/>
                        <a:pt x="303848" y="29052"/>
                        <a:pt x="390525" y="33184"/>
                      </a:cubicBezTo>
                      <a:cubicBezTo>
                        <a:pt x="479107" y="38141"/>
                        <a:pt x="654368" y="89369"/>
                        <a:pt x="654368" y="89369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CB6B686E-B76E-4BEB-B214-353720145BB7}"/>
                    </a:ext>
                  </a:extLst>
                </p:cNvPr>
                <p:cNvSpPr/>
                <p:nvPr/>
              </p:nvSpPr>
              <p:spPr>
                <a:xfrm>
                  <a:off x="4621400" y="4740541"/>
                  <a:ext cx="600964" cy="60092"/>
                </a:xfrm>
                <a:custGeom>
                  <a:avLst/>
                  <a:gdLst>
                    <a:gd name="connsiteX0" fmla="*/ 583883 w 583882"/>
                    <a:gd name="connsiteY0" fmla="*/ 60765 h 60765"/>
                    <a:gd name="connsiteX1" fmla="*/ 384810 w 583882"/>
                    <a:gd name="connsiteY1" fmla="*/ 449 h 60765"/>
                    <a:gd name="connsiteX2" fmla="*/ 0 w 583882"/>
                    <a:gd name="connsiteY2" fmla="*/ 46719 h 60765"/>
                    <a:gd name="connsiteX3" fmla="*/ 384810 w 583882"/>
                    <a:gd name="connsiteY3" fmla="*/ 24410 h 60765"/>
                    <a:gd name="connsiteX4" fmla="*/ 583883 w 583882"/>
                    <a:gd name="connsiteY4" fmla="*/ 60765 h 607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83882" h="60765">
                      <a:moveTo>
                        <a:pt x="583883" y="60765"/>
                      </a:moveTo>
                      <a:cubicBezTo>
                        <a:pt x="583883" y="60765"/>
                        <a:pt x="453390" y="5406"/>
                        <a:pt x="384810" y="449"/>
                      </a:cubicBezTo>
                      <a:cubicBezTo>
                        <a:pt x="300038" y="-5335"/>
                        <a:pt x="0" y="46719"/>
                        <a:pt x="0" y="46719"/>
                      </a:cubicBezTo>
                      <a:cubicBezTo>
                        <a:pt x="0" y="46719"/>
                        <a:pt x="319088" y="19453"/>
                        <a:pt x="384810" y="24410"/>
                      </a:cubicBezTo>
                      <a:cubicBezTo>
                        <a:pt x="449580" y="29368"/>
                        <a:pt x="583883" y="60765"/>
                        <a:pt x="583883" y="60765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FAA609D0-FFD0-471D-9694-F21BC6E6B7E1}"/>
                    </a:ext>
                  </a:extLst>
                </p:cNvPr>
                <p:cNvSpPr/>
                <p:nvPr/>
              </p:nvSpPr>
              <p:spPr>
                <a:xfrm>
                  <a:off x="4629749" y="4809152"/>
                  <a:ext cx="536260" cy="65526"/>
                </a:xfrm>
                <a:custGeom>
                  <a:avLst/>
                  <a:gdLst>
                    <a:gd name="connsiteX0" fmla="*/ 521018 w 521017"/>
                    <a:gd name="connsiteY0" fmla="*/ 19830 h 66260"/>
                    <a:gd name="connsiteX1" fmla="*/ 0 w 521017"/>
                    <a:gd name="connsiteY1" fmla="*/ 0 h 66260"/>
                    <a:gd name="connsiteX2" fmla="*/ 244793 w 521017"/>
                    <a:gd name="connsiteY2" fmla="*/ 63622 h 66260"/>
                    <a:gd name="connsiteX3" fmla="*/ 521018 w 521017"/>
                    <a:gd name="connsiteY3" fmla="*/ 19830 h 662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21017" h="66260">
                      <a:moveTo>
                        <a:pt x="521018" y="19830"/>
                      </a:moveTo>
                      <a:cubicBezTo>
                        <a:pt x="521018" y="19830"/>
                        <a:pt x="308610" y="85105"/>
                        <a:pt x="0" y="0"/>
                      </a:cubicBezTo>
                      <a:cubicBezTo>
                        <a:pt x="0" y="0"/>
                        <a:pt x="99060" y="47923"/>
                        <a:pt x="244793" y="63622"/>
                      </a:cubicBezTo>
                      <a:cubicBezTo>
                        <a:pt x="389573" y="79321"/>
                        <a:pt x="521018" y="19830"/>
                        <a:pt x="521018" y="19830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57949772-7BED-49F3-BFBF-B7267165D02C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 rot="1420624">
              <a:off x="1773921" y="2908192"/>
              <a:ext cx="827101" cy="657204"/>
            </a:xfrm>
            <a:prstGeom prst="rect">
              <a:avLst/>
            </a:prstGeom>
          </p:spPr>
        </p:pic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9AE48379-51A5-4DC8-9C46-A9505499413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 rot="20096557">
              <a:off x="0" y="3760985"/>
              <a:ext cx="841135" cy="657204"/>
            </a:xfrm>
            <a:prstGeom prst="rect">
              <a:avLst/>
            </a:prstGeom>
          </p:spPr>
        </p:pic>
      </p:grp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D517B0A-D431-4842-A07E-958109578B38}"/>
              </a:ext>
            </a:extLst>
          </p:cNvPr>
          <p:cNvSpPr/>
          <p:nvPr/>
        </p:nvSpPr>
        <p:spPr>
          <a:xfrm>
            <a:off x="3316224" y="1840992"/>
            <a:ext cx="5882895" cy="257540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0FD87AF-9310-4C90-ACC5-9664D374F230}"/>
              </a:ext>
            </a:extLst>
          </p:cNvPr>
          <p:cNvSpPr txBox="1"/>
          <p:nvPr/>
        </p:nvSpPr>
        <p:spPr>
          <a:xfrm>
            <a:off x="3585003" y="2085255"/>
            <a:ext cx="536412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err="1">
                <a:latin typeface="Baloo 2" pitchFamily="2" charset="0"/>
                <a:cs typeface="Baloo 2" pitchFamily="2" charset="0"/>
              </a:rPr>
              <a:t>Thử</a:t>
            </a:r>
            <a:r>
              <a:rPr lang="en-US" sz="32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latin typeface="Baloo 2" pitchFamily="2" charset="0"/>
                <a:cs typeface="Baloo 2" pitchFamily="2" charset="0"/>
              </a:rPr>
              <a:t>thách</a:t>
            </a:r>
            <a:r>
              <a:rPr lang="en-US" sz="32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latin typeface="Baloo 2" pitchFamily="2" charset="0"/>
                <a:cs typeface="Baloo 2" pitchFamily="2" charset="0"/>
              </a:rPr>
              <a:t>cuối</a:t>
            </a:r>
            <a:r>
              <a:rPr lang="en-US" sz="32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latin typeface="Baloo 2" pitchFamily="2" charset="0"/>
                <a:cs typeface="Baloo 2" pitchFamily="2" charset="0"/>
              </a:rPr>
              <a:t>cùng</a:t>
            </a:r>
            <a:r>
              <a:rPr lang="en-US" sz="32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latin typeface="Baloo 2" pitchFamily="2" charset="0"/>
                <a:cs typeface="Baloo 2" pitchFamily="2" charset="0"/>
              </a:rPr>
              <a:t>này</a:t>
            </a:r>
            <a:r>
              <a:rPr lang="en-US" sz="32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latin typeface="Baloo 2" pitchFamily="2" charset="0"/>
                <a:cs typeface="Baloo 2" pitchFamily="2" charset="0"/>
              </a:rPr>
              <a:t>các</a:t>
            </a:r>
            <a:r>
              <a:rPr lang="en-US" sz="32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latin typeface="Baloo 2" pitchFamily="2" charset="0"/>
                <a:cs typeface="Baloo 2" pitchFamily="2" charset="0"/>
              </a:rPr>
              <a:t>cậu</a:t>
            </a:r>
            <a:r>
              <a:rPr lang="en-US" sz="32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latin typeface="Baloo 2" pitchFamily="2" charset="0"/>
                <a:cs typeface="Baloo 2" pitchFamily="2" charset="0"/>
              </a:rPr>
              <a:t>hãy</a:t>
            </a:r>
            <a:r>
              <a:rPr lang="en-US" sz="32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latin typeface="Baloo 2" pitchFamily="2" charset="0"/>
                <a:cs typeface="Baloo 2" pitchFamily="2" charset="0"/>
              </a:rPr>
              <a:t>giúp</a:t>
            </a:r>
            <a:r>
              <a:rPr lang="en-US" sz="3200" dirty="0">
                <a:latin typeface="Baloo 2" pitchFamily="2" charset="0"/>
                <a:cs typeface="Baloo 2" pitchFamily="2" charset="0"/>
              </a:rPr>
              <a:t> </a:t>
            </a:r>
            <a:r>
              <a:rPr lang="vi-VN" sz="3200" dirty="0">
                <a:latin typeface="Baloo 2" pitchFamily="2" charset="0"/>
                <a:cs typeface="Baloo 2" pitchFamily="2" charset="0"/>
              </a:rPr>
              <a:t>chúng </a:t>
            </a:r>
            <a:r>
              <a:rPr lang="en-US" sz="3200" dirty="0" err="1">
                <a:latin typeface="Baloo 2" pitchFamily="2" charset="0"/>
                <a:cs typeface="Baloo 2" pitchFamily="2" charset="0"/>
              </a:rPr>
              <a:t>mình</a:t>
            </a:r>
            <a:r>
              <a:rPr lang="en-US" sz="32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latin typeface="Baloo 2" pitchFamily="2" charset="0"/>
                <a:cs typeface="Baloo 2" pitchFamily="2" charset="0"/>
              </a:rPr>
              <a:t>hoàn</a:t>
            </a:r>
            <a:r>
              <a:rPr lang="en-US" sz="32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latin typeface="Baloo 2" pitchFamily="2" charset="0"/>
                <a:cs typeface="Baloo 2" pitchFamily="2" charset="0"/>
              </a:rPr>
              <a:t>thành</a:t>
            </a:r>
            <a:r>
              <a:rPr lang="en-US" sz="32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latin typeface="Baloo 2" pitchFamily="2" charset="0"/>
                <a:cs typeface="Baloo 2" pitchFamily="2" charset="0"/>
              </a:rPr>
              <a:t>để</a:t>
            </a:r>
            <a:r>
              <a:rPr lang="en-US" sz="32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latin typeface="Baloo 2" pitchFamily="2" charset="0"/>
                <a:cs typeface="Baloo 2" pitchFamily="2" charset="0"/>
              </a:rPr>
              <a:t>vận</a:t>
            </a:r>
            <a:r>
              <a:rPr lang="en-US" sz="32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latin typeface="Baloo 2" pitchFamily="2" charset="0"/>
                <a:cs typeface="Baloo 2" pitchFamily="2" charset="0"/>
              </a:rPr>
              <a:t>chuyển</a:t>
            </a:r>
            <a:r>
              <a:rPr lang="en-US" sz="32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latin typeface="Baloo 2" pitchFamily="2" charset="0"/>
                <a:cs typeface="Baloo 2" pitchFamily="2" charset="0"/>
              </a:rPr>
              <a:t>rác</a:t>
            </a:r>
            <a:r>
              <a:rPr lang="en-US" sz="32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latin typeface="Baloo 2" pitchFamily="2" charset="0"/>
                <a:cs typeface="Baloo 2" pitchFamily="2" charset="0"/>
              </a:rPr>
              <a:t>thải</a:t>
            </a:r>
            <a:r>
              <a:rPr lang="en-US" sz="32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latin typeface="Baloo 2" pitchFamily="2" charset="0"/>
                <a:cs typeface="Baloo 2" pitchFamily="2" charset="0"/>
              </a:rPr>
              <a:t>đến</a:t>
            </a:r>
            <a:r>
              <a:rPr lang="en-US" sz="32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latin typeface="Baloo 2" pitchFamily="2" charset="0"/>
                <a:cs typeface="Baloo 2" pitchFamily="2" charset="0"/>
              </a:rPr>
              <a:t>nơi</a:t>
            </a:r>
            <a:r>
              <a:rPr lang="en-US" sz="32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latin typeface="Baloo 2" pitchFamily="2" charset="0"/>
                <a:cs typeface="Baloo 2" pitchFamily="2" charset="0"/>
              </a:rPr>
              <a:t>xử</a:t>
            </a:r>
            <a:r>
              <a:rPr lang="en-US" sz="32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latin typeface="Baloo 2" pitchFamily="2" charset="0"/>
                <a:cs typeface="Baloo 2" pitchFamily="2" charset="0"/>
              </a:rPr>
              <a:t>lí</a:t>
            </a:r>
            <a:r>
              <a:rPr lang="en-US" sz="32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latin typeface="Baloo 2" pitchFamily="2" charset="0"/>
                <a:cs typeface="Baloo 2" pitchFamily="2" charset="0"/>
              </a:rPr>
              <a:t>nhé</a:t>
            </a:r>
            <a:r>
              <a:rPr lang="en-US" sz="3200" dirty="0">
                <a:latin typeface="Baloo 2" pitchFamily="2" charset="0"/>
                <a:cs typeface="Baloo 2" pitchFamily="2" charset="0"/>
              </a:rPr>
              <a:t>!</a:t>
            </a:r>
          </a:p>
        </p:txBody>
      </p:sp>
      <p:pic>
        <p:nvPicPr>
          <p:cNvPr id="59" name="Graphic 58">
            <a:extLst>
              <a:ext uri="{FF2B5EF4-FFF2-40B4-BE49-F238E27FC236}">
                <a16:creationId xmlns:a16="http://schemas.microsoft.com/office/drawing/2014/main" id="{84799301-D005-4D63-ABFE-97DF0DC3B16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21423280">
            <a:off x="2558395" y="4137842"/>
            <a:ext cx="1264686" cy="1505478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D057D3DD-4FE3-466F-9D5E-EF8FD0D2CC0B}"/>
              </a:ext>
            </a:extLst>
          </p:cNvPr>
          <p:cNvGrpSpPr/>
          <p:nvPr/>
        </p:nvGrpSpPr>
        <p:grpSpPr>
          <a:xfrm>
            <a:off x="8202283" y="2240229"/>
            <a:ext cx="2906880" cy="3434589"/>
            <a:chOff x="2557324" y="2574770"/>
            <a:chExt cx="3188568" cy="3932518"/>
          </a:xfrm>
        </p:grpSpPr>
        <p:pic>
          <p:nvPicPr>
            <p:cNvPr id="17" name="Graphic 16">
              <a:extLst>
                <a:ext uri="{FF2B5EF4-FFF2-40B4-BE49-F238E27FC236}">
                  <a16:creationId xmlns:a16="http://schemas.microsoft.com/office/drawing/2014/main" id="{6926D101-C935-40D9-B9E6-F956CB772E87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3680781" y="2574770"/>
              <a:ext cx="1865268" cy="3890794"/>
            </a:xfrm>
            <a:prstGeom prst="rect">
              <a:avLst/>
            </a:prstGeom>
          </p:spPr>
        </p:pic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id="{141AC4B3-8211-4F0D-9168-6C3A1954A68A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 flipH="1">
              <a:off x="4625920" y="5505908"/>
              <a:ext cx="606166" cy="906141"/>
            </a:xfrm>
            <a:prstGeom prst="rect">
              <a:avLst/>
            </a:prstGeom>
          </p:spPr>
        </p:pic>
        <p:pic>
          <p:nvPicPr>
            <p:cNvPr id="19" name="Graphic 18">
              <a:extLst>
                <a:ext uri="{FF2B5EF4-FFF2-40B4-BE49-F238E27FC236}">
                  <a16:creationId xmlns:a16="http://schemas.microsoft.com/office/drawing/2014/main" id="{8598E031-8BDC-430B-A616-B2210EC397D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 rot="778525" flipH="1">
              <a:off x="4000975" y="5447229"/>
              <a:ext cx="424398" cy="1050653"/>
            </a:xfrm>
            <a:prstGeom prst="rect">
              <a:avLst/>
            </a:prstGeom>
          </p:spPr>
        </p:pic>
        <p:grpSp>
          <p:nvGrpSpPr>
            <p:cNvPr id="20" name="Graphic 37">
              <a:extLst>
                <a:ext uri="{FF2B5EF4-FFF2-40B4-BE49-F238E27FC236}">
                  <a16:creationId xmlns:a16="http://schemas.microsoft.com/office/drawing/2014/main" id="{A1CAA9E0-58E0-42F7-B822-A4A2A7353D25}"/>
                </a:ext>
              </a:extLst>
            </p:cNvPr>
            <p:cNvGrpSpPr/>
            <p:nvPr/>
          </p:nvGrpSpPr>
          <p:grpSpPr>
            <a:xfrm rot="21443796" flipH="1">
              <a:off x="4096505" y="3377879"/>
              <a:ext cx="1025800" cy="588650"/>
              <a:chOff x="8516323" y="4103602"/>
              <a:chExt cx="870746" cy="562207"/>
            </a:xfrm>
          </p:grpSpPr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49806664-1976-4217-BF9E-C19D0878F5E1}"/>
                  </a:ext>
                </a:extLst>
              </p:cNvPr>
              <p:cNvSpPr/>
              <p:nvPr/>
            </p:nvSpPr>
            <p:spPr>
              <a:xfrm rot="21068312">
                <a:off x="8516323" y="4103602"/>
                <a:ext cx="120568" cy="467556"/>
              </a:xfrm>
              <a:custGeom>
                <a:avLst/>
                <a:gdLst>
                  <a:gd name="connsiteX0" fmla="*/ 155014 w 163773"/>
                  <a:gd name="connsiteY0" fmla="*/ 334295 h 334294"/>
                  <a:gd name="connsiteX1" fmla="*/ 148346 w 163773"/>
                  <a:gd name="connsiteY1" fmla="*/ 330485 h 334294"/>
                  <a:gd name="connsiteX2" fmla="*/ 1661 w 163773"/>
                  <a:gd name="connsiteY2" fmla="*/ 123792 h 334294"/>
                  <a:gd name="connsiteX3" fmla="*/ 3566 w 163773"/>
                  <a:gd name="connsiteY3" fmla="*/ 112362 h 334294"/>
                  <a:gd name="connsiteX4" fmla="*/ 14996 w 163773"/>
                  <a:gd name="connsiteY4" fmla="*/ 114267 h 334294"/>
                  <a:gd name="connsiteX5" fmla="*/ 142631 w 163773"/>
                  <a:gd name="connsiteY5" fmla="*/ 294290 h 334294"/>
                  <a:gd name="connsiteX6" fmla="*/ 129296 w 163773"/>
                  <a:gd name="connsiteY6" fmla="*/ 198087 h 334294"/>
                  <a:gd name="connsiteX7" fmla="*/ 29284 w 163773"/>
                  <a:gd name="connsiteY7" fmla="*/ 12350 h 334294"/>
                  <a:gd name="connsiteX8" fmla="*/ 33094 w 163773"/>
                  <a:gd name="connsiteY8" fmla="*/ 920 h 334294"/>
                  <a:gd name="connsiteX9" fmla="*/ 44524 w 163773"/>
                  <a:gd name="connsiteY9" fmla="*/ 4730 h 334294"/>
                  <a:gd name="connsiteX10" fmla="*/ 144536 w 163773"/>
                  <a:gd name="connsiteY10" fmla="*/ 191420 h 334294"/>
                  <a:gd name="connsiteX11" fmla="*/ 145489 w 163773"/>
                  <a:gd name="connsiteY11" fmla="*/ 194277 h 334294"/>
                  <a:gd name="connsiteX12" fmla="*/ 163586 w 163773"/>
                  <a:gd name="connsiteY12" fmla="*/ 325722 h 334294"/>
                  <a:gd name="connsiteX13" fmla="*/ 158824 w 163773"/>
                  <a:gd name="connsiteY13" fmla="*/ 334295 h 334294"/>
                  <a:gd name="connsiteX14" fmla="*/ 155014 w 163773"/>
                  <a:gd name="connsiteY14" fmla="*/ 334295 h 334294"/>
                  <a:gd name="connsiteX0" fmla="*/ 158824 w 163772"/>
                  <a:gd name="connsiteY0" fmla="*/ 334295 h 334295"/>
                  <a:gd name="connsiteX1" fmla="*/ 148346 w 163772"/>
                  <a:gd name="connsiteY1" fmla="*/ 330485 h 334295"/>
                  <a:gd name="connsiteX2" fmla="*/ 1661 w 163772"/>
                  <a:gd name="connsiteY2" fmla="*/ 123792 h 334295"/>
                  <a:gd name="connsiteX3" fmla="*/ 3566 w 163772"/>
                  <a:gd name="connsiteY3" fmla="*/ 112362 h 334295"/>
                  <a:gd name="connsiteX4" fmla="*/ 14996 w 163772"/>
                  <a:gd name="connsiteY4" fmla="*/ 114267 h 334295"/>
                  <a:gd name="connsiteX5" fmla="*/ 142631 w 163772"/>
                  <a:gd name="connsiteY5" fmla="*/ 294290 h 334295"/>
                  <a:gd name="connsiteX6" fmla="*/ 129296 w 163772"/>
                  <a:gd name="connsiteY6" fmla="*/ 198087 h 334295"/>
                  <a:gd name="connsiteX7" fmla="*/ 29284 w 163772"/>
                  <a:gd name="connsiteY7" fmla="*/ 12350 h 334295"/>
                  <a:gd name="connsiteX8" fmla="*/ 33094 w 163772"/>
                  <a:gd name="connsiteY8" fmla="*/ 920 h 334295"/>
                  <a:gd name="connsiteX9" fmla="*/ 44524 w 163772"/>
                  <a:gd name="connsiteY9" fmla="*/ 4730 h 334295"/>
                  <a:gd name="connsiteX10" fmla="*/ 144536 w 163772"/>
                  <a:gd name="connsiteY10" fmla="*/ 191420 h 334295"/>
                  <a:gd name="connsiteX11" fmla="*/ 145489 w 163772"/>
                  <a:gd name="connsiteY11" fmla="*/ 194277 h 334295"/>
                  <a:gd name="connsiteX12" fmla="*/ 163586 w 163772"/>
                  <a:gd name="connsiteY12" fmla="*/ 325722 h 334295"/>
                  <a:gd name="connsiteX13" fmla="*/ 158824 w 163772"/>
                  <a:gd name="connsiteY13" fmla="*/ 334295 h 334295"/>
                  <a:gd name="connsiteX0" fmla="*/ 163586 w 166320"/>
                  <a:gd name="connsiteY0" fmla="*/ 325722 h 349905"/>
                  <a:gd name="connsiteX1" fmla="*/ 148346 w 166320"/>
                  <a:gd name="connsiteY1" fmla="*/ 330485 h 349905"/>
                  <a:gd name="connsiteX2" fmla="*/ 1661 w 166320"/>
                  <a:gd name="connsiteY2" fmla="*/ 123792 h 349905"/>
                  <a:gd name="connsiteX3" fmla="*/ 3566 w 166320"/>
                  <a:gd name="connsiteY3" fmla="*/ 112362 h 349905"/>
                  <a:gd name="connsiteX4" fmla="*/ 14996 w 166320"/>
                  <a:gd name="connsiteY4" fmla="*/ 114267 h 349905"/>
                  <a:gd name="connsiteX5" fmla="*/ 142631 w 166320"/>
                  <a:gd name="connsiteY5" fmla="*/ 294290 h 349905"/>
                  <a:gd name="connsiteX6" fmla="*/ 129296 w 166320"/>
                  <a:gd name="connsiteY6" fmla="*/ 198087 h 349905"/>
                  <a:gd name="connsiteX7" fmla="*/ 29284 w 166320"/>
                  <a:gd name="connsiteY7" fmla="*/ 12350 h 349905"/>
                  <a:gd name="connsiteX8" fmla="*/ 33094 w 166320"/>
                  <a:gd name="connsiteY8" fmla="*/ 920 h 349905"/>
                  <a:gd name="connsiteX9" fmla="*/ 44524 w 166320"/>
                  <a:gd name="connsiteY9" fmla="*/ 4730 h 349905"/>
                  <a:gd name="connsiteX10" fmla="*/ 144536 w 166320"/>
                  <a:gd name="connsiteY10" fmla="*/ 191420 h 349905"/>
                  <a:gd name="connsiteX11" fmla="*/ 145489 w 166320"/>
                  <a:gd name="connsiteY11" fmla="*/ 194277 h 349905"/>
                  <a:gd name="connsiteX12" fmla="*/ 163586 w 166320"/>
                  <a:gd name="connsiteY12" fmla="*/ 325722 h 349905"/>
                  <a:gd name="connsiteX0" fmla="*/ 163586 w 166320"/>
                  <a:gd name="connsiteY0" fmla="*/ 325722 h 349905"/>
                  <a:gd name="connsiteX1" fmla="*/ 148346 w 166320"/>
                  <a:gd name="connsiteY1" fmla="*/ 330485 h 349905"/>
                  <a:gd name="connsiteX2" fmla="*/ 1661 w 166320"/>
                  <a:gd name="connsiteY2" fmla="*/ 123792 h 349905"/>
                  <a:gd name="connsiteX3" fmla="*/ 3566 w 166320"/>
                  <a:gd name="connsiteY3" fmla="*/ 112362 h 349905"/>
                  <a:gd name="connsiteX4" fmla="*/ 14996 w 166320"/>
                  <a:gd name="connsiteY4" fmla="*/ 114267 h 349905"/>
                  <a:gd name="connsiteX5" fmla="*/ 121617 w 166320"/>
                  <a:gd name="connsiteY5" fmla="*/ 248738 h 349905"/>
                  <a:gd name="connsiteX6" fmla="*/ 129296 w 166320"/>
                  <a:gd name="connsiteY6" fmla="*/ 198087 h 349905"/>
                  <a:gd name="connsiteX7" fmla="*/ 29284 w 166320"/>
                  <a:gd name="connsiteY7" fmla="*/ 12350 h 349905"/>
                  <a:gd name="connsiteX8" fmla="*/ 33094 w 166320"/>
                  <a:gd name="connsiteY8" fmla="*/ 920 h 349905"/>
                  <a:gd name="connsiteX9" fmla="*/ 44524 w 166320"/>
                  <a:gd name="connsiteY9" fmla="*/ 4730 h 349905"/>
                  <a:gd name="connsiteX10" fmla="*/ 144536 w 166320"/>
                  <a:gd name="connsiteY10" fmla="*/ 191420 h 349905"/>
                  <a:gd name="connsiteX11" fmla="*/ 145489 w 166320"/>
                  <a:gd name="connsiteY11" fmla="*/ 194277 h 349905"/>
                  <a:gd name="connsiteX12" fmla="*/ 163586 w 166320"/>
                  <a:gd name="connsiteY12" fmla="*/ 325722 h 349905"/>
                  <a:gd name="connsiteX0" fmla="*/ 154492 w 162305"/>
                  <a:gd name="connsiteY0" fmla="*/ 259368 h 338479"/>
                  <a:gd name="connsiteX1" fmla="*/ 148346 w 162305"/>
                  <a:gd name="connsiteY1" fmla="*/ 330485 h 338479"/>
                  <a:gd name="connsiteX2" fmla="*/ 1661 w 162305"/>
                  <a:gd name="connsiteY2" fmla="*/ 123792 h 338479"/>
                  <a:gd name="connsiteX3" fmla="*/ 3566 w 162305"/>
                  <a:gd name="connsiteY3" fmla="*/ 112362 h 338479"/>
                  <a:gd name="connsiteX4" fmla="*/ 14996 w 162305"/>
                  <a:gd name="connsiteY4" fmla="*/ 114267 h 338479"/>
                  <a:gd name="connsiteX5" fmla="*/ 121617 w 162305"/>
                  <a:gd name="connsiteY5" fmla="*/ 248738 h 338479"/>
                  <a:gd name="connsiteX6" fmla="*/ 129296 w 162305"/>
                  <a:gd name="connsiteY6" fmla="*/ 198087 h 338479"/>
                  <a:gd name="connsiteX7" fmla="*/ 29284 w 162305"/>
                  <a:gd name="connsiteY7" fmla="*/ 12350 h 338479"/>
                  <a:gd name="connsiteX8" fmla="*/ 33094 w 162305"/>
                  <a:gd name="connsiteY8" fmla="*/ 920 h 338479"/>
                  <a:gd name="connsiteX9" fmla="*/ 44524 w 162305"/>
                  <a:gd name="connsiteY9" fmla="*/ 4730 h 338479"/>
                  <a:gd name="connsiteX10" fmla="*/ 144536 w 162305"/>
                  <a:gd name="connsiteY10" fmla="*/ 191420 h 338479"/>
                  <a:gd name="connsiteX11" fmla="*/ 145489 w 162305"/>
                  <a:gd name="connsiteY11" fmla="*/ 194277 h 338479"/>
                  <a:gd name="connsiteX12" fmla="*/ 154492 w 162305"/>
                  <a:gd name="connsiteY12" fmla="*/ 259368 h 338479"/>
                  <a:gd name="connsiteX0" fmla="*/ 154492 w 154495"/>
                  <a:gd name="connsiteY0" fmla="*/ 259368 h 271187"/>
                  <a:gd name="connsiteX1" fmla="*/ 89039 w 154495"/>
                  <a:gd name="connsiteY1" fmla="*/ 237035 h 271187"/>
                  <a:gd name="connsiteX2" fmla="*/ 1661 w 154495"/>
                  <a:gd name="connsiteY2" fmla="*/ 123792 h 271187"/>
                  <a:gd name="connsiteX3" fmla="*/ 3566 w 154495"/>
                  <a:gd name="connsiteY3" fmla="*/ 112362 h 271187"/>
                  <a:gd name="connsiteX4" fmla="*/ 14996 w 154495"/>
                  <a:gd name="connsiteY4" fmla="*/ 114267 h 271187"/>
                  <a:gd name="connsiteX5" fmla="*/ 121617 w 154495"/>
                  <a:gd name="connsiteY5" fmla="*/ 248738 h 271187"/>
                  <a:gd name="connsiteX6" fmla="*/ 129296 w 154495"/>
                  <a:gd name="connsiteY6" fmla="*/ 198087 h 271187"/>
                  <a:gd name="connsiteX7" fmla="*/ 29284 w 154495"/>
                  <a:gd name="connsiteY7" fmla="*/ 12350 h 271187"/>
                  <a:gd name="connsiteX8" fmla="*/ 33094 w 154495"/>
                  <a:gd name="connsiteY8" fmla="*/ 920 h 271187"/>
                  <a:gd name="connsiteX9" fmla="*/ 44524 w 154495"/>
                  <a:gd name="connsiteY9" fmla="*/ 4730 h 271187"/>
                  <a:gd name="connsiteX10" fmla="*/ 144536 w 154495"/>
                  <a:gd name="connsiteY10" fmla="*/ 191420 h 271187"/>
                  <a:gd name="connsiteX11" fmla="*/ 145489 w 154495"/>
                  <a:gd name="connsiteY11" fmla="*/ 194277 h 271187"/>
                  <a:gd name="connsiteX12" fmla="*/ 154492 w 154495"/>
                  <a:gd name="connsiteY12" fmla="*/ 259368 h 271187"/>
                  <a:gd name="connsiteX0" fmla="*/ 154492 w 154496"/>
                  <a:gd name="connsiteY0" fmla="*/ 259368 h 268433"/>
                  <a:gd name="connsiteX1" fmla="*/ 89039 w 154496"/>
                  <a:gd name="connsiteY1" fmla="*/ 237035 h 268433"/>
                  <a:gd name="connsiteX2" fmla="*/ 1661 w 154496"/>
                  <a:gd name="connsiteY2" fmla="*/ 123792 h 268433"/>
                  <a:gd name="connsiteX3" fmla="*/ 3566 w 154496"/>
                  <a:gd name="connsiteY3" fmla="*/ 112362 h 268433"/>
                  <a:gd name="connsiteX4" fmla="*/ 14996 w 154496"/>
                  <a:gd name="connsiteY4" fmla="*/ 114267 h 268433"/>
                  <a:gd name="connsiteX5" fmla="*/ 121617 w 154496"/>
                  <a:gd name="connsiteY5" fmla="*/ 248738 h 268433"/>
                  <a:gd name="connsiteX6" fmla="*/ 129296 w 154496"/>
                  <a:gd name="connsiteY6" fmla="*/ 198087 h 268433"/>
                  <a:gd name="connsiteX7" fmla="*/ 29284 w 154496"/>
                  <a:gd name="connsiteY7" fmla="*/ 12350 h 268433"/>
                  <a:gd name="connsiteX8" fmla="*/ 33094 w 154496"/>
                  <a:gd name="connsiteY8" fmla="*/ 920 h 268433"/>
                  <a:gd name="connsiteX9" fmla="*/ 44524 w 154496"/>
                  <a:gd name="connsiteY9" fmla="*/ 4730 h 268433"/>
                  <a:gd name="connsiteX10" fmla="*/ 144536 w 154496"/>
                  <a:gd name="connsiteY10" fmla="*/ 191420 h 268433"/>
                  <a:gd name="connsiteX11" fmla="*/ 145489 w 154496"/>
                  <a:gd name="connsiteY11" fmla="*/ 194277 h 268433"/>
                  <a:gd name="connsiteX12" fmla="*/ 154492 w 154496"/>
                  <a:gd name="connsiteY12" fmla="*/ 259368 h 2684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54496" h="268433">
                    <a:moveTo>
                      <a:pt x="154492" y="259368"/>
                    </a:moveTo>
                    <a:cubicBezTo>
                      <a:pt x="154968" y="282069"/>
                      <a:pt x="118774" y="257416"/>
                      <a:pt x="89039" y="237035"/>
                    </a:cubicBezTo>
                    <a:lnTo>
                      <a:pt x="1661" y="123792"/>
                    </a:lnTo>
                    <a:cubicBezTo>
                      <a:pt x="-1196" y="119982"/>
                      <a:pt x="-244" y="115220"/>
                      <a:pt x="3566" y="112362"/>
                    </a:cubicBezTo>
                    <a:cubicBezTo>
                      <a:pt x="7376" y="109505"/>
                      <a:pt x="12139" y="110457"/>
                      <a:pt x="14996" y="114267"/>
                    </a:cubicBezTo>
                    <a:lnTo>
                      <a:pt x="121617" y="248738"/>
                    </a:lnTo>
                    <a:lnTo>
                      <a:pt x="129296" y="198087"/>
                    </a:lnTo>
                    <a:lnTo>
                      <a:pt x="29284" y="12350"/>
                    </a:lnTo>
                    <a:cubicBezTo>
                      <a:pt x="27379" y="8540"/>
                      <a:pt x="28331" y="2825"/>
                      <a:pt x="33094" y="920"/>
                    </a:cubicBezTo>
                    <a:cubicBezTo>
                      <a:pt x="36904" y="-985"/>
                      <a:pt x="42619" y="-33"/>
                      <a:pt x="44524" y="4730"/>
                    </a:cubicBezTo>
                    <a:lnTo>
                      <a:pt x="144536" y="191420"/>
                    </a:lnTo>
                    <a:cubicBezTo>
                      <a:pt x="144536" y="192372"/>
                      <a:pt x="145489" y="193325"/>
                      <a:pt x="145489" y="194277"/>
                    </a:cubicBezTo>
                    <a:lnTo>
                      <a:pt x="154492" y="259368"/>
                    </a:lnTo>
                    <a:close/>
                  </a:path>
                </a:pathLst>
              </a:custGeom>
              <a:solidFill>
                <a:srgbClr val="C4C4C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892803A1-2462-447E-A61A-2A5B608359CE}"/>
                  </a:ext>
                </a:extLst>
              </p:cNvPr>
              <p:cNvSpPr/>
              <p:nvPr/>
            </p:nvSpPr>
            <p:spPr>
              <a:xfrm rot="21217160">
                <a:off x="9259192" y="4162766"/>
                <a:ext cx="127877" cy="355099"/>
              </a:xfrm>
              <a:custGeom>
                <a:avLst/>
                <a:gdLst>
                  <a:gd name="connsiteX0" fmla="*/ 7863 w 127877"/>
                  <a:gd name="connsiteY0" fmla="*/ 313026 h 313026"/>
                  <a:gd name="connsiteX1" fmla="*/ 5005 w 127877"/>
                  <a:gd name="connsiteY1" fmla="*/ 312074 h 313026"/>
                  <a:gd name="connsiteX2" fmla="*/ 243 w 127877"/>
                  <a:gd name="connsiteY2" fmla="*/ 302549 h 313026"/>
                  <a:gd name="connsiteX3" fmla="*/ 33580 w 127877"/>
                  <a:gd name="connsiteY3" fmla="*/ 167294 h 313026"/>
                  <a:gd name="connsiteX4" fmla="*/ 33580 w 127877"/>
                  <a:gd name="connsiteY4" fmla="*/ 166341 h 313026"/>
                  <a:gd name="connsiteX5" fmla="*/ 100255 w 127877"/>
                  <a:gd name="connsiteY5" fmla="*/ 5369 h 313026"/>
                  <a:gd name="connsiteX6" fmla="*/ 110733 w 127877"/>
                  <a:gd name="connsiteY6" fmla="*/ 606 h 313026"/>
                  <a:gd name="connsiteX7" fmla="*/ 115495 w 127877"/>
                  <a:gd name="connsiteY7" fmla="*/ 11084 h 313026"/>
                  <a:gd name="connsiteX8" fmla="*/ 48820 w 127877"/>
                  <a:gd name="connsiteY8" fmla="*/ 171104 h 313026"/>
                  <a:gd name="connsiteX9" fmla="*/ 27865 w 127877"/>
                  <a:gd name="connsiteY9" fmla="*/ 258734 h 313026"/>
                  <a:gd name="connsiteX10" fmla="*/ 112638 w 127877"/>
                  <a:gd name="connsiteY10" fmla="*/ 129194 h 313026"/>
                  <a:gd name="connsiteX11" fmla="*/ 124068 w 127877"/>
                  <a:gd name="connsiteY11" fmla="*/ 126336 h 313026"/>
                  <a:gd name="connsiteX12" fmla="*/ 126925 w 127877"/>
                  <a:gd name="connsiteY12" fmla="*/ 137766 h 313026"/>
                  <a:gd name="connsiteX13" fmla="*/ 14530 w 127877"/>
                  <a:gd name="connsiteY13" fmla="*/ 310169 h 313026"/>
                  <a:gd name="connsiteX14" fmla="*/ 7863 w 127877"/>
                  <a:gd name="connsiteY14" fmla="*/ 313026 h 3130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7877" h="313026">
                    <a:moveTo>
                      <a:pt x="7863" y="313026"/>
                    </a:moveTo>
                    <a:cubicBezTo>
                      <a:pt x="6910" y="313026"/>
                      <a:pt x="5958" y="313026"/>
                      <a:pt x="5005" y="312074"/>
                    </a:cubicBezTo>
                    <a:cubicBezTo>
                      <a:pt x="1195" y="310169"/>
                      <a:pt x="-710" y="306359"/>
                      <a:pt x="243" y="302549"/>
                    </a:cubicBezTo>
                    <a:lnTo>
                      <a:pt x="33580" y="167294"/>
                    </a:lnTo>
                    <a:cubicBezTo>
                      <a:pt x="33580" y="167294"/>
                      <a:pt x="33580" y="166341"/>
                      <a:pt x="33580" y="166341"/>
                    </a:cubicBezTo>
                    <a:lnTo>
                      <a:pt x="100255" y="5369"/>
                    </a:lnTo>
                    <a:cubicBezTo>
                      <a:pt x="102160" y="1559"/>
                      <a:pt x="106923" y="-1299"/>
                      <a:pt x="110733" y="606"/>
                    </a:cubicBezTo>
                    <a:cubicBezTo>
                      <a:pt x="114543" y="2511"/>
                      <a:pt x="117400" y="7274"/>
                      <a:pt x="115495" y="11084"/>
                    </a:cubicBezTo>
                    <a:lnTo>
                      <a:pt x="48820" y="171104"/>
                    </a:lnTo>
                    <a:lnTo>
                      <a:pt x="27865" y="258734"/>
                    </a:lnTo>
                    <a:lnTo>
                      <a:pt x="112638" y="129194"/>
                    </a:lnTo>
                    <a:cubicBezTo>
                      <a:pt x="115495" y="125384"/>
                      <a:pt x="120258" y="124431"/>
                      <a:pt x="124068" y="126336"/>
                    </a:cubicBezTo>
                    <a:cubicBezTo>
                      <a:pt x="127878" y="129194"/>
                      <a:pt x="128830" y="133956"/>
                      <a:pt x="126925" y="137766"/>
                    </a:cubicBezTo>
                    <a:lnTo>
                      <a:pt x="14530" y="310169"/>
                    </a:lnTo>
                    <a:cubicBezTo>
                      <a:pt x="12625" y="312074"/>
                      <a:pt x="9768" y="313026"/>
                      <a:pt x="7863" y="313026"/>
                    </a:cubicBezTo>
                    <a:close/>
                  </a:path>
                </a:pathLst>
              </a:custGeom>
              <a:solidFill>
                <a:srgbClr val="C4C4C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27" name="Graphic 37">
                <a:extLst>
                  <a:ext uri="{FF2B5EF4-FFF2-40B4-BE49-F238E27FC236}">
                    <a16:creationId xmlns:a16="http://schemas.microsoft.com/office/drawing/2014/main" id="{9532EC2F-AF44-48F4-9294-90600C60F4C5}"/>
                  </a:ext>
                </a:extLst>
              </p:cNvPr>
              <p:cNvGrpSpPr/>
              <p:nvPr/>
            </p:nvGrpSpPr>
            <p:grpSpPr>
              <a:xfrm>
                <a:off x="8588056" y="4271430"/>
                <a:ext cx="752475" cy="394379"/>
                <a:chOff x="8588056" y="4271430"/>
                <a:chExt cx="752475" cy="394379"/>
              </a:xfrm>
            </p:grpSpPr>
            <p:sp>
              <p:nvSpPr>
                <p:cNvPr id="28" name="Freeform: Shape 27">
                  <a:extLst>
                    <a:ext uri="{FF2B5EF4-FFF2-40B4-BE49-F238E27FC236}">
                      <a16:creationId xmlns:a16="http://schemas.microsoft.com/office/drawing/2014/main" id="{6485B282-E79A-4933-85CF-4AD821C2B541}"/>
                    </a:ext>
                  </a:extLst>
                </p:cNvPr>
                <p:cNvSpPr/>
                <p:nvPr/>
              </p:nvSpPr>
              <p:spPr>
                <a:xfrm>
                  <a:off x="8588056" y="4271430"/>
                  <a:ext cx="752475" cy="394379"/>
                </a:xfrm>
                <a:custGeom>
                  <a:avLst/>
                  <a:gdLst>
                    <a:gd name="connsiteX0" fmla="*/ 0 w 752475"/>
                    <a:gd name="connsiteY0" fmla="*/ 125730 h 394379"/>
                    <a:gd name="connsiteX1" fmla="*/ 430530 w 752475"/>
                    <a:gd name="connsiteY1" fmla="*/ 0 h 394379"/>
                    <a:gd name="connsiteX2" fmla="*/ 752475 w 752475"/>
                    <a:gd name="connsiteY2" fmla="*/ 103823 h 394379"/>
                    <a:gd name="connsiteX3" fmla="*/ 713423 w 752475"/>
                    <a:gd name="connsiteY3" fmla="*/ 241935 h 394379"/>
                    <a:gd name="connsiteX4" fmla="*/ 371475 w 752475"/>
                    <a:gd name="connsiteY4" fmla="*/ 394335 h 394379"/>
                    <a:gd name="connsiteX5" fmla="*/ 23812 w 752475"/>
                    <a:gd name="connsiteY5" fmla="*/ 261937 h 394379"/>
                    <a:gd name="connsiteX6" fmla="*/ 0 w 752475"/>
                    <a:gd name="connsiteY6" fmla="*/ 125730 h 3943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752475" h="394379">
                      <a:moveTo>
                        <a:pt x="0" y="125730"/>
                      </a:moveTo>
                      <a:lnTo>
                        <a:pt x="430530" y="0"/>
                      </a:lnTo>
                      <a:cubicBezTo>
                        <a:pt x="499110" y="13335"/>
                        <a:pt x="661988" y="73343"/>
                        <a:pt x="752475" y="103823"/>
                      </a:cubicBezTo>
                      <a:cubicBezTo>
                        <a:pt x="743903" y="150495"/>
                        <a:pt x="729615" y="196215"/>
                        <a:pt x="713423" y="241935"/>
                      </a:cubicBezTo>
                      <a:cubicBezTo>
                        <a:pt x="677228" y="276225"/>
                        <a:pt x="518160" y="391478"/>
                        <a:pt x="371475" y="394335"/>
                      </a:cubicBezTo>
                      <a:cubicBezTo>
                        <a:pt x="224790" y="397193"/>
                        <a:pt x="23812" y="261937"/>
                        <a:pt x="23812" y="261937"/>
                      </a:cubicBezTo>
                      <a:cubicBezTo>
                        <a:pt x="7620" y="213360"/>
                        <a:pt x="0" y="125730"/>
                        <a:pt x="0" y="12573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3" name="Freeform: Shape 32">
                  <a:extLst>
                    <a:ext uri="{FF2B5EF4-FFF2-40B4-BE49-F238E27FC236}">
                      <a16:creationId xmlns:a16="http://schemas.microsoft.com/office/drawing/2014/main" id="{BF21DFFC-6FCF-4DF4-B2FF-1798B6125C19}"/>
                    </a:ext>
                  </a:extLst>
                </p:cNvPr>
                <p:cNvSpPr/>
                <p:nvPr/>
              </p:nvSpPr>
              <p:spPr>
                <a:xfrm>
                  <a:off x="8646158" y="4359858"/>
                  <a:ext cx="654367" cy="103023"/>
                </a:xfrm>
                <a:custGeom>
                  <a:avLst/>
                  <a:gdLst>
                    <a:gd name="connsiteX0" fmla="*/ 654368 w 654367"/>
                    <a:gd name="connsiteY0" fmla="*/ 103024 h 103023"/>
                    <a:gd name="connsiteX1" fmla="*/ 390525 w 654367"/>
                    <a:gd name="connsiteY1" fmla="*/ 154 h 103023"/>
                    <a:gd name="connsiteX2" fmla="*/ 0 w 654367"/>
                    <a:gd name="connsiteY2" fmla="*/ 103024 h 103023"/>
                    <a:gd name="connsiteX3" fmla="*/ 390525 w 654367"/>
                    <a:gd name="connsiteY3" fmla="*/ 38254 h 103023"/>
                    <a:gd name="connsiteX4" fmla="*/ 654368 w 654367"/>
                    <a:gd name="connsiteY4" fmla="*/ 103024 h 103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54367" h="103023">
                      <a:moveTo>
                        <a:pt x="654368" y="103024"/>
                      </a:moveTo>
                      <a:cubicBezTo>
                        <a:pt x="654368" y="103024"/>
                        <a:pt x="443865" y="3964"/>
                        <a:pt x="390525" y="154"/>
                      </a:cubicBezTo>
                      <a:cubicBezTo>
                        <a:pt x="338138" y="-4609"/>
                        <a:pt x="0" y="103024"/>
                        <a:pt x="0" y="103024"/>
                      </a:cubicBezTo>
                      <a:cubicBezTo>
                        <a:pt x="0" y="103024"/>
                        <a:pt x="303848" y="33491"/>
                        <a:pt x="390525" y="38254"/>
                      </a:cubicBezTo>
                      <a:cubicBezTo>
                        <a:pt x="479107" y="43969"/>
                        <a:pt x="654368" y="103024"/>
                        <a:pt x="654368" y="103024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4" name="Freeform: Shape 33">
                  <a:extLst>
                    <a:ext uri="{FF2B5EF4-FFF2-40B4-BE49-F238E27FC236}">
                      <a16:creationId xmlns:a16="http://schemas.microsoft.com/office/drawing/2014/main" id="{F96B0493-1436-4B96-85AF-A19023002E59}"/>
                    </a:ext>
                  </a:extLst>
                </p:cNvPr>
                <p:cNvSpPr/>
                <p:nvPr/>
              </p:nvSpPr>
              <p:spPr>
                <a:xfrm>
                  <a:off x="8649016" y="4476652"/>
                  <a:ext cx="583882" cy="70049"/>
                </a:xfrm>
                <a:custGeom>
                  <a:avLst/>
                  <a:gdLst>
                    <a:gd name="connsiteX0" fmla="*/ 583883 w 583882"/>
                    <a:gd name="connsiteY0" fmla="*/ 70050 h 70049"/>
                    <a:gd name="connsiteX1" fmla="*/ 384810 w 583882"/>
                    <a:gd name="connsiteY1" fmla="*/ 517 h 70049"/>
                    <a:gd name="connsiteX2" fmla="*/ 0 w 583882"/>
                    <a:gd name="connsiteY2" fmla="*/ 53857 h 70049"/>
                    <a:gd name="connsiteX3" fmla="*/ 384810 w 583882"/>
                    <a:gd name="connsiteY3" fmla="*/ 28140 h 70049"/>
                    <a:gd name="connsiteX4" fmla="*/ 583883 w 583882"/>
                    <a:gd name="connsiteY4" fmla="*/ 70050 h 700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83882" h="70049">
                      <a:moveTo>
                        <a:pt x="583883" y="70050"/>
                      </a:moveTo>
                      <a:cubicBezTo>
                        <a:pt x="583883" y="70050"/>
                        <a:pt x="453390" y="6232"/>
                        <a:pt x="384810" y="517"/>
                      </a:cubicBezTo>
                      <a:cubicBezTo>
                        <a:pt x="300038" y="-6150"/>
                        <a:pt x="0" y="53857"/>
                        <a:pt x="0" y="53857"/>
                      </a:cubicBezTo>
                      <a:cubicBezTo>
                        <a:pt x="0" y="53857"/>
                        <a:pt x="319088" y="22425"/>
                        <a:pt x="384810" y="28140"/>
                      </a:cubicBezTo>
                      <a:cubicBezTo>
                        <a:pt x="449580" y="33855"/>
                        <a:pt x="583883" y="70050"/>
                        <a:pt x="583883" y="70050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6" name="Freeform: Shape 35">
                  <a:extLst>
                    <a:ext uri="{FF2B5EF4-FFF2-40B4-BE49-F238E27FC236}">
                      <a16:creationId xmlns:a16="http://schemas.microsoft.com/office/drawing/2014/main" id="{BC715072-5869-444D-B693-84C666A7E5EB}"/>
                    </a:ext>
                  </a:extLst>
                </p:cNvPr>
                <p:cNvSpPr/>
                <p:nvPr/>
              </p:nvSpPr>
              <p:spPr>
                <a:xfrm>
                  <a:off x="8659493" y="4554322"/>
                  <a:ext cx="521017" cy="76383"/>
                </a:xfrm>
                <a:custGeom>
                  <a:avLst/>
                  <a:gdLst>
                    <a:gd name="connsiteX0" fmla="*/ 521018 w 521017"/>
                    <a:gd name="connsiteY0" fmla="*/ 22860 h 76383"/>
                    <a:gd name="connsiteX1" fmla="*/ 0 w 521017"/>
                    <a:gd name="connsiteY1" fmla="*/ 0 h 76383"/>
                    <a:gd name="connsiteX2" fmla="*/ 244793 w 521017"/>
                    <a:gd name="connsiteY2" fmla="*/ 73343 h 76383"/>
                    <a:gd name="connsiteX3" fmla="*/ 521018 w 521017"/>
                    <a:gd name="connsiteY3" fmla="*/ 22860 h 76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21017" h="76383">
                      <a:moveTo>
                        <a:pt x="521018" y="22860"/>
                      </a:moveTo>
                      <a:cubicBezTo>
                        <a:pt x="521018" y="22860"/>
                        <a:pt x="308610" y="98107"/>
                        <a:pt x="0" y="0"/>
                      </a:cubicBezTo>
                      <a:cubicBezTo>
                        <a:pt x="0" y="0"/>
                        <a:pt x="99060" y="55245"/>
                        <a:pt x="244793" y="73343"/>
                      </a:cubicBezTo>
                      <a:cubicBezTo>
                        <a:pt x="389573" y="91440"/>
                        <a:pt x="521018" y="22860"/>
                        <a:pt x="521018" y="22860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A220BACC-C1BA-4576-80E6-69E123BDDCB8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 rot="19251136">
              <a:off x="5084967" y="5002653"/>
              <a:ext cx="660925" cy="1071565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6C72AB41-068F-4949-8919-3970A054162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7"/>
            <a:srcRect r="53218"/>
            <a:stretch/>
          </p:blipFill>
          <p:spPr>
            <a:xfrm rot="8835952" flipH="1">
              <a:off x="5223036" y="4761020"/>
              <a:ext cx="384784" cy="474698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F278410F-0B86-4FD0-8C12-1F7E4672C4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7"/>
            <a:srcRect r="53218"/>
            <a:stretch/>
          </p:blipFill>
          <p:spPr>
            <a:xfrm rot="12406025">
              <a:off x="3699315" y="4820254"/>
              <a:ext cx="402585" cy="484489"/>
            </a:xfrm>
            <a:prstGeom prst="rect">
              <a:avLst/>
            </a:prstGeom>
          </p:spPr>
        </p:pic>
        <p:pic>
          <p:nvPicPr>
            <p:cNvPr id="24" name="Graphic 23">
              <a:extLst>
                <a:ext uri="{FF2B5EF4-FFF2-40B4-BE49-F238E27FC236}">
                  <a16:creationId xmlns:a16="http://schemas.microsoft.com/office/drawing/2014/main" id="{5E20CD5D-F3E2-48ED-BDF0-C547051C9DAF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 rot="1263660">
              <a:off x="2557324" y="4783554"/>
              <a:ext cx="1387239" cy="172373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29036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chart&#10;&#10;Description automatically generated">
            <a:extLst>
              <a:ext uri="{FF2B5EF4-FFF2-40B4-BE49-F238E27FC236}">
                <a16:creationId xmlns:a16="http://schemas.microsoft.com/office/drawing/2014/main" id="{E754327C-BE9A-4F32-A99A-2769496854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4" name="图片 18">
            <a:extLst>
              <a:ext uri="{FF2B5EF4-FFF2-40B4-BE49-F238E27FC236}">
                <a16:creationId xmlns:a16="http://schemas.microsoft.com/office/drawing/2014/main" id="{0DFA06DC-5505-4E52-86F1-E2B4D2C1422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1971" b="5976"/>
          <a:stretch/>
        </p:blipFill>
        <p:spPr>
          <a:xfrm>
            <a:off x="0" y="-16038"/>
            <a:ext cx="8446416" cy="6930521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259276" y="728089"/>
            <a:ext cx="11673445" cy="5975399"/>
          </a:xfrm>
          <a:prstGeom prst="roundRect">
            <a:avLst/>
          </a:prstGeom>
          <a:solidFill>
            <a:schemeClr val="bg1">
              <a:alpha val="97000"/>
            </a:schemeClr>
          </a:solidFill>
          <a:ln w="38100">
            <a:solidFill>
              <a:srgbClr val="FFC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ounded Rectangle 47"/>
          <p:cNvSpPr/>
          <p:nvPr/>
        </p:nvSpPr>
        <p:spPr>
          <a:xfrm>
            <a:off x="4685309" y="397690"/>
            <a:ext cx="2821381" cy="66079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dirty="0">
                <a:solidFill>
                  <a:srgbClr val="002060"/>
                </a:solidFill>
                <a:latin typeface="UVF Lobster12" panose="02000506000000020003" pitchFamily="2" charset="0"/>
              </a:rPr>
              <a:t>Bài 2</a:t>
            </a:r>
            <a:endParaRPr lang="en-US" sz="4000" dirty="0">
              <a:solidFill>
                <a:srgbClr val="002060"/>
              </a:solidFill>
              <a:latin typeface="UVF Lobster12" panose="02000506000000020003" pitchFamily="2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49606" y="1642402"/>
            <a:ext cx="701185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 </a:t>
            </a:r>
            <a:r>
              <a:rPr lang="en-US" sz="3600" b="1" dirty="0" err="1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Trên</a:t>
            </a:r>
            <a:r>
              <a:rPr lang="en-US" sz="3600" b="1" dirty="0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hình</a:t>
            </a:r>
            <a:r>
              <a:rPr lang="en-US" sz="3600" b="1" dirty="0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bên</a:t>
            </a:r>
            <a:r>
              <a:rPr lang="en-US" sz="3600" b="1" dirty="0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, </a:t>
            </a:r>
            <a:r>
              <a:rPr lang="en-US" sz="3600" b="1" dirty="0" err="1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hãy</a:t>
            </a:r>
            <a:r>
              <a:rPr lang="en-US" sz="3600" b="1" dirty="0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tính</a:t>
            </a:r>
            <a:r>
              <a:rPr lang="en-US" sz="3600" b="1" dirty="0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diện</a:t>
            </a:r>
            <a:r>
              <a:rPr lang="en-US" sz="3600" b="1" dirty="0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tích</a:t>
            </a:r>
            <a:r>
              <a:rPr lang="en-US" sz="3600" b="1" dirty="0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: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04875" y="2472096"/>
            <a:ext cx="6417999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</a:pPr>
            <a:r>
              <a:rPr lang="en-US" sz="3600" dirty="0">
                <a:latin typeface="Baloo 2" pitchFamily="2" charset="0"/>
                <a:cs typeface="Baloo 2" pitchFamily="2" charset="0"/>
              </a:rPr>
              <a:t>a) </a:t>
            </a:r>
            <a:r>
              <a:rPr lang="en-US" sz="3600" dirty="0" err="1">
                <a:latin typeface="Baloo 2" pitchFamily="2" charset="0"/>
                <a:cs typeface="Baloo 2" pitchFamily="2" charset="0"/>
              </a:rPr>
              <a:t>Hình</a:t>
            </a:r>
            <a:r>
              <a:rPr lang="en-US" sz="36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600" dirty="0" err="1">
                <a:latin typeface="Baloo 2" pitchFamily="2" charset="0"/>
                <a:cs typeface="Baloo 2" pitchFamily="2" charset="0"/>
              </a:rPr>
              <a:t>vuông</a:t>
            </a:r>
            <a:r>
              <a:rPr lang="en-US" sz="3600" dirty="0">
                <a:latin typeface="Baloo 2" pitchFamily="2" charset="0"/>
                <a:cs typeface="Baloo 2" pitchFamily="2" charset="0"/>
              </a:rPr>
              <a:t> ABCD.</a:t>
            </a:r>
          </a:p>
          <a:p>
            <a:pPr algn="just">
              <a:spcBef>
                <a:spcPts val="1200"/>
              </a:spcBef>
            </a:pPr>
            <a:r>
              <a:rPr lang="en-US" sz="3600" dirty="0">
                <a:latin typeface="Baloo 2" pitchFamily="2" charset="0"/>
                <a:cs typeface="Baloo 2" pitchFamily="2" charset="0"/>
              </a:rPr>
              <a:t>b) </a:t>
            </a:r>
            <a:r>
              <a:rPr lang="en-US" sz="3600" dirty="0" err="1">
                <a:latin typeface="Baloo 2" pitchFamily="2" charset="0"/>
                <a:cs typeface="Baloo 2" pitchFamily="2" charset="0"/>
              </a:rPr>
              <a:t>Phần</a:t>
            </a:r>
            <a:r>
              <a:rPr lang="en-US" sz="36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600" dirty="0" err="1">
                <a:latin typeface="Baloo 2" pitchFamily="2" charset="0"/>
                <a:cs typeface="Baloo 2" pitchFamily="2" charset="0"/>
              </a:rPr>
              <a:t>đã</a:t>
            </a:r>
            <a:r>
              <a:rPr lang="en-US" sz="36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600" dirty="0" err="1">
                <a:latin typeface="Baloo 2" pitchFamily="2" charset="0"/>
                <a:cs typeface="Baloo 2" pitchFamily="2" charset="0"/>
              </a:rPr>
              <a:t>tô</a:t>
            </a:r>
            <a:r>
              <a:rPr lang="en-US" sz="36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600" dirty="0" err="1">
                <a:latin typeface="Baloo 2" pitchFamily="2" charset="0"/>
                <a:cs typeface="Baloo 2" pitchFamily="2" charset="0"/>
              </a:rPr>
              <a:t>màu</a:t>
            </a:r>
            <a:r>
              <a:rPr lang="en-US" sz="36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600" dirty="0" err="1">
                <a:latin typeface="Baloo 2" pitchFamily="2" charset="0"/>
                <a:cs typeface="Baloo 2" pitchFamily="2" charset="0"/>
              </a:rPr>
              <a:t>của</a:t>
            </a:r>
            <a:r>
              <a:rPr lang="en-US" sz="36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600" dirty="0" err="1">
                <a:latin typeface="Baloo 2" pitchFamily="2" charset="0"/>
                <a:cs typeface="Baloo 2" pitchFamily="2" charset="0"/>
              </a:rPr>
              <a:t>hình</a:t>
            </a:r>
            <a:r>
              <a:rPr lang="en-US" sz="36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600" dirty="0" err="1">
                <a:latin typeface="Baloo 2" pitchFamily="2" charset="0"/>
                <a:cs typeface="Baloo 2" pitchFamily="2" charset="0"/>
              </a:rPr>
              <a:t>tròn</a:t>
            </a:r>
            <a:r>
              <a:rPr lang="en-US" sz="3600" dirty="0">
                <a:latin typeface="Baloo 2" pitchFamily="2" charset="0"/>
                <a:cs typeface="Baloo 2" pitchFamily="2" charset="0"/>
              </a:rPr>
              <a:t>.</a:t>
            </a:r>
            <a:endParaRPr lang="en-US" sz="3600" b="0" i="0" dirty="0">
              <a:effectLst/>
              <a:latin typeface="Baloo 2" pitchFamily="2" charset="0"/>
              <a:cs typeface="Baloo 2" pitchFamily="2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8020527" y="1456179"/>
            <a:ext cx="3399673" cy="3559482"/>
            <a:chOff x="7561523" y="942604"/>
            <a:chExt cx="3399673" cy="3559482"/>
          </a:xfrm>
        </p:grpSpPr>
        <p:sp>
          <p:nvSpPr>
            <p:cNvPr id="19" name="Oval 18"/>
            <p:cNvSpPr/>
            <p:nvPr/>
          </p:nvSpPr>
          <p:spPr>
            <a:xfrm>
              <a:off x="8044405" y="1451993"/>
              <a:ext cx="2539364" cy="2539364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Diamond 19"/>
            <p:cNvSpPr/>
            <p:nvPr/>
          </p:nvSpPr>
          <p:spPr>
            <a:xfrm>
              <a:off x="8044405" y="1466615"/>
              <a:ext cx="2539364" cy="2524741"/>
            </a:xfrm>
            <a:prstGeom prst="diamond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1" name="Straight Connector 20"/>
            <p:cNvCxnSpPr>
              <a:stCxn id="19" idx="0"/>
              <a:endCxn id="20" idx="2"/>
            </p:cNvCxnSpPr>
            <p:nvPr/>
          </p:nvCxnSpPr>
          <p:spPr>
            <a:xfrm>
              <a:off x="9314087" y="1451993"/>
              <a:ext cx="0" cy="2539363"/>
            </a:xfrm>
            <a:prstGeom prst="line">
              <a:avLst/>
            </a:prstGeom>
            <a:ln w="12700">
              <a:prstDash val="lg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2" name="Rectangle 21"/>
            <p:cNvSpPr/>
            <p:nvPr/>
          </p:nvSpPr>
          <p:spPr>
            <a:xfrm>
              <a:off x="9309137" y="2579943"/>
              <a:ext cx="144000" cy="144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3" name="Straight Connector 22"/>
            <p:cNvCxnSpPr>
              <a:stCxn id="20" idx="1"/>
              <a:endCxn id="20" idx="3"/>
            </p:cNvCxnSpPr>
            <p:nvPr/>
          </p:nvCxnSpPr>
          <p:spPr>
            <a:xfrm>
              <a:off x="8044405" y="2728986"/>
              <a:ext cx="2539364" cy="0"/>
            </a:xfrm>
            <a:prstGeom prst="line">
              <a:avLst/>
            </a:prstGeom>
            <a:ln w="12700">
              <a:prstDash val="lg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5" name="Rectangle 24"/>
            <p:cNvSpPr/>
            <p:nvPr/>
          </p:nvSpPr>
          <p:spPr>
            <a:xfrm>
              <a:off x="9138611" y="942604"/>
              <a:ext cx="33855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dirty="0"/>
                <a:t>B</a:t>
              </a:r>
              <a:endParaRPr lang="en-US" dirty="0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7561523" y="2537008"/>
              <a:ext cx="33855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dirty="0"/>
                <a:t>A</a:t>
              </a:r>
              <a:endParaRPr lang="en-US" dirty="0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9128135" y="4132754"/>
              <a:ext cx="36420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dirty="0"/>
                <a:t>D</a:t>
              </a:r>
              <a:endParaRPr lang="en-US" dirty="0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10596994" y="2574002"/>
              <a:ext cx="36420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dirty="0"/>
                <a:t>C</a:t>
              </a:r>
              <a:endParaRPr lang="en-US" dirty="0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8949885" y="2359653"/>
              <a:ext cx="36420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dirty="0"/>
                <a:t>O</a:t>
              </a:r>
              <a:endParaRPr lang="en-US" dirty="0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8494797" y="2781676"/>
              <a:ext cx="62068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dirty="0"/>
                <a:t>4cm</a:t>
              </a:r>
              <a:endParaRPr lang="en-US" dirty="0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9568198" y="2781676"/>
              <a:ext cx="62068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dirty="0"/>
                <a:t>4cm</a:t>
              </a:r>
              <a:endParaRPr lang="en-US" dirty="0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9302721" y="2020308"/>
              <a:ext cx="62068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dirty="0"/>
                <a:t>4cm</a:t>
              </a:r>
              <a:endParaRPr lang="en-US" dirty="0"/>
            </a:p>
          </p:txBody>
        </p:sp>
      </p:grpSp>
      <p:sp>
        <p:nvSpPr>
          <p:cNvPr id="3" name="Rectangle 2"/>
          <p:cNvSpPr/>
          <p:nvPr/>
        </p:nvSpPr>
        <p:spPr>
          <a:xfrm>
            <a:off x="2630320" y="4307775"/>
            <a:ext cx="534241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4000" b="1" dirty="0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S</a:t>
            </a:r>
            <a:r>
              <a:rPr lang="en-US" sz="4000" b="1" baseline="-25000" dirty="0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ABCD</a:t>
            </a:r>
            <a:r>
              <a:rPr lang="vi-VN" sz="4000" b="1" dirty="0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 = </a:t>
            </a:r>
            <a:r>
              <a:rPr lang="en-US" sz="4000" b="1" dirty="0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vi-VN" sz="4000" b="1" dirty="0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S</a:t>
            </a:r>
            <a:r>
              <a:rPr lang="vi-VN" sz="4000" b="1" baseline="-25000" dirty="0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A</a:t>
            </a:r>
            <a:r>
              <a:rPr lang="en-US" sz="4000" b="1" baseline="-25000" dirty="0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O</a:t>
            </a:r>
            <a:r>
              <a:rPr lang="vi-VN" sz="4000" b="1" baseline="-25000" dirty="0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B </a:t>
            </a:r>
            <a:r>
              <a:rPr lang="vi-VN" sz="4000" b="1" dirty="0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  x  4</a:t>
            </a:r>
            <a:endParaRPr lang="en-US" sz="4000" b="1" dirty="0">
              <a:solidFill>
                <a:srgbClr val="0070C0"/>
              </a:solidFill>
              <a:latin typeface="Baloo 2" pitchFamily="2" charset="0"/>
              <a:cs typeface="Baloo 2" pitchFamily="2" charset="0"/>
            </a:endParaRPr>
          </a:p>
        </p:txBody>
      </p:sp>
      <p:sp>
        <p:nvSpPr>
          <p:cNvPr id="35" name="Isosceles Triangle 34"/>
          <p:cNvSpPr/>
          <p:nvPr/>
        </p:nvSpPr>
        <p:spPr>
          <a:xfrm rot="16200000">
            <a:off x="8517697" y="3242026"/>
            <a:ext cx="1247951" cy="1251631"/>
          </a:xfrm>
          <a:prstGeom prst="triangle">
            <a:avLst>
              <a:gd name="adj" fmla="val 100000"/>
            </a:avLst>
          </a:prstGeom>
          <a:solidFill>
            <a:schemeClr val="accent2">
              <a:lumMod val="60000"/>
              <a:lumOff val="40000"/>
              <a:alpha val="4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Isosceles Triangle 36"/>
          <p:cNvSpPr/>
          <p:nvPr/>
        </p:nvSpPr>
        <p:spPr>
          <a:xfrm rot="10800000">
            <a:off x="9768140" y="3229497"/>
            <a:ext cx="1263483" cy="1251631"/>
          </a:xfrm>
          <a:prstGeom prst="triangle">
            <a:avLst>
              <a:gd name="adj" fmla="val 100000"/>
            </a:avLst>
          </a:prstGeom>
          <a:solidFill>
            <a:schemeClr val="accent2">
              <a:lumMod val="60000"/>
              <a:lumOff val="40000"/>
              <a:alpha val="4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Isosceles Triangle 4"/>
          <p:cNvSpPr/>
          <p:nvPr/>
        </p:nvSpPr>
        <p:spPr>
          <a:xfrm>
            <a:off x="8512257" y="1978783"/>
            <a:ext cx="1272201" cy="1251631"/>
          </a:xfrm>
          <a:prstGeom prst="triangle">
            <a:avLst>
              <a:gd name="adj" fmla="val 100000"/>
            </a:avLst>
          </a:prstGeom>
          <a:solidFill>
            <a:schemeClr val="accent2">
              <a:lumMod val="60000"/>
              <a:lumOff val="40000"/>
              <a:alpha val="4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Isosceles Triangle 35"/>
          <p:cNvSpPr/>
          <p:nvPr/>
        </p:nvSpPr>
        <p:spPr>
          <a:xfrm rot="5400000">
            <a:off x="9791979" y="1982808"/>
            <a:ext cx="1247951" cy="1262996"/>
          </a:xfrm>
          <a:prstGeom prst="triangle">
            <a:avLst>
              <a:gd name="adj" fmla="val 100000"/>
            </a:avLst>
          </a:prstGeom>
          <a:solidFill>
            <a:schemeClr val="accent2">
              <a:lumMod val="60000"/>
              <a:lumOff val="40000"/>
              <a:alpha val="4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8" name="Straight Connector 37"/>
          <p:cNvCxnSpPr/>
          <p:nvPr/>
        </p:nvCxnSpPr>
        <p:spPr>
          <a:xfrm flipV="1">
            <a:off x="3881319" y="2127744"/>
            <a:ext cx="3451181" cy="1781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2623869" y="5397969"/>
            <a:ext cx="707911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4000" b="1" dirty="0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S</a:t>
            </a:r>
            <a:r>
              <a:rPr lang="vi-VN" sz="4000" b="1" baseline="-25000" dirty="0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tô</a:t>
            </a:r>
            <a:r>
              <a:rPr lang="vi-VN" sz="4000" b="1" dirty="0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vi-VN" sz="4000" b="1" baseline="-25000" dirty="0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màu</a:t>
            </a:r>
            <a:r>
              <a:rPr lang="vi-VN" sz="4000" b="1" dirty="0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 =  S</a:t>
            </a:r>
            <a:r>
              <a:rPr lang="vi-VN" sz="4000" b="1" baseline="-25000" dirty="0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hình tròn  </a:t>
            </a:r>
            <a:r>
              <a:rPr lang="vi-VN" sz="4000" b="1" dirty="0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–  S </a:t>
            </a:r>
            <a:r>
              <a:rPr lang="vi-VN" sz="4000" b="1" baseline="-25000" dirty="0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ABCD</a:t>
            </a:r>
            <a:endParaRPr lang="en-US" sz="4000" b="1" baseline="-25000" dirty="0">
              <a:solidFill>
                <a:srgbClr val="0070C0"/>
              </a:solidFill>
              <a:latin typeface="Baloo 2" pitchFamily="2" charset="0"/>
              <a:cs typeface="Baloo 2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1621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5" grpId="0" animBg="1"/>
      <p:bldP spid="35" grpId="1" animBg="1"/>
      <p:bldP spid="37" grpId="0" animBg="1"/>
      <p:bldP spid="37" grpId="1" animBg="1"/>
      <p:bldP spid="5" grpId="0" animBg="1"/>
      <p:bldP spid="5" grpId="1" animBg="1"/>
      <p:bldP spid="36" grpId="0" animBg="1"/>
      <p:bldP spid="36" grpId="1" animBg="1"/>
      <p:bldP spid="4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18">
            <a:extLst>
              <a:ext uri="{FF2B5EF4-FFF2-40B4-BE49-F238E27FC236}">
                <a16:creationId xmlns:a16="http://schemas.microsoft.com/office/drawing/2014/main" id="{0DFA06DC-5505-4E52-86F1-E2B4D2C1422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0409" r="57519" b="5976"/>
          <a:stretch/>
        </p:blipFill>
        <p:spPr>
          <a:xfrm>
            <a:off x="48864" y="3219745"/>
            <a:ext cx="3588152" cy="3683888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736630" y="82948"/>
            <a:ext cx="10556774" cy="6908196"/>
            <a:chOff x="821666" y="179473"/>
            <a:chExt cx="10556774" cy="6908196"/>
          </a:xfrm>
        </p:grpSpPr>
        <p:grpSp>
          <p:nvGrpSpPr>
            <p:cNvPr id="2" name="Group 1"/>
            <p:cNvGrpSpPr/>
            <p:nvPr/>
          </p:nvGrpSpPr>
          <p:grpSpPr>
            <a:xfrm>
              <a:off x="821666" y="179473"/>
              <a:ext cx="10556774" cy="6908196"/>
              <a:chOff x="659621" y="108803"/>
              <a:chExt cx="10556774" cy="6908196"/>
            </a:xfrm>
          </p:grpSpPr>
          <p:pic>
            <p:nvPicPr>
              <p:cNvPr id="15" name="Picture 14" descr="Shape, rectangle&#10;&#10;Description automatically generated">
                <a:extLst>
                  <a:ext uri="{FF2B5EF4-FFF2-40B4-BE49-F238E27FC236}">
                    <a16:creationId xmlns:a16="http://schemas.microsoft.com/office/drawing/2014/main" id="{F27CBFA5-8EA7-40DE-B39F-DE6D4DFFB60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503" t="10572" r="8301"/>
              <a:stretch/>
            </p:blipFill>
            <p:spPr>
              <a:xfrm>
                <a:off x="659621" y="280114"/>
                <a:ext cx="10556774" cy="6736885"/>
              </a:xfrm>
              <a:prstGeom prst="rect">
                <a:avLst/>
              </a:prstGeom>
            </p:spPr>
          </p:pic>
          <p:sp>
            <p:nvSpPr>
              <p:cNvPr id="24" name="Rounded Rectangle 23"/>
              <p:cNvSpPr/>
              <p:nvPr/>
            </p:nvSpPr>
            <p:spPr>
              <a:xfrm>
                <a:off x="4604287" y="108803"/>
                <a:ext cx="2821381" cy="660799"/>
              </a:xfrm>
              <a:prstGeom prst="round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vi-VN" sz="3000" dirty="0">
                    <a:solidFill>
                      <a:srgbClr val="002060"/>
                    </a:solidFill>
                    <a:latin typeface="UVF Lobster12" panose="02000506000000020003" pitchFamily="2" charset="0"/>
                  </a:rPr>
                  <a:t>Bài 3</a:t>
                </a:r>
                <a:endParaRPr lang="en-US" sz="3000" dirty="0">
                  <a:solidFill>
                    <a:srgbClr val="002060"/>
                  </a:solidFill>
                  <a:latin typeface="UVF Lobster12" panose="02000506000000020003" pitchFamily="2" charset="0"/>
                </a:endParaRPr>
              </a:p>
            </p:txBody>
          </p:sp>
        </p:grpSp>
        <p:pic>
          <p:nvPicPr>
            <p:cNvPr id="23" name="Picture 22" descr="Shape, rectangle&#10;&#10;Description automatically generated">
              <a:extLst>
                <a:ext uri="{FF2B5EF4-FFF2-40B4-BE49-F238E27FC236}">
                  <a16:creationId xmlns:a16="http://schemas.microsoft.com/office/drawing/2014/main" id="{F27CBFA5-8EA7-40DE-B39F-DE6D4DFFB6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823" t="42199" r="51656" b="28638"/>
            <a:stretch/>
          </p:blipFill>
          <p:spPr>
            <a:xfrm>
              <a:off x="1714120" y="5602793"/>
              <a:ext cx="2267538" cy="716439"/>
            </a:xfrm>
            <a:prstGeom prst="rect">
              <a:avLst/>
            </a:prstGeom>
          </p:spPr>
        </p:pic>
      </p:grpSp>
      <p:sp>
        <p:nvSpPr>
          <p:cNvPr id="27" name="Rectangle 3"/>
          <p:cNvSpPr>
            <a:spLocks noChangeArrowheads="1"/>
          </p:cNvSpPr>
          <p:nvPr/>
        </p:nvSpPr>
        <p:spPr bwMode="auto">
          <a:xfrm>
            <a:off x="2991126" y="1477446"/>
            <a:ext cx="4506042" cy="46166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Baloo 2" pitchFamily="2" charset="0"/>
                <a:cs typeface="Baloo 2" pitchFamily="2" charset="0"/>
              </a:rPr>
              <a:t>a) </a:t>
            </a:r>
            <a:r>
              <a:rPr kumimoji="0" lang="vi-VN" altLang="en-US" sz="3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Baloo 2" pitchFamily="2" charset="0"/>
                <a:cs typeface="Baloo 2" pitchFamily="2" charset="0"/>
              </a:rPr>
              <a:t>Diện</a:t>
            </a:r>
            <a:r>
              <a:rPr kumimoji="0" lang="vi-VN" altLang="en-US" sz="3000" b="0" i="0" u="none" strike="noStrike" cap="none" normalizeH="0" dirty="0">
                <a:ln>
                  <a:noFill/>
                </a:ln>
                <a:solidFill>
                  <a:schemeClr val="bg1"/>
                </a:solidFill>
                <a:effectLst/>
                <a:latin typeface="Baloo 2" pitchFamily="2" charset="0"/>
                <a:cs typeface="Baloo 2" pitchFamily="2" charset="0"/>
              </a:rPr>
              <a:t> tích tam giác A0B là</a:t>
            </a:r>
            <a:r>
              <a:rPr kumimoji="0" lang="en-US" altLang="en-US" sz="3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Baloo 2" pitchFamily="2" charset="0"/>
                <a:cs typeface="Baloo 2" pitchFamily="2" charset="0"/>
              </a:rPr>
              <a:t>:</a:t>
            </a:r>
          </a:p>
        </p:txBody>
      </p:sp>
      <p:sp>
        <p:nvSpPr>
          <p:cNvPr id="29" name="Rectangle 28"/>
          <p:cNvSpPr/>
          <p:nvPr/>
        </p:nvSpPr>
        <p:spPr>
          <a:xfrm>
            <a:off x="2912714" y="3260047"/>
            <a:ext cx="872640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000" dirty="0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b) </a:t>
            </a:r>
            <a:r>
              <a:rPr lang="en-US" altLang="en-US" sz="3000" dirty="0" err="1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Diện</a:t>
            </a:r>
            <a:r>
              <a:rPr lang="en-US" altLang="en-US" sz="3000" dirty="0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3000" dirty="0" err="1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tích</a:t>
            </a:r>
            <a:r>
              <a:rPr lang="en-US" altLang="en-US" sz="3000" dirty="0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vi-VN" altLang="en-US" sz="3000" dirty="0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hình tròn </a:t>
            </a:r>
            <a:r>
              <a:rPr lang="en-US" altLang="en-US" sz="3000" dirty="0" err="1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là</a:t>
            </a:r>
            <a:r>
              <a:rPr lang="en-US" altLang="en-US" sz="3000" dirty="0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:</a:t>
            </a:r>
          </a:p>
        </p:txBody>
      </p:sp>
      <p:sp>
        <p:nvSpPr>
          <p:cNvPr id="30" name="Rectangle 29"/>
          <p:cNvSpPr/>
          <p:nvPr/>
        </p:nvSpPr>
        <p:spPr>
          <a:xfrm>
            <a:off x="5543123" y="5276501"/>
            <a:ext cx="609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000" u="sng" dirty="0" err="1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Đáp</a:t>
            </a:r>
            <a:r>
              <a:rPr lang="en-US" altLang="en-US" sz="3000" u="sng" dirty="0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3000" u="sng" dirty="0" err="1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số</a:t>
            </a:r>
            <a:r>
              <a:rPr lang="en-US" altLang="en-US" sz="3000" u="sng" dirty="0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:</a:t>
            </a:r>
            <a:r>
              <a:rPr lang="en-US" altLang="en-US" sz="3000" dirty="0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vi-VN" altLang="en-US" sz="3000" dirty="0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3000" dirty="0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a) </a:t>
            </a:r>
            <a:r>
              <a:rPr lang="vi-VN" altLang="en-US" sz="3000" dirty="0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32 cm</a:t>
            </a:r>
            <a:r>
              <a:rPr lang="vi-VN" altLang="en-US" sz="3000" baseline="30000" dirty="0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2</a:t>
            </a:r>
            <a:endParaRPr lang="en-US" altLang="en-US" sz="3000" baseline="30000" dirty="0">
              <a:solidFill>
                <a:schemeClr val="bg1"/>
              </a:solidFill>
              <a:latin typeface="Baloo 2" pitchFamily="2" charset="0"/>
              <a:cs typeface="Baloo 2" pitchFamily="2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vi-VN" altLang="en-US" sz="3000" dirty="0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                  </a:t>
            </a:r>
            <a:r>
              <a:rPr lang="en-US" altLang="en-US" sz="3000" dirty="0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b) </a:t>
            </a:r>
            <a:r>
              <a:rPr lang="vi-VN" altLang="en-US" sz="3000" dirty="0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18,24</a:t>
            </a:r>
            <a:r>
              <a:rPr lang="en-US" altLang="en-US" sz="3000" dirty="0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vi-VN" altLang="en-US" sz="3000" dirty="0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c</a:t>
            </a:r>
            <a:r>
              <a:rPr lang="en-US" altLang="en-US" sz="3000" dirty="0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m</a:t>
            </a:r>
            <a:r>
              <a:rPr lang="en-US" altLang="en-US" sz="3000" baseline="30000" dirty="0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2</a:t>
            </a:r>
            <a:endParaRPr lang="en-US" altLang="en-US" sz="3000" dirty="0">
              <a:solidFill>
                <a:schemeClr val="bg1"/>
              </a:solidFill>
              <a:latin typeface="Baloo 2" pitchFamily="2" charset="0"/>
              <a:cs typeface="Baloo 2" pitchFamily="2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4242341" y="3793583"/>
            <a:ext cx="6096000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vi-VN" altLang="en-US" sz="3000" dirty="0">
                <a:solidFill>
                  <a:srgbClr val="FFFF00"/>
                </a:solidFill>
                <a:latin typeface="Baloo 2" pitchFamily="2" charset="0"/>
                <a:cs typeface="Baloo 2" pitchFamily="2" charset="0"/>
              </a:rPr>
              <a:t>4 x 4 x 3,14 = 50,24 </a:t>
            </a:r>
            <a:r>
              <a:rPr lang="en-US" altLang="en-US" sz="3000" dirty="0">
                <a:solidFill>
                  <a:srgbClr val="FFFF00"/>
                </a:solidFill>
                <a:latin typeface="Baloo 2" pitchFamily="2" charset="0"/>
                <a:cs typeface="Baloo 2" pitchFamily="2" charset="0"/>
              </a:rPr>
              <a:t>(</a:t>
            </a:r>
            <a:r>
              <a:rPr lang="vi-VN" altLang="en-US" sz="3000" dirty="0">
                <a:solidFill>
                  <a:srgbClr val="FFFF00"/>
                </a:solidFill>
                <a:latin typeface="Baloo 2" pitchFamily="2" charset="0"/>
                <a:cs typeface="Baloo 2" pitchFamily="2" charset="0"/>
              </a:rPr>
              <a:t>c</a:t>
            </a:r>
            <a:r>
              <a:rPr lang="en-US" altLang="en-US" sz="3000" dirty="0">
                <a:solidFill>
                  <a:srgbClr val="FFFF00"/>
                </a:solidFill>
                <a:latin typeface="Baloo 2" pitchFamily="2" charset="0"/>
                <a:cs typeface="Baloo 2" pitchFamily="2" charset="0"/>
              </a:rPr>
              <a:t>m</a:t>
            </a:r>
            <a:r>
              <a:rPr lang="en-US" altLang="en-US" sz="3000" baseline="30000" dirty="0">
                <a:solidFill>
                  <a:srgbClr val="FFFF00"/>
                </a:solidFill>
                <a:latin typeface="Baloo 2" pitchFamily="2" charset="0"/>
                <a:cs typeface="Baloo 2" pitchFamily="2" charset="0"/>
              </a:rPr>
              <a:t>2</a:t>
            </a:r>
            <a:r>
              <a:rPr lang="en-US" altLang="en-US" sz="3000" dirty="0">
                <a:solidFill>
                  <a:srgbClr val="FFFF00"/>
                </a:solidFill>
                <a:latin typeface="Baloo 2" pitchFamily="2" charset="0"/>
                <a:cs typeface="Baloo 2" pitchFamily="2" charset="0"/>
              </a:rPr>
              <a:t>)</a:t>
            </a:r>
          </a:p>
        </p:txBody>
      </p:sp>
      <p:sp>
        <p:nvSpPr>
          <p:cNvPr id="32" name="Rectangle 31"/>
          <p:cNvSpPr/>
          <p:nvPr/>
        </p:nvSpPr>
        <p:spPr>
          <a:xfrm>
            <a:off x="4242341" y="2775877"/>
            <a:ext cx="259878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vi-VN" altLang="en-US" sz="3000" dirty="0">
                <a:solidFill>
                  <a:srgbClr val="FFFF00"/>
                </a:solidFill>
                <a:latin typeface="Baloo 2" pitchFamily="2" charset="0"/>
                <a:cs typeface="Baloo 2" pitchFamily="2" charset="0"/>
              </a:rPr>
              <a:t>8 x 4 = 32 </a:t>
            </a:r>
            <a:r>
              <a:rPr lang="en-US" altLang="en-US" sz="3000" dirty="0">
                <a:solidFill>
                  <a:srgbClr val="FFFF00"/>
                </a:solidFill>
                <a:latin typeface="Baloo 2" pitchFamily="2" charset="0"/>
                <a:cs typeface="Baloo 2" pitchFamily="2" charset="0"/>
              </a:rPr>
              <a:t>(</a:t>
            </a:r>
            <a:r>
              <a:rPr lang="vi-VN" altLang="en-US" sz="3000" dirty="0">
                <a:solidFill>
                  <a:srgbClr val="FFFF00"/>
                </a:solidFill>
                <a:latin typeface="Baloo 2" pitchFamily="2" charset="0"/>
                <a:cs typeface="Baloo 2" pitchFamily="2" charset="0"/>
              </a:rPr>
              <a:t>c</a:t>
            </a:r>
            <a:r>
              <a:rPr lang="en-US" altLang="en-US" sz="3000" dirty="0">
                <a:solidFill>
                  <a:srgbClr val="FFFF00"/>
                </a:solidFill>
                <a:latin typeface="Baloo 2" pitchFamily="2" charset="0"/>
                <a:cs typeface="Baloo 2" pitchFamily="2" charset="0"/>
              </a:rPr>
              <a:t>m</a:t>
            </a:r>
            <a:r>
              <a:rPr lang="vi-VN" altLang="en-US" sz="3000" baseline="30000" dirty="0">
                <a:solidFill>
                  <a:srgbClr val="FFFF00"/>
                </a:solidFill>
                <a:latin typeface="Baloo 2" pitchFamily="2" charset="0"/>
                <a:cs typeface="Baloo 2" pitchFamily="2" charset="0"/>
              </a:rPr>
              <a:t>2</a:t>
            </a:r>
            <a:r>
              <a:rPr lang="en-US" altLang="en-US" sz="3000" dirty="0">
                <a:solidFill>
                  <a:srgbClr val="FFFF00"/>
                </a:solidFill>
                <a:latin typeface="Baloo 2" pitchFamily="2" charset="0"/>
                <a:cs typeface="Baloo 2" pitchFamily="2" charset="0"/>
              </a:rPr>
              <a:t>)</a:t>
            </a:r>
          </a:p>
        </p:txBody>
      </p:sp>
      <p:sp>
        <p:nvSpPr>
          <p:cNvPr id="33" name="Rectangle 32"/>
          <p:cNvSpPr/>
          <p:nvPr/>
        </p:nvSpPr>
        <p:spPr>
          <a:xfrm>
            <a:off x="3203557" y="2357494"/>
            <a:ext cx="501130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vi-VN" altLang="en-US" sz="3000" dirty="0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Diện tích hình vuông ABCD </a:t>
            </a:r>
            <a:r>
              <a:rPr lang="en-US" altLang="en-US" sz="3000" dirty="0" err="1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là</a:t>
            </a:r>
            <a:r>
              <a:rPr lang="en-US" altLang="en-US" sz="3000" dirty="0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:</a:t>
            </a:r>
          </a:p>
        </p:txBody>
      </p:sp>
      <p:sp>
        <p:nvSpPr>
          <p:cNvPr id="34" name="Rectangle 33"/>
          <p:cNvSpPr/>
          <p:nvPr/>
        </p:nvSpPr>
        <p:spPr>
          <a:xfrm>
            <a:off x="4184051" y="1905806"/>
            <a:ext cx="2842445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vi-VN" altLang="en-US" sz="3000" dirty="0">
                <a:solidFill>
                  <a:srgbClr val="FFFF00"/>
                </a:solidFill>
                <a:latin typeface="Baloo 2" pitchFamily="2" charset="0"/>
                <a:cs typeface="Baloo 2" pitchFamily="2" charset="0"/>
              </a:rPr>
              <a:t>4 x 4 : 2 </a:t>
            </a:r>
            <a:r>
              <a:rPr lang="en-US" altLang="en-US" sz="3000" dirty="0">
                <a:solidFill>
                  <a:srgbClr val="FFFF00"/>
                </a:solidFill>
                <a:latin typeface="Baloo 2" pitchFamily="2" charset="0"/>
                <a:cs typeface="Baloo 2" pitchFamily="2" charset="0"/>
              </a:rPr>
              <a:t>= </a:t>
            </a:r>
            <a:r>
              <a:rPr lang="vi-VN" altLang="en-US" sz="3000" dirty="0">
                <a:solidFill>
                  <a:srgbClr val="FFFF00"/>
                </a:solidFill>
                <a:latin typeface="Baloo 2" pitchFamily="2" charset="0"/>
                <a:cs typeface="Baloo 2" pitchFamily="2" charset="0"/>
              </a:rPr>
              <a:t>8</a:t>
            </a:r>
            <a:r>
              <a:rPr lang="en-US" altLang="en-US" sz="3000" dirty="0">
                <a:solidFill>
                  <a:srgbClr val="FFFF00"/>
                </a:solidFill>
                <a:latin typeface="Baloo 2" pitchFamily="2" charset="0"/>
                <a:cs typeface="Baloo 2" pitchFamily="2" charset="0"/>
              </a:rPr>
              <a:t> (</a:t>
            </a:r>
            <a:r>
              <a:rPr lang="vi-VN" altLang="en-US" sz="3000" dirty="0">
                <a:solidFill>
                  <a:srgbClr val="FFFF00"/>
                </a:solidFill>
                <a:latin typeface="Baloo 2" pitchFamily="2" charset="0"/>
                <a:cs typeface="Baloo 2" pitchFamily="2" charset="0"/>
              </a:rPr>
              <a:t>c</a:t>
            </a:r>
            <a:r>
              <a:rPr lang="en-US" altLang="en-US" sz="3000" dirty="0">
                <a:solidFill>
                  <a:srgbClr val="FFFF00"/>
                </a:solidFill>
                <a:latin typeface="Baloo 2" pitchFamily="2" charset="0"/>
                <a:cs typeface="Baloo 2" pitchFamily="2" charset="0"/>
              </a:rPr>
              <a:t>m</a:t>
            </a:r>
            <a:r>
              <a:rPr lang="vi-VN" altLang="en-US" sz="3000" baseline="30000" dirty="0">
                <a:solidFill>
                  <a:srgbClr val="FFFF00"/>
                </a:solidFill>
                <a:latin typeface="Baloo 2" pitchFamily="2" charset="0"/>
                <a:cs typeface="Baloo 2" pitchFamily="2" charset="0"/>
              </a:rPr>
              <a:t>2</a:t>
            </a:r>
            <a:r>
              <a:rPr lang="en-US" altLang="en-US" sz="3000" dirty="0">
                <a:solidFill>
                  <a:srgbClr val="FFFF00"/>
                </a:solidFill>
                <a:latin typeface="Baloo 2" pitchFamily="2" charset="0"/>
                <a:cs typeface="Baloo 2" pitchFamily="2" charset="0"/>
              </a:rPr>
              <a:t>)</a:t>
            </a:r>
          </a:p>
        </p:txBody>
      </p:sp>
      <p:sp>
        <p:nvSpPr>
          <p:cNvPr id="37" name="Rectangle 36"/>
          <p:cNvSpPr/>
          <p:nvPr/>
        </p:nvSpPr>
        <p:spPr>
          <a:xfrm>
            <a:off x="5357756" y="878364"/>
            <a:ext cx="148337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vi-VN" altLang="en-US" sz="3000" b="1" u="sng" dirty="0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Bài giải</a:t>
            </a:r>
            <a:endParaRPr lang="en-US" altLang="en-US" sz="3000" b="1" dirty="0">
              <a:solidFill>
                <a:schemeClr val="bg1"/>
              </a:solidFill>
              <a:latin typeface="Baloo 2" pitchFamily="2" charset="0"/>
              <a:cs typeface="Baloo 2" pitchFamily="2" charset="0"/>
            </a:endParaRPr>
          </a:p>
        </p:txBody>
      </p:sp>
      <p:pic>
        <p:nvPicPr>
          <p:cNvPr id="17" name="图片 35">
            <a:extLst>
              <a:ext uri="{FF2B5EF4-FFF2-40B4-BE49-F238E27FC236}">
                <a16:creationId xmlns:a16="http://schemas.microsoft.com/office/drawing/2014/main" id="{8AD3495A-843E-4F19-BF65-1D2AB4E5D64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018" y="-16616"/>
            <a:ext cx="1475295" cy="1475295"/>
          </a:xfrm>
          <a:prstGeom prst="rect">
            <a:avLst/>
          </a:prstGeom>
        </p:spPr>
      </p:pic>
      <p:pic>
        <p:nvPicPr>
          <p:cNvPr id="18" name="图片 36">
            <a:extLst>
              <a:ext uri="{FF2B5EF4-FFF2-40B4-BE49-F238E27FC236}">
                <a16:creationId xmlns:a16="http://schemas.microsoft.com/office/drawing/2014/main" id="{5B668911-A1C2-4773-84AC-84CC2248D91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56936" y="-256490"/>
            <a:ext cx="1727788" cy="1727788"/>
          </a:xfrm>
          <a:prstGeom prst="rect">
            <a:avLst/>
          </a:prstGeom>
        </p:spPr>
      </p:pic>
      <p:pic>
        <p:nvPicPr>
          <p:cNvPr id="19" name="图片 41">
            <a:hlinkClick r:id="rId7" action="ppaction://hlinksldjump"/>
            <a:extLst>
              <a:ext uri="{FF2B5EF4-FFF2-40B4-BE49-F238E27FC236}">
                <a16:creationId xmlns:a16="http://schemas.microsoft.com/office/drawing/2014/main" id="{E2B0F7AB-0705-4695-8DDA-DAB640D2005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122"/>
          <a:stretch>
            <a:fillRect/>
          </a:stretch>
        </p:blipFill>
        <p:spPr>
          <a:xfrm>
            <a:off x="10650746" y="5532668"/>
            <a:ext cx="1341755" cy="1370965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3229161" y="4241893"/>
            <a:ext cx="872640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000" dirty="0" err="1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Diện</a:t>
            </a:r>
            <a:r>
              <a:rPr lang="en-US" altLang="en-US" sz="3000" dirty="0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en-US" altLang="en-US" sz="3000" dirty="0" err="1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tích</a:t>
            </a:r>
            <a:r>
              <a:rPr lang="en-US" altLang="en-US" sz="3000" dirty="0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 </a:t>
            </a:r>
            <a:r>
              <a:rPr lang="vi-VN" altLang="en-US" sz="3000" dirty="0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phần đã tô màu của hình tròn </a:t>
            </a:r>
            <a:r>
              <a:rPr lang="en-US" altLang="en-US" sz="3000" dirty="0" err="1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là</a:t>
            </a:r>
            <a:r>
              <a:rPr lang="en-US" altLang="en-US" sz="3000" dirty="0">
                <a:solidFill>
                  <a:schemeClr val="bg1"/>
                </a:solidFill>
                <a:latin typeface="Baloo 2" pitchFamily="2" charset="0"/>
                <a:cs typeface="Baloo 2" pitchFamily="2" charset="0"/>
              </a:rPr>
              <a:t>: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242341" y="4759197"/>
            <a:ext cx="6096000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vi-VN" altLang="en-US" sz="3000" dirty="0">
                <a:solidFill>
                  <a:srgbClr val="FFFF00"/>
                </a:solidFill>
                <a:latin typeface="Baloo 2" pitchFamily="2" charset="0"/>
                <a:cs typeface="Baloo 2" pitchFamily="2" charset="0"/>
              </a:rPr>
              <a:t>50,24 – 32 = 18,24 </a:t>
            </a:r>
            <a:r>
              <a:rPr lang="en-US" altLang="en-US" sz="3000" dirty="0">
                <a:solidFill>
                  <a:srgbClr val="FFFF00"/>
                </a:solidFill>
                <a:latin typeface="Baloo 2" pitchFamily="2" charset="0"/>
                <a:cs typeface="Baloo 2" pitchFamily="2" charset="0"/>
              </a:rPr>
              <a:t>(</a:t>
            </a:r>
            <a:r>
              <a:rPr lang="vi-VN" altLang="en-US" sz="3000" dirty="0">
                <a:solidFill>
                  <a:srgbClr val="FFFF00"/>
                </a:solidFill>
                <a:latin typeface="Baloo 2" pitchFamily="2" charset="0"/>
                <a:cs typeface="Baloo 2" pitchFamily="2" charset="0"/>
              </a:rPr>
              <a:t>c</a:t>
            </a:r>
            <a:r>
              <a:rPr lang="en-US" altLang="en-US" sz="3000" dirty="0">
                <a:solidFill>
                  <a:srgbClr val="FFFF00"/>
                </a:solidFill>
                <a:latin typeface="Baloo 2" pitchFamily="2" charset="0"/>
                <a:cs typeface="Baloo 2" pitchFamily="2" charset="0"/>
              </a:rPr>
              <a:t>m</a:t>
            </a:r>
            <a:r>
              <a:rPr lang="en-US" altLang="en-US" sz="3000" baseline="30000" dirty="0">
                <a:solidFill>
                  <a:srgbClr val="FFFF00"/>
                </a:solidFill>
                <a:latin typeface="Baloo 2" pitchFamily="2" charset="0"/>
                <a:cs typeface="Baloo 2" pitchFamily="2" charset="0"/>
              </a:rPr>
              <a:t>2</a:t>
            </a:r>
            <a:r>
              <a:rPr lang="en-US" altLang="en-US" sz="3000" dirty="0">
                <a:solidFill>
                  <a:srgbClr val="FFFF00"/>
                </a:solidFill>
                <a:latin typeface="Baloo 2" pitchFamily="2" charset="0"/>
                <a:cs typeface="Baloo 2" pitchFamily="2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326860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9" grpId="0"/>
      <p:bldP spid="30" grpId="0"/>
      <p:bldP spid="31" grpId="0"/>
      <p:bldP spid="32" grpId="0"/>
      <p:bldP spid="33" grpId="0"/>
      <p:bldP spid="34" grpId="0"/>
      <p:bldP spid="20" grpId="0"/>
      <p:bldP spid="2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E85CD5FC-F8D6-46C2-BB2C-61AE288246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19052" y="1829270"/>
            <a:ext cx="8144625" cy="4819833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0B90F370-5A1D-4EAA-B6A1-FEE8F1FC3F0E}"/>
              </a:ext>
            </a:extLst>
          </p:cNvPr>
          <p:cNvGrpSpPr/>
          <p:nvPr/>
        </p:nvGrpSpPr>
        <p:grpSpPr>
          <a:xfrm>
            <a:off x="-24429" y="2302933"/>
            <a:ext cx="2293048" cy="3196421"/>
            <a:chOff x="0" y="2574771"/>
            <a:chExt cx="2601022" cy="3911602"/>
          </a:xfrm>
        </p:grpSpPr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id="{86C45302-AE84-4410-80E8-1E88C62106D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08420" y="2574771"/>
              <a:ext cx="2126272" cy="3890793"/>
            </a:xfrm>
            <a:prstGeom prst="rect">
              <a:avLst/>
            </a:prstGeom>
          </p:spPr>
        </p:pic>
        <p:pic>
          <p:nvPicPr>
            <p:cNvPr id="19" name="Graphic 18">
              <a:extLst>
                <a:ext uri="{FF2B5EF4-FFF2-40B4-BE49-F238E27FC236}">
                  <a16:creationId xmlns:a16="http://schemas.microsoft.com/office/drawing/2014/main" id="{A101B287-638A-43BC-A559-82608C2E173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0848992" flipH="1">
              <a:off x="1479576" y="5572416"/>
              <a:ext cx="679548" cy="911124"/>
            </a:xfrm>
            <a:prstGeom prst="rect">
              <a:avLst/>
            </a:prstGeom>
          </p:spPr>
        </p:pic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id="{6235C4C5-2636-46D9-A53A-166AE43A9A3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flipH="1">
              <a:off x="687864" y="5538437"/>
              <a:ext cx="421031" cy="947936"/>
            </a:xfrm>
            <a:prstGeom prst="rect">
              <a:avLst/>
            </a:prstGeom>
          </p:spPr>
        </p:pic>
        <p:grpSp>
          <p:nvGrpSpPr>
            <p:cNvPr id="21" name="Graphic 48">
              <a:extLst>
                <a:ext uri="{FF2B5EF4-FFF2-40B4-BE49-F238E27FC236}">
                  <a16:creationId xmlns:a16="http://schemas.microsoft.com/office/drawing/2014/main" id="{40870E80-AF78-44E4-9EEB-3463D3781AA7}"/>
                </a:ext>
              </a:extLst>
            </p:cNvPr>
            <p:cNvGrpSpPr/>
            <p:nvPr/>
          </p:nvGrpSpPr>
          <p:grpSpPr>
            <a:xfrm rot="21348225" flipH="1">
              <a:off x="700006" y="3535337"/>
              <a:ext cx="1039866" cy="519311"/>
              <a:chOff x="4486476" y="4509041"/>
              <a:chExt cx="854211" cy="406216"/>
            </a:xfrm>
          </p:grpSpPr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15EC6289-1D0A-4A87-BB53-A448A84BBEB4}"/>
                  </a:ext>
                </a:extLst>
              </p:cNvPr>
              <p:cNvSpPr/>
              <p:nvPr/>
            </p:nvSpPr>
            <p:spPr>
              <a:xfrm rot="21348225">
                <a:off x="4486476" y="4509041"/>
                <a:ext cx="86582" cy="280168"/>
              </a:xfrm>
              <a:custGeom>
                <a:avLst/>
                <a:gdLst>
                  <a:gd name="connsiteX0" fmla="*/ 155014 w 163773"/>
                  <a:gd name="connsiteY0" fmla="*/ 289988 h 289988"/>
                  <a:gd name="connsiteX1" fmla="*/ 148346 w 163773"/>
                  <a:gd name="connsiteY1" fmla="*/ 286683 h 289988"/>
                  <a:gd name="connsiteX2" fmla="*/ 1661 w 163773"/>
                  <a:gd name="connsiteY2" fmla="*/ 107385 h 289988"/>
                  <a:gd name="connsiteX3" fmla="*/ 3566 w 163773"/>
                  <a:gd name="connsiteY3" fmla="*/ 97470 h 289988"/>
                  <a:gd name="connsiteX4" fmla="*/ 14996 w 163773"/>
                  <a:gd name="connsiteY4" fmla="*/ 99123 h 289988"/>
                  <a:gd name="connsiteX5" fmla="*/ 142631 w 163773"/>
                  <a:gd name="connsiteY5" fmla="*/ 255286 h 289988"/>
                  <a:gd name="connsiteX6" fmla="*/ 129296 w 163773"/>
                  <a:gd name="connsiteY6" fmla="*/ 171833 h 289988"/>
                  <a:gd name="connsiteX7" fmla="*/ 29284 w 163773"/>
                  <a:gd name="connsiteY7" fmla="*/ 10713 h 289988"/>
                  <a:gd name="connsiteX8" fmla="*/ 33094 w 163773"/>
                  <a:gd name="connsiteY8" fmla="*/ 798 h 289988"/>
                  <a:gd name="connsiteX9" fmla="*/ 44524 w 163773"/>
                  <a:gd name="connsiteY9" fmla="*/ 4103 h 289988"/>
                  <a:gd name="connsiteX10" fmla="*/ 144536 w 163773"/>
                  <a:gd name="connsiteY10" fmla="*/ 166050 h 289988"/>
                  <a:gd name="connsiteX11" fmla="*/ 145489 w 163773"/>
                  <a:gd name="connsiteY11" fmla="*/ 168528 h 289988"/>
                  <a:gd name="connsiteX12" fmla="*/ 163586 w 163773"/>
                  <a:gd name="connsiteY12" fmla="*/ 282552 h 289988"/>
                  <a:gd name="connsiteX13" fmla="*/ 158824 w 163773"/>
                  <a:gd name="connsiteY13" fmla="*/ 289988 h 289988"/>
                  <a:gd name="connsiteX14" fmla="*/ 155014 w 163773"/>
                  <a:gd name="connsiteY14" fmla="*/ 289988 h 289988"/>
                  <a:gd name="connsiteX0" fmla="*/ 154626 w 163384"/>
                  <a:gd name="connsiteY0" fmla="*/ 289988 h 289988"/>
                  <a:gd name="connsiteX1" fmla="*/ 147958 w 163384"/>
                  <a:gd name="connsiteY1" fmla="*/ 286683 h 289988"/>
                  <a:gd name="connsiteX2" fmla="*/ 1273 w 163384"/>
                  <a:gd name="connsiteY2" fmla="*/ 107385 h 289988"/>
                  <a:gd name="connsiteX3" fmla="*/ 3178 w 163384"/>
                  <a:gd name="connsiteY3" fmla="*/ 97470 h 289988"/>
                  <a:gd name="connsiteX4" fmla="*/ 14608 w 163384"/>
                  <a:gd name="connsiteY4" fmla="*/ 99123 h 289988"/>
                  <a:gd name="connsiteX5" fmla="*/ 142243 w 163384"/>
                  <a:gd name="connsiteY5" fmla="*/ 255286 h 289988"/>
                  <a:gd name="connsiteX6" fmla="*/ 128908 w 163384"/>
                  <a:gd name="connsiteY6" fmla="*/ 171833 h 289988"/>
                  <a:gd name="connsiteX7" fmla="*/ 28896 w 163384"/>
                  <a:gd name="connsiteY7" fmla="*/ 10713 h 289988"/>
                  <a:gd name="connsiteX8" fmla="*/ 32706 w 163384"/>
                  <a:gd name="connsiteY8" fmla="*/ 798 h 289988"/>
                  <a:gd name="connsiteX9" fmla="*/ 44136 w 163384"/>
                  <a:gd name="connsiteY9" fmla="*/ 4103 h 289988"/>
                  <a:gd name="connsiteX10" fmla="*/ 144148 w 163384"/>
                  <a:gd name="connsiteY10" fmla="*/ 166050 h 289988"/>
                  <a:gd name="connsiteX11" fmla="*/ 145101 w 163384"/>
                  <a:gd name="connsiteY11" fmla="*/ 168528 h 289988"/>
                  <a:gd name="connsiteX12" fmla="*/ 163198 w 163384"/>
                  <a:gd name="connsiteY12" fmla="*/ 282552 h 289988"/>
                  <a:gd name="connsiteX13" fmla="*/ 158436 w 163384"/>
                  <a:gd name="connsiteY13" fmla="*/ 289988 h 289988"/>
                  <a:gd name="connsiteX14" fmla="*/ 154626 w 163384"/>
                  <a:gd name="connsiteY14" fmla="*/ 289988 h 289988"/>
                  <a:gd name="connsiteX0" fmla="*/ 151452 w 160210"/>
                  <a:gd name="connsiteY0" fmla="*/ 289988 h 289988"/>
                  <a:gd name="connsiteX1" fmla="*/ 144784 w 160210"/>
                  <a:gd name="connsiteY1" fmla="*/ 286683 h 289988"/>
                  <a:gd name="connsiteX2" fmla="*/ 10298 w 160210"/>
                  <a:gd name="connsiteY2" fmla="*/ 138331 h 289988"/>
                  <a:gd name="connsiteX3" fmla="*/ 4 w 160210"/>
                  <a:gd name="connsiteY3" fmla="*/ 97470 h 289988"/>
                  <a:gd name="connsiteX4" fmla="*/ 11434 w 160210"/>
                  <a:gd name="connsiteY4" fmla="*/ 99123 h 289988"/>
                  <a:gd name="connsiteX5" fmla="*/ 139069 w 160210"/>
                  <a:gd name="connsiteY5" fmla="*/ 255286 h 289988"/>
                  <a:gd name="connsiteX6" fmla="*/ 125734 w 160210"/>
                  <a:gd name="connsiteY6" fmla="*/ 171833 h 289988"/>
                  <a:gd name="connsiteX7" fmla="*/ 25722 w 160210"/>
                  <a:gd name="connsiteY7" fmla="*/ 10713 h 289988"/>
                  <a:gd name="connsiteX8" fmla="*/ 29532 w 160210"/>
                  <a:gd name="connsiteY8" fmla="*/ 798 h 289988"/>
                  <a:gd name="connsiteX9" fmla="*/ 40962 w 160210"/>
                  <a:gd name="connsiteY9" fmla="*/ 4103 h 289988"/>
                  <a:gd name="connsiteX10" fmla="*/ 140974 w 160210"/>
                  <a:gd name="connsiteY10" fmla="*/ 166050 h 289988"/>
                  <a:gd name="connsiteX11" fmla="*/ 141927 w 160210"/>
                  <a:gd name="connsiteY11" fmla="*/ 168528 h 289988"/>
                  <a:gd name="connsiteX12" fmla="*/ 160024 w 160210"/>
                  <a:gd name="connsiteY12" fmla="*/ 282552 h 289988"/>
                  <a:gd name="connsiteX13" fmla="*/ 155262 w 160210"/>
                  <a:gd name="connsiteY13" fmla="*/ 289988 h 289988"/>
                  <a:gd name="connsiteX14" fmla="*/ 151452 w 160210"/>
                  <a:gd name="connsiteY14" fmla="*/ 289988 h 289988"/>
                  <a:gd name="connsiteX0" fmla="*/ 151530 w 160288"/>
                  <a:gd name="connsiteY0" fmla="*/ 289988 h 289988"/>
                  <a:gd name="connsiteX1" fmla="*/ 144862 w 160288"/>
                  <a:gd name="connsiteY1" fmla="*/ 286683 h 289988"/>
                  <a:gd name="connsiteX2" fmla="*/ 10376 w 160288"/>
                  <a:gd name="connsiteY2" fmla="*/ 138331 h 289988"/>
                  <a:gd name="connsiteX3" fmla="*/ 82 w 160288"/>
                  <a:gd name="connsiteY3" fmla="*/ 97470 h 289988"/>
                  <a:gd name="connsiteX4" fmla="*/ 16392 w 160288"/>
                  <a:gd name="connsiteY4" fmla="*/ 130069 h 289988"/>
                  <a:gd name="connsiteX5" fmla="*/ 139147 w 160288"/>
                  <a:gd name="connsiteY5" fmla="*/ 255286 h 289988"/>
                  <a:gd name="connsiteX6" fmla="*/ 125812 w 160288"/>
                  <a:gd name="connsiteY6" fmla="*/ 171833 h 289988"/>
                  <a:gd name="connsiteX7" fmla="*/ 25800 w 160288"/>
                  <a:gd name="connsiteY7" fmla="*/ 10713 h 289988"/>
                  <a:gd name="connsiteX8" fmla="*/ 29610 w 160288"/>
                  <a:gd name="connsiteY8" fmla="*/ 798 h 289988"/>
                  <a:gd name="connsiteX9" fmla="*/ 41040 w 160288"/>
                  <a:gd name="connsiteY9" fmla="*/ 4103 h 289988"/>
                  <a:gd name="connsiteX10" fmla="*/ 141052 w 160288"/>
                  <a:gd name="connsiteY10" fmla="*/ 166050 h 289988"/>
                  <a:gd name="connsiteX11" fmla="*/ 142005 w 160288"/>
                  <a:gd name="connsiteY11" fmla="*/ 168528 h 289988"/>
                  <a:gd name="connsiteX12" fmla="*/ 160102 w 160288"/>
                  <a:gd name="connsiteY12" fmla="*/ 282552 h 289988"/>
                  <a:gd name="connsiteX13" fmla="*/ 155340 w 160288"/>
                  <a:gd name="connsiteY13" fmla="*/ 289988 h 289988"/>
                  <a:gd name="connsiteX14" fmla="*/ 151530 w 160288"/>
                  <a:gd name="connsiteY14" fmla="*/ 289988 h 289988"/>
                  <a:gd name="connsiteX0" fmla="*/ 141423 w 150181"/>
                  <a:gd name="connsiteY0" fmla="*/ 289988 h 289988"/>
                  <a:gd name="connsiteX1" fmla="*/ 134755 w 150181"/>
                  <a:gd name="connsiteY1" fmla="*/ 286683 h 289988"/>
                  <a:gd name="connsiteX2" fmla="*/ 269 w 150181"/>
                  <a:gd name="connsiteY2" fmla="*/ 138331 h 289988"/>
                  <a:gd name="connsiteX3" fmla="*/ 19252 w 150181"/>
                  <a:gd name="connsiteY3" fmla="*/ 128415 h 289988"/>
                  <a:gd name="connsiteX4" fmla="*/ 6285 w 150181"/>
                  <a:gd name="connsiteY4" fmla="*/ 130069 h 289988"/>
                  <a:gd name="connsiteX5" fmla="*/ 129040 w 150181"/>
                  <a:gd name="connsiteY5" fmla="*/ 255286 h 289988"/>
                  <a:gd name="connsiteX6" fmla="*/ 115705 w 150181"/>
                  <a:gd name="connsiteY6" fmla="*/ 171833 h 289988"/>
                  <a:gd name="connsiteX7" fmla="*/ 15693 w 150181"/>
                  <a:gd name="connsiteY7" fmla="*/ 10713 h 289988"/>
                  <a:gd name="connsiteX8" fmla="*/ 19503 w 150181"/>
                  <a:gd name="connsiteY8" fmla="*/ 798 h 289988"/>
                  <a:gd name="connsiteX9" fmla="*/ 30933 w 150181"/>
                  <a:gd name="connsiteY9" fmla="*/ 4103 h 289988"/>
                  <a:gd name="connsiteX10" fmla="*/ 130945 w 150181"/>
                  <a:gd name="connsiteY10" fmla="*/ 166050 h 289988"/>
                  <a:gd name="connsiteX11" fmla="*/ 131898 w 150181"/>
                  <a:gd name="connsiteY11" fmla="*/ 168528 h 289988"/>
                  <a:gd name="connsiteX12" fmla="*/ 149995 w 150181"/>
                  <a:gd name="connsiteY12" fmla="*/ 282552 h 289988"/>
                  <a:gd name="connsiteX13" fmla="*/ 145233 w 150181"/>
                  <a:gd name="connsiteY13" fmla="*/ 289988 h 289988"/>
                  <a:gd name="connsiteX14" fmla="*/ 141423 w 150181"/>
                  <a:gd name="connsiteY14" fmla="*/ 289988 h 289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50181" h="289988">
                    <a:moveTo>
                      <a:pt x="141423" y="289988"/>
                    </a:moveTo>
                    <a:cubicBezTo>
                      <a:pt x="138565" y="289988"/>
                      <a:pt x="136660" y="289162"/>
                      <a:pt x="134755" y="286683"/>
                    </a:cubicBezTo>
                    <a:lnTo>
                      <a:pt x="269" y="138331"/>
                    </a:lnTo>
                    <a:cubicBezTo>
                      <a:pt x="-2588" y="135026"/>
                      <a:pt x="18249" y="129792"/>
                      <a:pt x="19252" y="128415"/>
                    </a:cubicBezTo>
                    <a:cubicBezTo>
                      <a:pt x="20255" y="127038"/>
                      <a:pt x="3428" y="126764"/>
                      <a:pt x="6285" y="130069"/>
                    </a:cubicBezTo>
                    <a:lnTo>
                      <a:pt x="129040" y="255286"/>
                    </a:lnTo>
                    <a:lnTo>
                      <a:pt x="115705" y="171833"/>
                    </a:lnTo>
                    <a:lnTo>
                      <a:pt x="15693" y="10713"/>
                    </a:lnTo>
                    <a:cubicBezTo>
                      <a:pt x="13788" y="7408"/>
                      <a:pt x="14740" y="2450"/>
                      <a:pt x="19503" y="798"/>
                    </a:cubicBezTo>
                    <a:cubicBezTo>
                      <a:pt x="23313" y="-855"/>
                      <a:pt x="29028" y="-28"/>
                      <a:pt x="30933" y="4103"/>
                    </a:cubicBezTo>
                    <a:lnTo>
                      <a:pt x="130945" y="166050"/>
                    </a:lnTo>
                    <a:cubicBezTo>
                      <a:pt x="130945" y="166876"/>
                      <a:pt x="131898" y="167702"/>
                      <a:pt x="131898" y="168528"/>
                    </a:cubicBezTo>
                    <a:lnTo>
                      <a:pt x="149995" y="282552"/>
                    </a:lnTo>
                    <a:cubicBezTo>
                      <a:pt x="150948" y="285857"/>
                      <a:pt x="148090" y="289162"/>
                      <a:pt x="145233" y="289988"/>
                    </a:cubicBezTo>
                    <a:lnTo>
                      <a:pt x="141423" y="289988"/>
                    </a:lnTo>
                    <a:close/>
                  </a:path>
                </a:pathLst>
              </a:custGeom>
              <a:solidFill>
                <a:srgbClr val="C4C4C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5E1F48C4-F688-47DB-A447-559D9E7A8E41}"/>
                  </a:ext>
                </a:extLst>
              </p:cNvPr>
              <p:cNvSpPr/>
              <p:nvPr/>
            </p:nvSpPr>
            <p:spPr>
              <a:xfrm>
                <a:off x="5274367" y="4524580"/>
                <a:ext cx="66320" cy="252724"/>
              </a:xfrm>
              <a:custGeom>
                <a:avLst/>
                <a:gdLst>
                  <a:gd name="connsiteX0" fmla="*/ 7863 w 127877"/>
                  <a:gd name="connsiteY0" fmla="*/ 271539 h 271538"/>
                  <a:gd name="connsiteX1" fmla="*/ 5005 w 127877"/>
                  <a:gd name="connsiteY1" fmla="*/ 270712 h 271538"/>
                  <a:gd name="connsiteX2" fmla="*/ 243 w 127877"/>
                  <a:gd name="connsiteY2" fmla="*/ 262450 h 271538"/>
                  <a:gd name="connsiteX3" fmla="*/ 33580 w 127877"/>
                  <a:gd name="connsiteY3" fmla="*/ 145121 h 271538"/>
                  <a:gd name="connsiteX4" fmla="*/ 33580 w 127877"/>
                  <a:gd name="connsiteY4" fmla="*/ 144295 h 271538"/>
                  <a:gd name="connsiteX5" fmla="*/ 100255 w 127877"/>
                  <a:gd name="connsiteY5" fmla="*/ 4657 h 271538"/>
                  <a:gd name="connsiteX6" fmla="*/ 110733 w 127877"/>
                  <a:gd name="connsiteY6" fmla="*/ 526 h 271538"/>
                  <a:gd name="connsiteX7" fmla="*/ 115495 w 127877"/>
                  <a:gd name="connsiteY7" fmla="*/ 9615 h 271538"/>
                  <a:gd name="connsiteX8" fmla="*/ 48820 w 127877"/>
                  <a:gd name="connsiteY8" fmla="*/ 148426 h 271538"/>
                  <a:gd name="connsiteX9" fmla="*/ 27865 w 127877"/>
                  <a:gd name="connsiteY9" fmla="*/ 224442 h 271538"/>
                  <a:gd name="connsiteX10" fmla="*/ 112638 w 127877"/>
                  <a:gd name="connsiteY10" fmla="*/ 112071 h 271538"/>
                  <a:gd name="connsiteX11" fmla="*/ 124068 w 127877"/>
                  <a:gd name="connsiteY11" fmla="*/ 109592 h 271538"/>
                  <a:gd name="connsiteX12" fmla="*/ 126925 w 127877"/>
                  <a:gd name="connsiteY12" fmla="*/ 119507 h 271538"/>
                  <a:gd name="connsiteX13" fmla="*/ 14530 w 127877"/>
                  <a:gd name="connsiteY13" fmla="*/ 269060 h 271538"/>
                  <a:gd name="connsiteX14" fmla="*/ 7863 w 127877"/>
                  <a:gd name="connsiteY14" fmla="*/ 271539 h 2715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7877" h="271538">
                    <a:moveTo>
                      <a:pt x="7863" y="271539"/>
                    </a:moveTo>
                    <a:cubicBezTo>
                      <a:pt x="6910" y="271539"/>
                      <a:pt x="5958" y="271539"/>
                      <a:pt x="5005" y="270712"/>
                    </a:cubicBezTo>
                    <a:cubicBezTo>
                      <a:pt x="1195" y="269060"/>
                      <a:pt x="-710" y="265755"/>
                      <a:pt x="243" y="262450"/>
                    </a:cubicBezTo>
                    <a:lnTo>
                      <a:pt x="33580" y="145121"/>
                    </a:lnTo>
                    <a:cubicBezTo>
                      <a:pt x="33580" y="145121"/>
                      <a:pt x="33580" y="144295"/>
                      <a:pt x="33580" y="144295"/>
                    </a:cubicBezTo>
                    <a:lnTo>
                      <a:pt x="100255" y="4657"/>
                    </a:lnTo>
                    <a:cubicBezTo>
                      <a:pt x="102160" y="1352"/>
                      <a:pt x="106923" y="-1127"/>
                      <a:pt x="110733" y="526"/>
                    </a:cubicBezTo>
                    <a:cubicBezTo>
                      <a:pt x="114543" y="2179"/>
                      <a:pt x="117400" y="6310"/>
                      <a:pt x="115495" y="9615"/>
                    </a:cubicBezTo>
                    <a:lnTo>
                      <a:pt x="48820" y="148426"/>
                    </a:lnTo>
                    <a:lnTo>
                      <a:pt x="27865" y="224442"/>
                    </a:lnTo>
                    <a:lnTo>
                      <a:pt x="112638" y="112071"/>
                    </a:lnTo>
                    <a:cubicBezTo>
                      <a:pt x="115495" y="108766"/>
                      <a:pt x="120258" y="107940"/>
                      <a:pt x="124068" y="109592"/>
                    </a:cubicBezTo>
                    <a:cubicBezTo>
                      <a:pt x="127878" y="112071"/>
                      <a:pt x="128830" y="116202"/>
                      <a:pt x="126925" y="119507"/>
                    </a:cubicBezTo>
                    <a:lnTo>
                      <a:pt x="14530" y="269060"/>
                    </a:lnTo>
                    <a:cubicBezTo>
                      <a:pt x="12625" y="270712"/>
                      <a:pt x="9768" y="271539"/>
                      <a:pt x="7863" y="271539"/>
                    </a:cubicBezTo>
                    <a:close/>
                  </a:path>
                </a:pathLst>
              </a:custGeom>
              <a:solidFill>
                <a:srgbClr val="C4C4C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grpSp>
            <p:nvGrpSpPr>
              <p:cNvPr id="26" name="Graphic 48">
                <a:extLst>
                  <a:ext uri="{FF2B5EF4-FFF2-40B4-BE49-F238E27FC236}">
                    <a16:creationId xmlns:a16="http://schemas.microsoft.com/office/drawing/2014/main" id="{5E27A209-C525-4BE4-9627-CA89BF6089D7}"/>
                  </a:ext>
                </a:extLst>
              </p:cNvPr>
              <p:cNvGrpSpPr/>
              <p:nvPr/>
            </p:nvGrpSpPr>
            <p:grpSpPr>
              <a:xfrm>
                <a:off x="4548002" y="4548088"/>
                <a:ext cx="779874" cy="367169"/>
                <a:chOff x="4548002" y="4548088"/>
                <a:chExt cx="779874" cy="367169"/>
              </a:xfrm>
            </p:grpSpPr>
            <p:sp>
              <p:nvSpPr>
                <p:cNvPr id="27" name="Freeform: Shape 26">
                  <a:extLst>
                    <a:ext uri="{FF2B5EF4-FFF2-40B4-BE49-F238E27FC236}">
                      <a16:creationId xmlns:a16="http://schemas.microsoft.com/office/drawing/2014/main" id="{0373ABAA-CB60-4CDB-AE10-6BC35328983D}"/>
                    </a:ext>
                  </a:extLst>
                </p:cNvPr>
                <p:cNvSpPr/>
                <p:nvPr/>
              </p:nvSpPr>
              <p:spPr>
                <a:xfrm>
                  <a:off x="4548002" y="4548088"/>
                  <a:ext cx="779874" cy="367169"/>
                </a:xfrm>
                <a:custGeom>
                  <a:avLst/>
                  <a:gdLst>
                    <a:gd name="connsiteX0" fmla="*/ 0 w 752475"/>
                    <a:gd name="connsiteY0" fmla="*/ 109066 h 342109"/>
                    <a:gd name="connsiteX1" fmla="*/ 430530 w 752475"/>
                    <a:gd name="connsiteY1" fmla="*/ 0 h 342109"/>
                    <a:gd name="connsiteX2" fmla="*/ 752475 w 752475"/>
                    <a:gd name="connsiteY2" fmla="*/ 90062 h 342109"/>
                    <a:gd name="connsiteX3" fmla="*/ 713423 w 752475"/>
                    <a:gd name="connsiteY3" fmla="*/ 209870 h 342109"/>
                    <a:gd name="connsiteX4" fmla="*/ 371475 w 752475"/>
                    <a:gd name="connsiteY4" fmla="*/ 342071 h 342109"/>
                    <a:gd name="connsiteX5" fmla="*/ 23812 w 752475"/>
                    <a:gd name="connsiteY5" fmla="*/ 227221 h 342109"/>
                    <a:gd name="connsiteX6" fmla="*/ 0 w 752475"/>
                    <a:gd name="connsiteY6" fmla="*/ 109066 h 3421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752475" h="342109">
                      <a:moveTo>
                        <a:pt x="0" y="109066"/>
                      </a:moveTo>
                      <a:lnTo>
                        <a:pt x="430530" y="0"/>
                      </a:lnTo>
                      <a:cubicBezTo>
                        <a:pt x="499110" y="11568"/>
                        <a:pt x="661988" y="63622"/>
                        <a:pt x="752475" y="90062"/>
                      </a:cubicBezTo>
                      <a:cubicBezTo>
                        <a:pt x="743903" y="130549"/>
                        <a:pt x="729615" y="170209"/>
                        <a:pt x="713423" y="209870"/>
                      </a:cubicBezTo>
                      <a:cubicBezTo>
                        <a:pt x="677228" y="239615"/>
                        <a:pt x="518160" y="339592"/>
                        <a:pt x="371475" y="342071"/>
                      </a:cubicBezTo>
                      <a:cubicBezTo>
                        <a:pt x="224790" y="344550"/>
                        <a:pt x="23812" y="227221"/>
                        <a:pt x="23812" y="227221"/>
                      </a:cubicBezTo>
                      <a:cubicBezTo>
                        <a:pt x="7620" y="185082"/>
                        <a:pt x="0" y="109066"/>
                        <a:pt x="0" y="10906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" name="Freeform: Shape 27">
                  <a:extLst>
                    <a:ext uri="{FF2B5EF4-FFF2-40B4-BE49-F238E27FC236}">
                      <a16:creationId xmlns:a16="http://schemas.microsoft.com/office/drawing/2014/main" id="{DE1307FC-21B5-4DCA-9828-6AFDF1E27CB4}"/>
                    </a:ext>
                  </a:extLst>
                </p:cNvPr>
                <p:cNvSpPr/>
                <p:nvPr/>
              </p:nvSpPr>
              <p:spPr>
                <a:xfrm>
                  <a:off x="4602562" y="4629047"/>
                  <a:ext cx="673511" cy="88379"/>
                </a:xfrm>
                <a:custGeom>
                  <a:avLst/>
                  <a:gdLst>
                    <a:gd name="connsiteX0" fmla="*/ 654368 w 654367"/>
                    <a:gd name="connsiteY0" fmla="*/ 89369 h 89369"/>
                    <a:gd name="connsiteX1" fmla="*/ 390525 w 654367"/>
                    <a:gd name="connsiteY1" fmla="*/ 133 h 89369"/>
                    <a:gd name="connsiteX2" fmla="*/ 0 w 654367"/>
                    <a:gd name="connsiteY2" fmla="*/ 89369 h 89369"/>
                    <a:gd name="connsiteX3" fmla="*/ 390525 w 654367"/>
                    <a:gd name="connsiteY3" fmla="*/ 33184 h 89369"/>
                    <a:gd name="connsiteX4" fmla="*/ 654368 w 654367"/>
                    <a:gd name="connsiteY4" fmla="*/ 89369 h 893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54367" h="89369">
                      <a:moveTo>
                        <a:pt x="654368" y="89369"/>
                      </a:moveTo>
                      <a:cubicBezTo>
                        <a:pt x="654368" y="89369"/>
                        <a:pt x="443865" y="3438"/>
                        <a:pt x="390525" y="133"/>
                      </a:cubicBezTo>
                      <a:cubicBezTo>
                        <a:pt x="338138" y="-3998"/>
                        <a:pt x="0" y="89369"/>
                        <a:pt x="0" y="89369"/>
                      </a:cubicBezTo>
                      <a:cubicBezTo>
                        <a:pt x="0" y="89369"/>
                        <a:pt x="303848" y="29052"/>
                        <a:pt x="390525" y="33184"/>
                      </a:cubicBezTo>
                      <a:cubicBezTo>
                        <a:pt x="479107" y="38141"/>
                        <a:pt x="654368" y="89369"/>
                        <a:pt x="654368" y="89369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0" name="Freeform: Shape 29">
                  <a:extLst>
                    <a:ext uri="{FF2B5EF4-FFF2-40B4-BE49-F238E27FC236}">
                      <a16:creationId xmlns:a16="http://schemas.microsoft.com/office/drawing/2014/main" id="{51A3CF15-2BBA-4579-9DE3-3B84A294A5F5}"/>
                    </a:ext>
                  </a:extLst>
                </p:cNvPr>
                <p:cNvSpPr/>
                <p:nvPr/>
              </p:nvSpPr>
              <p:spPr>
                <a:xfrm>
                  <a:off x="4621400" y="4740541"/>
                  <a:ext cx="600964" cy="60092"/>
                </a:xfrm>
                <a:custGeom>
                  <a:avLst/>
                  <a:gdLst>
                    <a:gd name="connsiteX0" fmla="*/ 583883 w 583882"/>
                    <a:gd name="connsiteY0" fmla="*/ 60765 h 60765"/>
                    <a:gd name="connsiteX1" fmla="*/ 384810 w 583882"/>
                    <a:gd name="connsiteY1" fmla="*/ 449 h 60765"/>
                    <a:gd name="connsiteX2" fmla="*/ 0 w 583882"/>
                    <a:gd name="connsiteY2" fmla="*/ 46719 h 60765"/>
                    <a:gd name="connsiteX3" fmla="*/ 384810 w 583882"/>
                    <a:gd name="connsiteY3" fmla="*/ 24410 h 60765"/>
                    <a:gd name="connsiteX4" fmla="*/ 583883 w 583882"/>
                    <a:gd name="connsiteY4" fmla="*/ 60765 h 607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83882" h="60765">
                      <a:moveTo>
                        <a:pt x="583883" y="60765"/>
                      </a:moveTo>
                      <a:cubicBezTo>
                        <a:pt x="583883" y="60765"/>
                        <a:pt x="453390" y="5406"/>
                        <a:pt x="384810" y="449"/>
                      </a:cubicBezTo>
                      <a:cubicBezTo>
                        <a:pt x="300038" y="-5335"/>
                        <a:pt x="0" y="46719"/>
                        <a:pt x="0" y="46719"/>
                      </a:cubicBezTo>
                      <a:cubicBezTo>
                        <a:pt x="0" y="46719"/>
                        <a:pt x="319088" y="19453"/>
                        <a:pt x="384810" y="24410"/>
                      </a:cubicBezTo>
                      <a:cubicBezTo>
                        <a:pt x="449580" y="29368"/>
                        <a:pt x="583883" y="60765"/>
                        <a:pt x="583883" y="60765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1" name="Freeform: Shape 30">
                  <a:extLst>
                    <a:ext uri="{FF2B5EF4-FFF2-40B4-BE49-F238E27FC236}">
                      <a16:creationId xmlns:a16="http://schemas.microsoft.com/office/drawing/2014/main" id="{3633283A-0888-4252-8C1F-F50486D313B5}"/>
                    </a:ext>
                  </a:extLst>
                </p:cNvPr>
                <p:cNvSpPr/>
                <p:nvPr/>
              </p:nvSpPr>
              <p:spPr>
                <a:xfrm>
                  <a:off x="4629749" y="4809152"/>
                  <a:ext cx="536260" cy="65526"/>
                </a:xfrm>
                <a:custGeom>
                  <a:avLst/>
                  <a:gdLst>
                    <a:gd name="connsiteX0" fmla="*/ 521018 w 521017"/>
                    <a:gd name="connsiteY0" fmla="*/ 19830 h 66260"/>
                    <a:gd name="connsiteX1" fmla="*/ 0 w 521017"/>
                    <a:gd name="connsiteY1" fmla="*/ 0 h 66260"/>
                    <a:gd name="connsiteX2" fmla="*/ 244793 w 521017"/>
                    <a:gd name="connsiteY2" fmla="*/ 63622 h 66260"/>
                    <a:gd name="connsiteX3" fmla="*/ 521018 w 521017"/>
                    <a:gd name="connsiteY3" fmla="*/ 19830 h 662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21017" h="66260">
                      <a:moveTo>
                        <a:pt x="521018" y="19830"/>
                      </a:moveTo>
                      <a:cubicBezTo>
                        <a:pt x="521018" y="19830"/>
                        <a:pt x="308610" y="85105"/>
                        <a:pt x="0" y="0"/>
                      </a:cubicBezTo>
                      <a:cubicBezTo>
                        <a:pt x="0" y="0"/>
                        <a:pt x="99060" y="47923"/>
                        <a:pt x="244793" y="63622"/>
                      </a:cubicBezTo>
                      <a:cubicBezTo>
                        <a:pt x="389573" y="79321"/>
                        <a:pt x="521018" y="19830"/>
                        <a:pt x="521018" y="19830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B38578F4-9DA4-40BA-A2A6-E5B7C35E85F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 rot="1420624">
              <a:off x="1773921" y="2908192"/>
              <a:ext cx="827101" cy="657204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AB4766AC-F9D3-4029-8708-3E405DAD95E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 rot="20096557">
              <a:off x="0" y="3760985"/>
              <a:ext cx="841135" cy="657204"/>
            </a:xfrm>
            <a:prstGeom prst="rect">
              <a:avLst/>
            </a:prstGeom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964BBD66-69F8-4741-B670-CA011E69A1B1}"/>
              </a:ext>
            </a:extLst>
          </p:cNvPr>
          <p:cNvGrpSpPr/>
          <p:nvPr/>
        </p:nvGrpSpPr>
        <p:grpSpPr>
          <a:xfrm>
            <a:off x="2182781" y="2302932"/>
            <a:ext cx="1722235" cy="3179418"/>
            <a:chOff x="3680781" y="2574770"/>
            <a:chExt cx="1927039" cy="3923112"/>
          </a:xfrm>
        </p:grpSpPr>
        <p:pic>
          <p:nvPicPr>
            <p:cNvPr id="44" name="Graphic 43">
              <a:extLst>
                <a:ext uri="{FF2B5EF4-FFF2-40B4-BE49-F238E27FC236}">
                  <a16:creationId xmlns:a16="http://schemas.microsoft.com/office/drawing/2014/main" id="{779D38DF-A469-4560-8E41-DFF333EB8C0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680781" y="2574770"/>
              <a:ext cx="1865268" cy="3890794"/>
            </a:xfrm>
            <a:prstGeom prst="rect">
              <a:avLst/>
            </a:prstGeom>
          </p:spPr>
        </p:pic>
        <p:pic>
          <p:nvPicPr>
            <p:cNvPr id="45" name="Graphic 44">
              <a:extLst>
                <a:ext uri="{FF2B5EF4-FFF2-40B4-BE49-F238E27FC236}">
                  <a16:creationId xmlns:a16="http://schemas.microsoft.com/office/drawing/2014/main" id="{806BEBB6-DE1B-4A29-8A6A-9BA39D6DA2D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 flipH="1">
              <a:off x="4625920" y="5505908"/>
              <a:ext cx="606166" cy="906141"/>
            </a:xfrm>
            <a:prstGeom prst="rect">
              <a:avLst/>
            </a:prstGeom>
          </p:spPr>
        </p:pic>
        <p:pic>
          <p:nvPicPr>
            <p:cNvPr id="46" name="Graphic 45">
              <a:extLst>
                <a:ext uri="{FF2B5EF4-FFF2-40B4-BE49-F238E27FC236}">
                  <a16:creationId xmlns:a16="http://schemas.microsoft.com/office/drawing/2014/main" id="{0BE298EF-9E93-4F59-9697-1F8F59AD5F2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778525" flipH="1">
              <a:off x="4000975" y="5447229"/>
              <a:ext cx="424398" cy="1050653"/>
            </a:xfrm>
            <a:prstGeom prst="rect">
              <a:avLst/>
            </a:prstGeom>
          </p:spPr>
        </p:pic>
        <p:grpSp>
          <p:nvGrpSpPr>
            <p:cNvPr id="47" name="Graphic 37">
              <a:extLst>
                <a:ext uri="{FF2B5EF4-FFF2-40B4-BE49-F238E27FC236}">
                  <a16:creationId xmlns:a16="http://schemas.microsoft.com/office/drawing/2014/main" id="{7FF124CA-621C-4FFD-8603-06772542369A}"/>
                </a:ext>
              </a:extLst>
            </p:cNvPr>
            <p:cNvGrpSpPr/>
            <p:nvPr/>
          </p:nvGrpSpPr>
          <p:grpSpPr>
            <a:xfrm rot="21443796" flipH="1">
              <a:off x="4096505" y="3377879"/>
              <a:ext cx="1025800" cy="588650"/>
              <a:chOff x="8516323" y="4103602"/>
              <a:chExt cx="870746" cy="562207"/>
            </a:xfrm>
          </p:grpSpPr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853EE2C9-FEC8-4321-8A31-B90A6B488FA5}"/>
                  </a:ext>
                </a:extLst>
              </p:cNvPr>
              <p:cNvSpPr/>
              <p:nvPr/>
            </p:nvSpPr>
            <p:spPr>
              <a:xfrm rot="21068312">
                <a:off x="8516323" y="4103602"/>
                <a:ext cx="120568" cy="467556"/>
              </a:xfrm>
              <a:custGeom>
                <a:avLst/>
                <a:gdLst>
                  <a:gd name="connsiteX0" fmla="*/ 155014 w 163773"/>
                  <a:gd name="connsiteY0" fmla="*/ 334295 h 334294"/>
                  <a:gd name="connsiteX1" fmla="*/ 148346 w 163773"/>
                  <a:gd name="connsiteY1" fmla="*/ 330485 h 334294"/>
                  <a:gd name="connsiteX2" fmla="*/ 1661 w 163773"/>
                  <a:gd name="connsiteY2" fmla="*/ 123792 h 334294"/>
                  <a:gd name="connsiteX3" fmla="*/ 3566 w 163773"/>
                  <a:gd name="connsiteY3" fmla="*/ 112362 h 334294"/>
                  <a:gd name="connsiteX4" fmla="*/ 14996 w 163773"/>
                  <a:gd name="connsiteY4" fmla="*/ 114267 h 334294"/>
                  <a:gd name="connsiteX5" fmla="*/ 142631 w 163773"/>
                  <a:gd name="connsiteY5" fmla="*/ 294290 h 334294"/>
                  <a:gd name="connsiteX6" fmla="*/ 129296 w 163773"/>
                  <a:gd name="connsiteY6" fmla="*/ 198087 h 334294"/>
                  <a:gd name="connsiteX7" fmla="*/ 29284 w 163773"/>
                  <a:gd name="connsiteY7" fmla="*/ 12350 h 334294"/>
                  <a:gd name="connsiteX8" fmla="*/ 33094 w 163773"/>
                  <a:gd name="connsiteY8" fmla="*/ 920 h 334294"/>
                  <a:gd name="connsiteX9" fmla="*/ 44524 w 163773"/>
                  <a:gd name="connsiteY9" fmla="*/ 4730 h 334294"/>
                  <a:gd name="connsiteX10" fmla="*/ 144536 w 163773"/>
                  <a:gd name="connsiteY10" fmla="*/ 191420 h 334294"/>
                  <a:gd name="connsiteX11" fmla="*/ 145489 w 163773"/>
                  <a:gd name="connsiteY11" fmla="*/ 194277 h 334294"/>
                  <a:gd name="connsiteX12" fmla="*/ 163586 w 163773"/>
                  <a:gd name="connsiteY12" fmla="*/ 325722 h 334294"/>
                  <a:gd name="connsiteX13" fmla="*/ 158824 w 163773"/>
                  <a:gd name="connsiteY13" fmla="*/ 334295 h 334294"/>
                  <a:gd name="connsiteX14" fmla="*/ 155014 w 163773"/>
                  <a:gd name="connsiteY14" fmla="*/ 334295 h 334294"/>
                  <a:gd name="connsiteX0" fmla="*/ 158824 w 163772"/>
                  <a:gd name="connsiteY0" fmla="*/ 334295 h 334295"/>
                  <a:gd name="connsiteX1" fmla="*/ 148346 w 163772"/>
                  <a:gd name="connsiteY1" fmla="*/ 330485 h 334295"/>
                  <a:gd name="connsiteX2" fmla="*/ 1661 w 163772"/>
                  <a:gd name="connsiteY2" fmla="*/ 123792 h 334295"/>
                  <a:gd name="connsiteX3" fmla="*/ 3566 w 163772"/>
                  <a:gd name="connsiteY3" fmla="*/ 112362 h 334295"/>
                  <a:gd name="connsiteX4" fmla="*/ 14996 w 163772"/>
                  <a:gd name="connsiteY4" fmla="*/ 114267 h 334295"/>
                  <a:gd name="connsiteX5" fmla="*/ 142631 w 163772"/>
                  <a:gd name="connsiteY5" fmla="*/ 294290 h 334295"/>
                  <a:gd name="connsiteX6" fmla="*/ 129296 w 163772"/>
                  <a:gd name="connsiteY6" fmla="*/ 198087 h 334295"/>
                  <a:gd name="connsiteX7" fmla="*/ 29284 w 163772"/>
                  <a:gd name="connsiteY7" fmla="*/ 12350 h 334295"/>
                  <a:gd name="connsiteX8" fmla="*/ 33094 w 163772"/>
                  <a:gd name="connsiteY8" fmla="*/ 920 h 334295"/>
                  <a:gd name="connsiteX9" fmla="*/ 44524 w 163772"/>
                  <a:gd name="connsiteY9" fmla="*/ 4730 h 334295"/>
                  <a:gd name="connsiteX10" fmla="*/ 144536 w 163772"/>
                  <a:gd name="connsiteY10" fmla="*/ 191420 h 334295"/>
                  <a:gd name="connsiteX11" fmla="*/ 145489 w 163772"/>
                  <a:gd name="connsiteY11" fmla="*/ 194277 h 334295"/>
                  <a:gd name="connsiteX12" fmla="*/ 163586 w 163772"/>
                  <a:gd name="connsiteY12" fmla="*/ 325722 h 334295"/>
                  <a:gd name="connsiteX13" fmla="*/ 158824 w 163772"/>
                  <a:gd name="connsiteY13" fmla="*/ 334295 h 334295"/>
                  <a:gd name="connsiteX0" fmla="*/ 163586 w 166320"/>
                  <a:gd name="connsiteY0" fmla="*/ 325722 h 349905"/>
                  <a:gd name="connsiteX1" fmla="*/ 148346 w 166320"/>
                  <a:gd name="connsiteY1" fmla="*/ 330485 h 349905"/>
                  <a:gd name="connsiteX2" fmla="*/ 1661 w 166320"/>
                  <a:gd name="connsiteY2" fmla="*/ 123792 h 349905"/>
                  <a:gd name="connsiteX3" fmla="*/ 3566 w 166320"/>
                  <a:gd name="connsiteY3" fmla="*/ 112362 h 349905"/>
                  <a:gd name="connsiteX4" fmla="*/ 14996 w 166320"/>
                  <a:gd name="connsiteY4" fmla="*/ 114267 h 349905"/>
                  <a:gd name="connsiteX5" fmla="*/ 142631 w 166320"/>
                  <a:gd name="connsiteY5" fmla="*/ 294290 h 349905"/>
                  <a:gd name="connsiteX6" fmla="*/ 129296 w 166320"/>
                  <a:gd name="connsiteY6" fmla="*/ 198087 h 349905"/>
                  <a:gd name="connsiteX7" fmla="*/ 29284 w 166320"/>
                  <a:gd name="connsiteY7" fmla="*/ 12350 h 349905"/>
                  <a:gd name="connsiteX8" fmla="*/ 33094 w 166320"/>
                  <a:gd name="connsiteY8" fmla="*/ 920 h 349905"/>
                  <a:gd name="connsiteX9" fmla="*/ 44524 w 166320"/>
                  <a:gd name="connsiteY9" fmla="*/ 4730 h 349905"/>
                  <a:gd name="connsiteX10" fmla="*/ 144536 w 166320"/>
                  <a:gd name="connsiteY10" fmla="*/ 191420 h 349905"/>
                  <a:gd name="connsiteX11" fmla="*/ 145489 w 166320"/>
                  <a:gd name="connsiteY11" fmla="*/ 194277 h 349905"/>
                  <a:gd name="connsiteX12" fmla="*/ 163586 w 166320"/>
                  <a:gd name="connsiteY12" fmla="*/ 325722 h 349905"/>
                  <a:gd name="connsiteX0" fmla="*/ 163586 w 166320"/>
                  <a:gd name="connsiteY0" fmla="*/ 325722 h 349905"/>
                  <a:gd name="connsiteX1" fmla="*/ 148346 w 166320"/>
                  <a:gd name="connsiteY1" fmla="*/ 330485 h 349905"/>
                  <a:gd name="connsiteX2" fmla="*/ 1661 w 166320"/>
                  <a:gd name="connsiteY2" fmla="*/ 123792 h 349905"/>
                  <a:gd name="connsiteX3" fmla="*/ 3566 w 166320"/>
                  <a:gd name="connsiteY3" fmla="*/ 112362 h 349905"/>
                  <a:gd name="connsiteX4" fmla="*/ 14996 w 166320"/>
                  <a:gd name="connsiteY4" fmla="*/ 114267 h 349905"/>
                  <a:gd name="connsiteX5" fmla="*/ 121617 w 166320"/>
                  <a:gd name="connsiteY5" fmla="*/ 248738 h 349905"/>
                  <a:gd name="connsiteX6" fmla="*/ 129296 w 166320"/>
                  <a:gd name="connsiteY6" fmla="*/ 198087 h 349905"/>
                  <a:gd name="connsiteX7" fmla="*/ 29284 w 166320"/>
                  <a:gd name="connsiteY7" fmla="*/ 12350 h 349905"/>
                  <a:gd name="connsiteX8" fmla="*/ 33094 w 166320"/>
                  <a:gd name="connsiteY8" fmla="*/ 920 h 349905"/>
                  <a:gd name="connsiteX9" fmla="*/ 44524 w 166320"/>
                  <a:gd name="connsiteY9" fmla="*/ 4730 h 349905"/>
                  <a:gd name="connsiteX10" fmla="*/ 144536 w 166320"/>
                  <a:gd name="connsiteY10" fmla="*/ 191420 h 349905"/>
                  <a:gd name="connsiteX11" fmla="*/ 145489 w 166320"/>
                  <a:gd name="connsiteY11" fmla="*/ 194277 h 349905"/>
                  <a:gd name="connsiteX12" fmla="*/ 163586 w 166320"/>
                  <a:gd name="connsiteY12" fmla="*/ 325722 h 349905"/>
                  <a:gd name="connsiteX0" fmla="*/ 154492 w 162305"/>
                  <a:gd name="connsiteY0" fmla="*/ 259368 h 338479"/>
                  <a:gd name="connsiteX1" fmla="*/ 148346 w 162305"/>
                  <a:gd name="connsiteY1" fmla="*/ 330485 h 338479"/>
                  <a:gd name="connsiteX2" fmla="*/ 1661 w 162305"/>
                  <a:gd name="connsiteY2" fmla="*/ 123792 h 338479"/>
                  <a:gd name="connsiteX3" fmla="*/ 3566 w 162305"/>
                  <a:gd name="connsiteY3" fmla="*/ 112362 h 338479"/>
                  <a:gd name="connsiteX4" fmla="*/ 14996 w 162305"/>
                  <a:gd name="connsiteY4" fmla="*/ 114267 h 338479"/>
                  <a:gd name="connsiteX5" fmla="*/ 121617 w 162305"/>
                  <a:gd name="connsiteY5" fmla="*/ 248738 h 338479"/>
                  <a:gd name="connsiteX6" fmla="*/ 129296 w 162305"/>
                  <a:gd name="connsiteY6" fmla="*/ 198087 h 338479"/>
                  <a:gd name="connsiteX7" fmla="*/ 29284 w 162305"/>
                  <a:gd name="connsiteY7" fmla="*/ 12350 h 338479"/>
                  <a:gd name="connsiteX8" fmla="*/ 33094 w 162305"/>
                  <a:gd name="connsiteY8" fmla="*/ 920 h 338479"/>
                  <a:gd name="connsiteX9" fmla="*/ 44524 w 162305"/>
                  <a:gd name="connsiteY9" fmla="*/ 4730 h 338479"/>
                  <a:gd name="connsiteX10" fmla="*/ 144536 w 162305"/>
                  <a:gd name="connsiteY10" fmla="*/ 191420 h 338479"/>
                  <a:gd name="connsiteX11" fmla="*/ 145489 w 162305"/>
                  <a:gd name="connsiteY11" fmla="*/ 194277 h 338479"/>
                  <a:gd name="connsiteX12" fmla="*/ 154492 w 162305"/>
                  <a:gd name="connsiteY12" fmla="*/ 259368 h 338479"/>
                  <a:gd name="connsiteX0" fmla="*/ 154492 w 154495"/>
                  <a:gd name="connsiteY0" fmla="*/ 259368 h 271187"/>
                  <a:gd name="connsiteX1" fmla="*/ 89039 w 154495"/>
                  <a:gd name="connsiteY1" fmla="*/ 237035 h 271187"/>
                  <a:gd name="connsiteX2" fmla="*/ 1661 w 154495"/>
                  <a:gd name="connsiteY2" fmla="*/ 123792 h 271187"/>
                  <a:gd name="connsiteX3" fmla="*/ 3566 w 154495"/>
                  <a:gd name="connsiteY3" fmla="*/ 112362 h 271187"/>
                  <a:gd name="connsiteX4" fmla="*/ 14996 w 154495"/>
                  <a:gd name="connsiteY4" fmla="*/ 114267 h 271187"/>
                  <a:gd name="connsiteX5" fmla="*/ 121617 w 154495"/>
                  <a:gd name="connsiteY5" fmla="*/ 248738 h 271187"/>
                  <a:gd name="connsiteX6" fmla="*/ 129296 w 154495"/>
                  <a:gd name="connsiteY6" fmla="*/ 198087 h 271187"/>
                  <a:gd name="connsiteX7" fmla="*/ 29284 w 154495"/>
                  <a:gd name="connsiteY7" fmla="*/ 12350 h 271187"/>
                  <a:gd name="connsiteX8" fmla="*/ 33094 w 154495"/>
                  <a:gd name="connsiteY8" fmla="*/ 920 h 271187"/>
                  <a:gd name="connsiteX9" fmla="*/ 44524 w 154495"/>
                  <a:gd name="connsiteY9" fmla="*/ 4730 h 271187"/>
                  <a:gd name="connsiteX10" fmla="*/ 144536 w 154495"/>
                  <a:gd name="connsiteY10" fmla="*/ 191420 h 271187"/>
                  <a:gd name="connsiteX11" fmla="*/ 145489 w 154495"/>
                  <a:gd name="connsiteY11" fmla="*/ 194277 h 271187"/>
                  <a:gd name="connsiteX12" fmla="*/ 154492 w 154495"/>
                  <a:gd name="connsiteY12" fmla="*/ 259368 h 271187"/>
                  <a:gd name="connsiteX0" fmla="*/ 154492 w 154496"/>
                  <a:gd name="connsiteY0" fmla="*/ 259368 h 268433"/>
                  <a:gd name="connsiteX1" fmla="*/ 89039 w 154496"/>
                  <a:gd name="connsiteY1" fmla="*/ 237035 h 268433"/>
                  <a:gd name="connsiteX2" fmla="*/ 1661 w 154496"/>
                  <a:gd name="connsiteY2" fmla="*/ 123792 h 268433"/>
                  <a:gd name="connsiteX3" fmla="*/ 3566 w 154496"/>
                  <a:gd name="connsiteY3" fmla="*/ 112362 h 268433"/>
                  <a:gd name="connsiteX4" fmla="*/ 14996 w 154496"/>
                  <a:gd name="connsiteY4" fmla="*/ 114267 h 268433"/>
                  <a:gd name="connsiteX5" fmla="*/ 121617 w 154496"/>
                  <a:gd name="connsiteY5" fmla="*/ 248738 h 268433"/>
                  <a:gd name="connsiteX6" fmla="*/ 129296 w 154496"/>
                  <a:gd name="connsiteY6" fmla="*/ 198087 h 268433"/>
                  <a:gd name="connsiteX7" fmla="*/ 29284 w 154496"/>
                  <a:gd name="connsiteY7" fmla="*/ 12350 h 268433"/>
                  <a:gd name="connsiteX8" fmla="*/ 33094 w 154496"/>
                  <a:gd name="connsiteY8" fmla="*/ 920 h 268433"/>
                  <a:gd name="connsiteX9" fmla="*/ 44524 w 154496"/>
                  <a:gd name="connsiteY9" fmla="*/ 4730 h 268433"/>
                  <a:gd name="connsiteX10" fmla="*/ 144536 w 154496"/>
                  <a:gd name="connsiteY10" fmla="*/ 191420 h 268433"/>
                  <a:gd name="connsiteX11" fmla="*/ 145489 w 154496"/>
                  <a:gd name="connsiteY11" fmla="*/ 194277 h 268433"/>
                  <a:gd name="connsiteX12" fmla="*/ 154492 w 154496"/>
                  <a:gd name="connsiteY12" fmla="*/ 259368 h 2684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54496" h="268433">
                    <a:moveTo>
                      <a:pt x="154492" y="259368"/>
                    </a:moveTo>
                    <a:cubicBezTo>
                      <a:pt x="154968" y="282069"/>
                      <a:pt x="118774" y="257416"/>
                      <a:pt x="89039" y="237035"/>
                    </a:cubicBezTo>
                    <a:lnTo>
                      <a:pt x="1661" y="123792"/>
                    </a:lnTo>
                    <a:cubicBezTo>
                      <a:pt x="-1196" y="119982"/>
                      <a:pt x="-244" y="115220"/>
                      <a:pt x="3566" y="112362"/>
                    </a:cubicBezTo>
                    <a:cubicBezTo>
                      <a:pt x="7376" y="109505"/>
                      <a:pt x="12139" y="110457"/>
                      <a:pt x="14996" y="114267"/>
                    </a:cubicBezTo>
                    <a:lnTo>
                      <a:pt x="121617" y="248738"/>
                    </a:lnTo>
                    <a:lnTo>
                      <a:pt x="129296" y="198087"/>
                    </a:lnTo>
                    <a:lnTo>
                      <a:pt x="29284" y="12350"/>
                    </a:lnTo>
                    <a:cubicBezTo>
                      <a:pt x="27379" y="8540"/>
                      <a:pt x="28331" y="2825"/>
                      <a:pt x="33094" y="920"/>
                    </a:cubicBezTo>
                    <a:cubicBezTo>
                      <a:pt x="36904" y="-985"/>
                      <a:pt x="42619" y="-33"/>
                      <a:pt x="44524" y="4730"/>
                    </a:cubicBezTo>
                    <a:lnTo>
                      <a:pt x="144536" y="191420"/>
                    </a:lnTo>
                    <a:cubicBezTo>
                      <a:pt x="144536" y="192372"/>
                      <a:pt x="145489" y="193325"/>
                      <a:pt x="145489" y="194277"/>
                    </a:cubicBezTo>
                    <a:lnTo>
                      <a:pt x="154492" y="259368"/>
                    </a:lnTo>
                    <a:close/>
                  </a:path>
                </a:pathLst>
              </a:custGeom>
              <a:solidFill>
                <a:srgbClr val="C4C4C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8628E6C9-2E03-438D-B032-DB2ACC8F7819}"/>
                  </a:ext>
                </a:extLst>
              </p:cNvPr>
              <p:cNvSpPr/>
              <p:nvPr/>
            </p:nvSpPr>
            <p:spPr>
              <a:xfrm rot="21217160">
                <a:off x="9259192" y="4162766"/>
                <a:ext cx="127877" cy="355099"/>
              </a:xfrm>
              <a:custGeom>
                <a:avLst/>
                <a:gdLst>
                  <a:gd name="connsiteX0" fmla="*/ 7863 w 127877"/>
                  <a:gd name="connsiteY0" fmla="*/ 313026 h 313026"/>
                  <a:gd name="connsiteX1" fmla="*/ 5005 w 127877"/>
                  <a:gd name="connsiteY1" fmla="*/ 312074 h 313026"/>
                  <a:gd name="connsiteX2" fmla="*/ 243 w 127877"/>
                  <a:gd name="connsiteY2" fmla="*/ 302549 h 313026"/>
                  <a:gd name="connsiteX3" fmla="*/ 33580 w 127877"/>
                  <a:gd name="connsiteY3" fmla="*/ 167294 h 313026"/>
                  <a:gd name="connsiteX4" fmla="*/ 33580 w 127877"/>
                  <a:gd name="connsiteY4" fmla="*/ 166341 h 313026"/>
                  <a:gd name="connsiteX5" fmla="*/ 100255 w 127877"/>
                  <a:gd name="connsiteY5" fmla="*/ 5369 h 313026"/>
                  <a:gd name="connsiteX6" fmla="*/ 110733 w 127877"/>
                  <a:gd name="connsiteY6" fmla="*/ 606 h 313026"/>
                  <a:gd name="connsiteX7" fmla="*/ 115495 w 127877"/>
                  <a:gd name="connsiteY7" fmla="*/ 11084 h 313026"/>
                  <a:gd name="connsiteX8" fmla="*/ 48820 w 127877"/>
                  <a:gd name="connsiteY8" fmla="*/ 171104 h 313026"/>
                  <a:gd name="connsiteX9" fmla="*/ 27865 w 127877"/>
                  <a:gd name="connsiteY9" fmla="*/ 258734 h 313026"/>
                  <a:gd name="connsiteX10" fmla="*/ 112638 w 127877"/>
                  <a:gd name="connsiteY10" fmla="*/ 129194 h 313026"/>
                  <a:gd name="connsiteX11" fmla="*/ 124068 w 127877"/>
                  <a:gd name="connsiteY11" fmla="*/ 126336 h 313026"/>
                  <a:gd name="connsiteX12" fmla="*/ 126925 w 127877"/>
                  <a:gd name="connsiteY12" fmla="*/ 137766 h 313026"/>
                  <a:gd name="connsiteX13" fmla="*/ 14530 w 127877"/>
                  <a:gd name="connsiteY13" fmla="*/ 310169 h 313026"/>
                  <a:gd name="connsiteX14" fmla="*/ 7863 w 127877"/>
                  <a:gd name="connsiteY14" fmla="*/ 313026 h 3130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7877" h="313026">
                    <a:moveTo>
                      <a:pt x="7863" y="313026"/>
                    </a:moveTo>
                    <a:cubicBezTo>
                      <a:pt x="6910" y="313026"/>
                      <a:pt x="5958" y="313026"/>
                      <a:pt x="5005" y="312074"/>
                    </a:cubicBezTo>
                    <a:cubicBezTo>
                      <a:pt x="1195" y="310169"/>
                      <a:pt x="-710" y="306359"/>
                      <a:pt x="243" y="302549"/>
                    </a:cubicBezTo>
                    <a:lnTo>
                      <a:pt x="33580" y="167294"/>
                    </a:lnTo>
                    <a:cubicBezTo>
                      <a:pt x="33580" y="167294"/>
                      <a:pt x="33580" y="166341"/>
                      <a:pt x="33580" y="166341"/>
                    </a:cubicBezTo>
                    <a:lnTo>
                      <a:pt x="100255" y="5369"/>
                    </a:lnTo>
                    <a:cubicBezTo>
                      <a:pt x="102160" y="1559"/>
                      <a:pt x="106923" y="-1299"/>
                      <a:pt x="110733" y="606"/>
                    </a:cubicBezTo>
                    <a:cubicBezTo>
                      <a:pt x="114543" y="2511"/>
                      <a:pt x="117400" y="7274"/>
                      <a:pt x="115495" y="11084"/>
                    </a:cubicBezTo>
                    <a:lnTo>
                      <a:pt x="48820" y="171104"/>
                    </a:lnTo>
                    <a:lnTo>
                      <a:pt x="27865" y="258734"/>
                    </a:lnTo>
                    <a:lnTo>
                      <a:pt x="112638" y="129194"/>
                    </a:lnTo>
                    <a:cubicBezTo>
                      <a:pt x="115495" y="125384"/>
                      <a:pt x="120258" y="124431"/>
                      <a:pt x="124068" y="126336"/>
                    </a:cubicBezTo>
                    <a:cubicBezTo>
                      <a:pt x="127878" y="129194"/>
                      <a:pt x="128830" y="133956"/>
                      <a:pt x="126925" y="137766"/>
                    </a:cubicBezTo>
                    <a:lnTo>
                      <a:pt x="14530" y="310169"/>
                    </a:lnTo>
                    <a:cubicBezTo>
                      <a:pt x="12625" y="312074"/>
                      <a:pt x="9768" y="313026"/>
                      <a:pt x="7863" y="313026"/>
                    </a:cubicBezTo>
                    <a:close/>
                  </a:path>
                </a:pathLst>
              </a:custGeom>
              <a:solidFill>
                <a:srgbClr val="C4C4C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54" name="Graphic 37">
                <a:extLst>
                  <a:ext uri="{FF2B5EF4-FFF2-40B4-BE49-F238E27FC236}">
                    <a16:creationId xmlns:a16="http://schemas.microsoft.com/office/drawing/2014/main" id="{5CCA9E24-B0F9-480F-9871-C7F194FC7E89}"/>
                  </a:ext>
                </a:extLst>
              </p:cNvPr>
              <p:cNvGrpSpPr/>
              <p:nvPr/>
            </p:nvGrpSpPr>
            <p:grpSpPr>
              <a:xfrm>
                <a:off x="8588056" y="4271430"/>
                <a:ext cx="752475" cy="394379"/>
                <a:chOff x="8588056" y="4271430"/>
                <a:chExt cx="752475" cy="394379"/>
              </a:xfrm>
            </p:grpSpPr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5406E2C1-EA6F-49F3-BA7A-CB772EFF6249}"/>
                    </a:ext>
                  </a:extLst>
                </p:cNvPr>
                <p:cNvSpPr/>
                <p:nvPr/>
              </p:nvSpPr>
              <p:spPr>
                <a:xfrm>
                  <a:off x="8588056" y="4271430"/>
                  <a:ext cx="752475" cy="394379"/>
                </a:xfrm>
                <a:custGeom>
                  <a:avLst/>
                  <a:gdLst>
                    <a:gd name="connsiteX0" fmla="*/ 0 w 752475"/>
                    <a:gd name="connsiteY0" fmla="*/ 125730 h 394379"/>
                    <a:gd name="connsiteX1" fmla="*/ 430530 w 752475"/>
                    <a:gd name="connsiteY1" fmla="*/ 0 h 394379"/>
                    <a:gd name="connsiteX2" fmla="*/ 752475 w 752475"/>
                    <a:gd name="connsiteY2" fmla="*/ 103823 h 394379"/>
                    <a:gd name="connsiteX3" fmla="*/ 713423 w 752475"/>
                    <a:gd name="connsiteY3" fmla="*/ 241935 h 394379"/>
                    <a:gd name="connsiteX4" fmla="*/ 371475 w 752475"/>
                    <a:gd name="connsiteY4" fmla="*/ 394335 h 394379"/>
                    <a:gd name="connsiteX5" fmla="*/ 23812 w 752475"/>
                    <a:gd name="connsiteY5" fmla="*/ 261937 h 394379"/>
                    <a:gd name="connsiteX6" fmla="*/ 0 w 752475"/>
                    <a:gd name="connsiteY6" fmla="*/ 125730 h 3943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752475" h="394379">
                      <a:moveTo>
                        <a:pt x="0" y="125730"/>
                      </a:moveTo>
                      <a:lnTo>
                        <a:pt x="430530" y="0"/>
                      </a:lnTo>
                      <a:cubicBezTo>
                        <a:pt x="499110" y="13335"/>
                        <a:pt x="661988" y="73343"/>
                        <a:pt x="752475" y="103823"/>
                      </a:cubicBezTo>
                      <a:cubicBezTo>
                        <a:pt x="743903" y="150495"/>
                        <a:pt x="729615" y="196215"/>
                        <a:pt x="713423" y="241935"/>
                      </a:cubicBezTo>
                      <a:cubicBezTo>
                        <a:pt x="677228" y="276225"/>
                        <a:pt x="518160" y="391478"/>
                        <a:pt x="371475" y="394335"/>
                      </a:cubicBezTo>
                      <a:cubicBezTo>
                        <a:pt x="224790" y="397193"/>
                        <a:pt x="23812" y="261937"/>
                        <a:pt x="23812" y="261937"/>
                      </a:cubicBezTo>
                      <a:cubicBezTo>
                        <a:pt x="7620" y="213360"/>
                        <a:pt x="0" y="125730"/>
                        <a:pt x="0" y="12573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924F4821-A0F7-4B6D-B060-A26421818E77}"/>
                    </a:ext>
                  </a:extLst>
                </p:cNvPr>
                <p:cNvSpPr/>
                <p:nvPr/>
              </p:nvSpPr>
              <p:spPr>
                <a:xfrm>
                  <a:off x="8646158" y="4359858"/>
                  <a:ext cx="654367" cy="103023"/>
                </a:xfrm>
                <a:custGeom>
                  <a:avLst/>
                  <a:gdLst>
                    <a:gd name="connsiteX0" fmla="*/ 654368 w 654367"/>
                    <a:gd name="connsiteY0" fmla="*/ 103024 h 103023"/>
                    <a:gd name="connsiteX1" fmla="*/ 390525 w 654367"/>
                    <a:gd name="connsiteY1" fmla="*/ 154 h 103023"/>
                    <a:gd name="connsiteX2" fmla="*/ 0 w 654367"/>
                    <a:gd name="connsiteY2" fmla="*/ 103024 h 103023"/>
                    <a:gd name="connsiteX3" fmla="*/ 390525 w 654367"/>
                    <a:gd name="connsiteY3" fmla="*/ 38254 h 103023"/>
                    <a:gd name="connsiteX4" fmla="*/ 654368 w 654367"/>
                    <a:gd name="connsiteY4" fmla="*/ 103024 h 103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54367" h="103023">
                      <a:moveTo>
                        <a:pt x="654368" y="103024"/>
                      </a:moveTo>
                      <a:cubicBezTo>
                        <a:pt x="654368" y="103024"/>
                        <a:pt x="443865" y="3964"/>
                        <a:pt x="390525" y="154"/>
                      </a:cubicBezTo>
                      <a:cubicBezTo>
                        <a:pt x="338138" y="-4609"/>
                        <a:pt x="0" y="103024"/>
                        <a:pt x="0" y="103024"/>
                      </a:cubicBezTo>
                      <a:cubicBezTo>
                        <a:pt x="0" y="103024"/>
                        <a:pt x="303848" y="33491"/>
                        <a:pt x="390525" y="38254"/>
                      </a:cubicBezTo>
                      <a:cubicBezTo>
                        <a:pt x="479107" y="43969"/>
                        <a:pt x="654368" y="103024"/>
                        <a:pt x="654368" y="103024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2372A2C4-98B5-468E-8BB8-06A9CB08AD19}"/>
                    </a:ext>
                  </a:extLst>
                </p:cNvPr>
                <p:cNvSpPr/>
                <p:nvPr/>
              </p:nvSpPr>
              <p:spPr>
                <a:xfrm>
                  <a:off x="8649016" y="4476652"/>
                  <a:ext cx="583882" cy="70049"/>
                </a:xfrm>
                <a:custGeom>
                  <a:avLst/>
                  <a:gdLst>
                    <a:gd name="connsiteX0" fmla="*/ 583883 w 583882"/>
                    <a:gd name="connsiteY0" fmla="*/ 70050 h 70049"/>
                    <a:gd name="connsiteX1" fmla="*/ 384810 w 583882"/>
                    <a:gd name="connsiteY1" fmla="*/ 517 h 70049"/>
                    <a:gd name="connsiteX2" fmla="*/ 0 w 583882"/>
                    <a:gd name="connsiteY2" fmla="*/ 53857 h 70049"/>
                    <a:gd name="connsiteX3" fmla="*/ 384810 w 583882"/>
                    <a:gd name="connsiteY3" fmla="*/ 28140 h 70049"/>
                    <a:gd name="connsiteX4" fmla="*/ 583883 w 583882"/>
                    <a:gd name="connsiteY4" fmla="*/ 70050 h 700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83882" h="70049">
                      <a:moveTo>
                        <a:pt x="583883" y="70050"/>
                      </a:moveTo>
                      <a:cubicBezTo>
                        <a:pt x="583883" y="70050"/>
                        <a:pt x="453390" y="6232"/>
                        <a:pt x="384810" y="517"/>
                      </a:cubicBezTo>
                      <a:cubicBezTo>
                        <a:pt x="300038" y="-6150"/>
                        <a:pt x="0" y="53857"/>
                        <a:pt x="0" y="53857"/>
                      </a:cubicBezTo>
                      <a:cubicBezTo>
                        <a:pt x="0" y="53857"/>
                        <a:pt x="319088" y="22425"/>
                        <a:pt x="384810" y="28140"/>
                      </a:cubicBezTo>
                      <a:cubicBezTo>
                        <a:pt x="449580" y="33855"/>
                        <a:pt x="583883" y="70050"/>
                        <a:pt x="583883" y="70050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25BE8206-B655-48CD-847A-57729A117716}"/>
                    </a:ext>
                  </a:extLst>
                </p:cNvPr>
                <p:cNvSpPr/>
                <p:nvPr/>
              </p:nvSpPr>
              <p:spPr>
                <a:xfrm>
                  <a:off x="8659493" y="4554322"/>
                  <a:ext cx="521017" cy="76383"/>
                </a:xfrm>
                <a:custGeom>
                  <a:avLst/>
                  <a:gdLst>
                    <a:gd name="connsiteX0" fmla="*/ 521018 w 521017"/>
                    <a:gd name="connsiteY0" fmla="*/ 22860 h 76383"/>
                    <a:gd name="connsiteX1" fmla="*/ 0 w 521017"/>
                    <a:gd name="connsiteY1" fmla="*/ 0 h 76383"/>
                    <a:gd name="connsiteX2" fmla="*/ 244793 w 521017"/>
                    <a:gd name="connsiteY2" fmla="*/ 73343 h 76383"/>
                    <a:gd name="connsiteX3" fmla="*/ 521018 w 521017"/>
                    <a:gd name="connsiteY3" fmla="*/ 22860 h 76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21017" h="76383">
                      <a:moveTo>
                        <a:pt x="521018" y="22860"/>
                      </a:moveTo>
                      <a:cubicBezTo>
                        <a:pt x="521018" y="22860"/>
                        <a:pt x="308610" y="98107"/>
                        <a:pt x="0" y="0"/>
                      </a:cubicBezTo>
                      <a:cubicBezTo>
                        <a:pt x="0" y="0"/>
                        <a:pt x="99060" y="55245"/>
                        <a:pt x="244793" y="73343"/>
                      </a:cubicBezTo>
                      <a:cubicBezTo>
                        <a:pt x="389573" y="91440"/>
                        <a:pt x="521018" y="22860"/>
                        <a:pt x="521018" y="22860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BB177D2C-4757-449E-91EA-B52B048B075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/>
            <a:srcRect r="53218"/>
            <a:stretch/>
          </p:blipFill>
          <p:spPr>
            <a:xfrm rot="8835952" flipH="1">
              <a:off x="5223036" y="4761020"/>
              <a:ext cx="384784" cy="474698"/>
            </a:xfrm>
            <a:prstGeom prst="rect">
              <a:avLst/>
            </a:prstGeom>
          </p:spPr>
        </p:pic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id="{5652F6C9-2C12-4C01-A932-10C00AE848B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/>
            <a:srcRect r="53218"/>
            <a:stretch/>
          </p:blipFill>
          <p:spPr>
            <a:xfrm rot="12406025">
              <a:off x="3699315" y="4820254"/>
              <a:ext cx="402585" cy="48448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47345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0.0007 L 1.25E-6 -0.00047 C 0.01836 -0.00186 0.0151 -0.00162 0.02422 -0.00116 C 0.03307 -0.00093 0.05417 -0.00857 0.05417 0.00185 C 0.05417 0.00208 0.05768 0.00254 0.05768 0.00324 " pathEditMode="relative" rAng="0" ptsTypes="AAAAA">
                                      <p:cBhvr>
                                        <p:cTn id="6" dur="29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78" y="4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xe-khoi-dong-va-chay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900"/>
                            </p:stCondLst>
                            <p:childTnLst>
                              <p:par>
                                <p:cTn id="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768 0.00325 L 0.86523 0.00416 " pathEditMode="relative" rAng="0" ptsTypes="AA">
                                      <p:cBhvr>
                                        <p:cTn id="9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961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图形 28">
            <a:extLst>
              <a:ext uri="{FF2B5EF4-FFF2-40B4-BE49-F238E27FC236}">
                <a16:creationId xmlns:a16="http://schemas.microsoft.com/office/drawing/2014/main" id="{4FE65AA6-D1F6-4137-AD4F-5945CA955B0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82010" y="325885"/>
            <a:ext cx="1041400" cy="1054100"/>
          </a:xfrm>
          <a:prstGeom prst="rect">
            <a:avLst/>
          </a:prstGeom>
        </p:spPr>
      </p:pic>
      <p:pic>
        <p:nvPicPr>
          <p:cNvPr id="30" name="图形 29">
            <a:extLst>
              <a:ext uri="{FF2B5EF4-FFF2-40B4-BE49-F238E27FC236}">
                <a16:creationId xmlns:a16="http://schemas.microsoft.com/office/drawing/2014/main" id="{4380BD0E-40AE-4A67-8DB6-C4AA1FCBB7A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797269">
            <a:off x="10500965" y="5943158"/>
            <a:ext cx="2281552" cy="1829685"/>
          </a:xfrm>
          <a:prstGeom prst="rect">
            <a:avLst/>
          </a:prstGeom>
        </p:spPr>
      </p:pic>
      <p:pic>
        <p:nvPicPr>
          <p:cNvPr id="31" name="图形 30">
            <a:extLst>
              <a:ext uri="{FF2B5EF4-FFF2-40B4-BE49-F238E27FC236}">
                <a16:creationId xmlns:a16="http://schemas.microsoft.com/office/drawing/2014/main" id="{B3137540-41A9-4BC4-98CA-8E030CAEE65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796234">
            <a:off x="10771820" y="5378006"/>
            <a:ext cx="2281552" cy="1829685"/>
          </a:xfrm>
          <a:prstGeom prst="rect">
            <a:avLst/>
          </a:prstGeom>
        </p:spPr>
      </p:pic>
      <p:pic>
        <p:nvPicPr>
          <p:cNvPr id="32" name="图形 31">
            <a:extLst>
              <a:ext uri="{FF2B5EF4-FFF2-40B4-BE49-F238E27FC236}">
                <a16:creationId xmlns:a16="http://schemas.microsoft.com/office/drawing/2014/main" id="{68F1CC2B-7157-491C-AB19-9D501DFCA060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029" y="5658492"/>
            <a:ext cx="889000" cy="1130300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5B668911-A1C2-4773-84AC-84CC2248D910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7887" y="936457"/>
            <a:ext cx="1727788" cy="1727788"/>
          </a:xfrm>
          <a:prstGeom prst="rect">
            <a:avLst/>
          </a:prstGeom>
        </p:spPr>
      </p:pic>
      <p:pic>
        <p:nvPicPr>
          <p:cNvPr id="35" name="PA_图片 11">
            <a:extLst>
              <a:ext uri="{FF2B5EF4-FFF2-40B4-BE49-F238E27FC236}">
                <a16:creationId xmlns:a16="http://schemas.microsoft.com/office/drawing/2014/main" id="{989F83EF-93AA-4B31-B75D-4C82E6F4560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058" y="0"/>
            <a:ext cx="2050229" cy="2050229"/>
          </a:xfrm>
          <a:prstGeom prst="rect">
            <a:avLst/>
          </a:prstGeom>
        </p:spPr>
      </p:pic>
      <p:sp>
        <p:nvSpPr>
          <p:cNvPr id="3" name="Cloud 2">
            <a:extLst>
              <a:ext uri="{FF2B5EF4-FFF2-40B4-BE49-F238E27FC236}">
                <a16:creationId xmlns:a16="http://schemas.microsoft.com/office/drawing/2014/main" id="{49DA281A-B1E5-41DC-A132-98A0632DC62B}"/>
              </a:ext>
            </a:extLst>
          </p:cNvPr>
          <p:cNvSpPr/>
          <p:nvPr/>
        </p:nvSpPr>
        <p:spPr>
          <a:xfrm>
            <a:off x="2377717" y="1379985"/>
            <a:ext cx="7664917" cy="4324037"/>
          </a:xfrm>
          <a:prstGeom prst="cloud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4C05D325-E652-4AA8-9F90-F23920FD10C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111909" y="2537236"/>
            <a:ext cx="1817635" cy="3610314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29DA940B-3605-45B1-96F9-BFB3AE6D0C4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46562" y="2467881"/>
            <a:ext cx="2050229" cy="357242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2817516-9894-43D2-B927-B252C2B01EE1}"/>
              </a:ext>
            </a:extLst>
          </p:cNvPr>
          <p:cNvSpPr txBox="1"/>
          <p:nvPr/>
        </p:nvSpPr>
        <p:spPr>
          <a:xfrm>
            <a:off x="3311450" y="2264730"/>
            <a:ext cx="558123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latin typeface="Baloo 2" pitchFamily="2" charset="0"/>
                <a:cs typeface="Baloo 2" pitchFamily="2" charset="0"/>
              </a:rPr>
              <a:t>Chúng</a:t>
            </a:r>
            <a:r>
              <a:rPr lang="en-US" sz="3200" dirty="0">
                <a:latin typeface="Baloo 2" pitchFamily="2" charset="0"/>
                <a:cs typeface="Baloo 2" pitchFamily="2" charset="0"/>
              </a:rPr>
              <a:t> ta </a:t>
            </a:r>
            <a:r>
              <a:rPr lang="en-US" sz="3200" dirty="0" err="1">
                <a:latin typeface="Baloo 2" pitchFamily="2" charset="0"/>
                <a:cs typeface="Baloo 2" pitchFamily="2" charset="0"/>
              </a:rPr>
              <a:t>đã</a:t>
            </a:r>
            <a:r>
              <a:rPr lang="en-US" sz="32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latin typeface="Baloo 2" pitchFamily="2" charset="0"/>
                <a:cs typeface="Baloo 2" pitchFamily="2" charset="0"/>
              </a:rPr>
              <a:t>giải</a:t>
            </a:r>
            <a:r>
              <a:rPr lang="en-US" sz="32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latin typeface="Baloo 2" pitchFamily="2" charset="0"/>
                <a:cs typeface="Baloo 2" pitchFamily="2" charset="0"/>
              </a:rPr>
              <a:t>cứu</a:t>
            </a:r>
            <a:r>
              <a:rPr lang="en-US" sz="32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latin typeface="Baloo 2" pitchFamily="2" charset="0"/>
                <a:cs typeface="Baloo 2" pitchFamily="2" charset="0"/>
              </a:rPr>
              <a:t>đại</a:t>
            </a:r>
            <a:r>
              <a:rPr lang="en-US" sz="32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latin typeface="Baloo 2" pitchFamily="2" charset="0"/>
                <a:cs typeface="Baloo 2" pitchFamily="2" charset="0"/>
              </a:rPr>
              <a:t>dương</a:t>
            </a:r>
            <a:r>
              <a:rPr lang="en-US" sz="32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latin typeface="Baloo 2" pitchFamily="2" charset="0"/>
                <a:cs typeface="Baloo 2" pitchFamily="2" charset="0"/>
              </a:rPr>
              <a:t>thành</a:t>
            </a:r>
            <a:r>
              <a:rPr lang="en-US" sz="32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latin typeface="Baloo 2" pitchFamily="2" charset="0"/>
                <a:cs typeface="Baloo 2" pitchFamily="2" charset="0"/>
              </a:rPr>
              <a:t>công</a:t>
            </a:r>
            <a:r>
              <a:rPr lang="en-US" sz="32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latin typeface="Baloo 2" pitchFamily="2" charset="0"/>
                <a:cs typeface="Baloo 2" pitchFamily="2" charset="0"/>
              </a:rPr>
              <a:t>rồi</a:t>
            </a:r>
            <a:r>
              <a:rPr lang="en-US" sz="3200" dirty="0">
                <a:latin typeface="Baloo 2" pitchFamily="2" charset="0"/>
                <a:cs typeface="Baloo 2" pitchFamily="2" charset="0"/>
              </a:rPr>
              <a:t>! </a:t>
            </a:r>
            <a:r>
              <a:rPr lang="en-US" sz="3200" dirty="0" err="1">
                <a:latin typeface="Baloo 2" pitchFamily="2" charset="0"/>
                <a:cs typeface="Baloo 2" pitchFamily="2" charset="0"/>
              </a:rPr>
              <a:t>Các</a:t>
            </a:r>
            <a:r>
              <a:rPr lang="en-US" sz="32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latin typeface="Baloo 2" pitchFamily="2" charset="0"/>
                <a:cs typeface="Baloo 2" pitchFamily="2" charset="0"/>
              </a:rPr>
              <a:t>thử</a:t>
            </a:r>
            <a:r>
              <a:rPr lang="en-US" sz="32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latin typeface="Baloo 2" pitchFamily="2" charset="0"/>
                <a:cs typeface="Baloo 2" pitchFamily="2" charset="0"/>
              </a:rPr>
              <a:t>thách</a:t>
            </a:r>
            <a:r>
              <a:rPr lang="en-US" sz="32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latin typeface="Baloo 2" pitchFamily="2" charset="0"/>
                <a:cs typeface="Baloo 2" pitchFamily="2" charset="0"/>
              </a:rPr>
              <a:t>rất</a:t>
            </a:r>
            <a:r>
              <a:rPr lang="en-US" sz="32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latin typeface="Baloo 2" pitchFamily="2" charset="0"/>
                <a:cs typeface="Baloo 2" pitchFamily="2" charset="0"/>
              </a:rPr>
              <a:t>thú</a:t>
            </a:r>
            <a:r>
              <a:rPr lang="en-US" sz="32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latin typeface="Baloo 2" pitchFamily="2" charset="0"/>
                <a:cs typeface="Baloo 2" pitchFamily="2" charset="0"/>
              </a:rPr>
              <a:t>vị</a:t>
            </a:r>
            <a:r>
              <a:rPr lang="en-US" sz="32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latin typeface="Baloo 2" pitchFamily="2" charset="0"/>
                <a:cs typeface="Baloo 2" pitchFamily="2" charset="0"/>
              </a:rPr>
              <a:t>đúng</a:t>
            </a:r>
            <a:r>
              <a:rPr lang="en-US" sz="32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latin typeface="Baloo 2" pitchFamily="2" charset="0"/>
                <a:cs typeface="Baloo 2" pitchFamily="2" charset="0"/>
              </a:rPr>
              <a:t>không</a:t>
            </a:r>
            <a:r>
              <a:rPr lang="en-US" sz="32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latin typeface="Baloo 2" pitchFamily="2" charset="0"/>
                <a:cs typeface="Baloo 2" pitchFamily="2" charset="0"/>
              </a:rPr>
              <a:t>nào</a:t>
            </a:r>
            <a:r>
              <a:rPr lang="en-US" sz="32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latin typeface="Baloo 2" pitchFamily="2" charset="0"/>
                <a:cs typeface="Baloo 2" pitchFamily="2" charset="0"/>
              </a:rPr>
              <a:t>các</a:t>
            </a:r>
            <a:r>
              <a:rPr lang="en-US" sz="32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latin typeface="Baloo 2" pitchFamily="2" charset="0"/>
                <a:cs typeface="Baloo 2" pitchFamily="2" charset="0"/>
              </a:rPr>
              <a:t>bạn</a:t>
            </a:r>
            <a:r>
              <a:rPr lang="en-US" sz="32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latin typeface="Baloo 2" pitchFamily="2" charset="0"/>
                <a:cs typeface="Baloo 2" pitchFamily="2" charset="0"/>
              </a:rPr>
              <a:t>hihi</a:t>
            </a:r>
            <a:r>
              <a:rPr lang="en-US" sz="3200" dirty="0">
                <a:latin typeface="Baloo 2" pitchFamily="2" charset="0"/>
                <a:cs typeface="Baloo 2" pitchFamily="2" charset="0"/>
              </a:rPr>
              <a:t>. </a:t>
            </a:r>
            <a:r>
              <a:rPr lang="en-US" sz="3200" dirty="0" err="1">
                <a:latin typeface="Baloo 2" pitchFamily="2" charset="0"/>
                <a:cs typeface="Baloo 2" pitchFamily="2" charset="0"/>
              </a:rPr>
              <a:t>Cảm</a:t>
            </a:r>
            <a:r>
              <a:rPr lang="en-US" sz="32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latin typeface="Baloo 2" pitchFamily="2" charset="0"/>
                <a:cs typeface="Baloo 2" pitchFamily="2" charset="0"/>
              </a:rPr>
              <a:t>ơn</a:t>
            </a:r>
            <a:r>
              <a:rPr lang="en-US" sz="32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latin typeface="Baloo 2" pitchFamily="2" charset="0"/>
                <a:cs typeface="Baloo 2" pitchFamily="2" charset="0"/>
              </a:rPr>
              <a:t>các</a:t>
            </a:r>
            <a:r>
              <a:rPr lang="en-US" sz="32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latin typeface="Baloo 2" pitchFamily="2" charset="0"/>
                <a:cs typeface="Baloo 2" pitchFamily="2" charset="0"/>
              </a:rPr>
              <a:t>bạn</a:t>
            </a:r>
            <a:r>
              <a:rPr lang="en-US" sz="32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latin typeface="Baloo 2" pitchFamily="2" charset="0"/>
                <a:cs typeface="Baloo 2" pitchFamily="2" charset="0"/>
              </a:rPr>
              <a:t>đã</a:t>
            </a:r>
            <a:r>
              <a:rPr lang="en-US" sz="32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latin typeface="Baloo 2" pitchFamily="2" charset="0"/>
                <a:cs typeface="Baloo 2" pitchFamily="2" charset="0"/>
              </a:rPr>
              <a:t>giúp</a:t>
            </a:r>
            <a:r>
              <a:rPr lang="en-US" sz="32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latin typeface="Baloo 2" pitchFamily="2" charset="0"/>
                <a:cs typeface="Baloo 2" pitchFamily="2" charset="0"/>
              </a:rPr>
              <a:t>chúng</a:t>
            </a:r>
            <a:r>
              <a:rPr lang="en-US" sz="32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latin typeface="Baloo 2" pitchFamily="2" charset="0"/>
                <a:cs typeface="Baloo 2" pitchFamily="2" charset="0"/>
              </a:rPr>
              <a:t>mình</a:t>
            </a:r>
            <a:r>
              <a:rPr lang="en-US" sz="32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latin typeface="Baloo 2" pitchFamily="2" charset="0"/>
                <a:cs typeface="Baloo 2" pitchFamily="2" charset="0"/>
              </a:rPr>
              <a:t>nhé</a:t>
            </a:r>
            <a:r>
              <a:rPr lang="en-US" sz="3200" dirty="0">
                <a:latin typeface="Baloo 2" pitchFamily="2" charset="0"/>
                <a:cs typeface="Baloo 2" pitchFamily="2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96536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任意多边形: 形状 70">
            <a:extLst>
              <a:ext uri="{FF2B5EF4-FFF2-40B4-BE49-F238E27FC236}">
                <a16:creationId xmlns:a16="http://schemas.microsoft.com/office/drawing/2014/main" id="{C870E79C-6CFA-4605-AF58-9E59B6D30471}"/>
              </a:ext>
            </a:extLst>
          </p:cNvPr>
          <p:cNvSpPr/>
          <p:nvPr/>
        </p:nvSpPr>
        <p:spPr>
          <a:xfrm>
            <a:off x="1071770" y="5165405"/>
            <a:ext cx="7184798" cy="1502560"/>
          </a:xfrm>
          <a:custGeom>
            <a:avLst/>
            <a:gdLst>
              <a:gd name="connsiteX0" fmla="*/ 430798 w 5817996"/>
              <a:gd name="connsiteY0" fmla="*/ 0 h 2153651"/>
              <a:gd name="connsiteX1" fmla="*/ 735418 w 5817996"/>
              <a:gd name="connsiteY1" fmla="*/ 126178 h 2153651"/>
              <a:gd name="connsiteX2" fmla="*/ 740573 w 5817996"/>
              <a:gd name="connsiteY2" fmla="*/ 132426 h 2153651"/>
              <a:gd name="connsiteX3" fmla="*/ 745728 w 5817996"/>
              <a:gd name="connsiteY3" fmla="*/ 126178 h 2153651"/>
              <a:gd name="connsiteX4" fmla="*/ 1050348 w 5817996"/>
              <a:gd name="connsiteY4" fmla="*/ 0 h 2153651"/>
              <a:gd name="connsiteX5" fmla="*/ 1354968 w 5817996"/>
              <a:gd name="connsiteY5" fmla="*/ 126178 h 2153651"/>
              <a:gd name="connsiteX6" fmla="*/ 1360124 w 5817996"/>
              <a:gd name="connsiteY6" fmla="*/ 132426 h 2153651"/>
              <a:gd name="connsiteX7" fmla="*/ 1365279 w 5817996"/>
              <a:gd name="connsiteY7" fmla="*/ 126178 h 2153651"/>
              <a:gd name="connsiteX8" fmla="*/ 1669899 w 5817996"/>
              <a:gd name="connsiteY8" fmla="*/ 0 h 2153651"/>
              <a:gd name="connsiteX9" fmla="*/ 1974519 w 5817996"/>
              <a:gd name="connsiteY9" fmla="*/ 126178 h 2153651"/>
              <a:gd name="connsiteX10" fmla="*/ 1979674 w 5817996"/>
              <a:gd name="connsiteY10" fmla="*/ 132426 h 2153651"/>
              <a:gd name="connsiteX11" fmla="*/ 1984829 w 5817996"/>
              <a:gd name="connsiteY11" fmla="*/ 126178 h 2153651"/>
              <a:gd name="connsiteX12" fmla="*/ 2289449 w 5817996"/>
              <a:gd name="connsiteY12" fmla="*/ 0 h 2153651"/>
              <a:gd name="connsiteX13" fmla="*/ 2594069 w 5817996"/>
              <a:gd name="connsiteY13" fmla="*/ 126178 h 2153651"/>
              <a:gd name="connsiteX14" fmla="*/ 2599225 w 5817996"/>
              <a:gd name="connsiteY14" fmla="*/ 132426 h 2153651"/>
              <a:gd name="connsiteX15" fmla="*/ 2604380 w 5817996"/>
              <a:gd name="connsiteY15" fmla="*/ 126178 h 2153651"/>
              <a:gd name="connsiteX16" fmla="*/ 2909000 w 5817996"/>
              <a:gd name="connsiteY16" fmla="*/ 0 h 2153651"/>
              <a:gd name="connsiteX17" fmla="*/ 3213620 w 5817996"/>
              <a:gd name="connsiteY17" fmla="*/ 126178 h 2153651"/>
              <a:gd name="connsiteX18" fmla="*/ 3218775 w 5817996"/>
              <a:gd name="connsiteY18" fmla="*/ 132426 h 2153651"/>
              <a:gd name="connsiteX19" fmla="*/ 3223930 w 5817996"/>
              <a:gd name="connsiteY19" fmla="*/ 126178 h 2153651"/>
              <a:gd name="connsiteX20" fmla="*/ 3528550 w 5817996"/>
              <a:gd name="connsiteY20" fmla="*/ 0 h 2153651"/>
              <a:gd name="connsiteX21" fmla="*/ 3833170 w 5817996"/>
              <a:gd name="connsiteY21" fmla="*/ 126178 h 2153651"/>
              <a:gd name="connsiteX22" fmla="*/ 3838325 w 5817996"/>
              <a:gd name="connsiteY22" fmla="*/ 132426 h 2153651"/>
              <a:gd name="connsiteX23" fmla="*/ 3843480 w 5817996"/>
              <a:gd name="connsiteY23" fmla="*/ 126178 h 2153651"/>
              <a:gd name="connsiteX24" fmla="*/ 4148100 w 5817996"/>
              <a:gd name="connsiteY24" fmla="*/ 0 h 2153651"/>
              <a:gd name="connsiteX25" fmla="*/ 4452720 w 5817996"/>
              <a:gd name="connsiteY25" fmla="*/ 126178 h 2153651"/>
              <a:gd name="connsiteX26" fmla="*/ 4457875 w 5817996"/>
              <a:gd name="connsiteY26" fmla="*/ 132425 h 2153651"/>
              <a:gd name="connsiteX27" fmla="*/ 4463029 w 5817996"/>
              <a:gd name="connsiteY27" fmla="*/ 126178 h 2153651"/>
              <a:gd name="connsiteX28" fmla="*/ 4767649 w 5817996"/>
              <a:gd name="connsiteY28" fmla="*/ 0 h 2153651"/>
              <a:gd name="connsiteX29" fmla="*/ 5072269 w 5817996"/>
              <a:gd name="connsiteY29" fmla="*/ 126178 h 2153651"/>
              <a:gd name="connsiteX30" fmla="*/ 5077424 w 5817996"/>
              <a:gd name="connsiteY30" fmla="*/ 132425 h 2153651"/>
              <a:gd name="connsiteX31" fmla="*/ 5082578 w 5817996"/>
              <a:gd name="connsiteY31" fmla="*/ 126178 h 2153651"/>
              <a:gd name="connsiteX32" fmla="*/ 5387198 w 5817996"/>
              <a:gd name="connsiteY32" fmla="*/ 0 h 2153651"/>
              <a:gd name="connsiteX33" fmla="*/ 5817996 w 5817996"/>
              <a:gd name="connsiteY33" fmla="*/ 430799 h 2153651"/>
              <a:gd name="connsiteX34" fmla="*/ 5691818 w 5817996"/>
              <a:gd name="connsiteY34" fmla="*/ 735420 h 2153651"/>
              <a:gd name="connsiteX35" fmla="*/ 5669527 w 5817996"/>
              <a:gd name="connsiteY35" fmla="*/ 753812 h 2153651"/>
              <a:gd name="connsiteX36" fmla="*/ 5691818 w 5817996"/>
              <a:gd name="connsiteY36" fmla="*/ 772204 h 2153651"/>
              <a:gd name="connsiteX37" fmla="*/ 5817996 w 5817996"/>
              <a:gd name="connsiteY37" fmla="*/ 1076825 h 2153651"/>
              <a:gd name="connsiteX38" fmla="*/ 5691818 w 5817996"/>
              <a:gd name="connsiteY38" fmla="*/ 1381446 h 2153651"/>
              <a:gd name="connsiteX39" fmla="*/ 5669526 w 5817996"/>
              <a:gd name="connsiteY39" fmla="*/ 1399839 h 2153651"/>
              <a:gd name="connsiteX40" fmla="*/ 5691818 w 5817996"/>
              <a:gd name="connsiteY40" fmla="*/ 1418231 h 2153651"/>
              <a:gd name="connsiteX41" fmla="*/ 5817996 w 5817996"/>
              <a:gd name="connsiteY41" fmla="*/ 1722852 h 2153651"/>
              <a:gd name="connsiteX42" fmla="*/ 5387198 w 5817996"/>
              <a:gd name="connsiteY42" fmla="*/ 2153651 h 2153651"/>
              <a:gd name="connsiteX43" fmla="*/ 5082578 w 5817996"/>
              <a:gd name="connsiteY43" fmla="*/ 2027473 h 2153651"/>
              <a:gd name="connsiteX44" fmla="*/ 5077421 w 5817996"/>
              <a:gd name="connsiteY44" fmla="*/ 2021223 h 2153651"/>
              <a:gd name="connsiteX45" fmla="*/ 5072264 w 5817996"/>
              <a:gd name="connsiteY45" fmla="*/ 2027473 h 2153651"/>
              <a:gd name="connsiteX46" fmla="*/ 4767644 w 5817996"/>
              <a:gd name="connsiteY46" fmla="*/ 2153651 h 2153651"/>
              <a:gd name="connsiteX47" fmla="*/ 4463024 w 5817996"/>
              <a:gd name="connsiteY47" fmla="*/ 2027473 h 2153651"/>
              <a:gd name="connsiteX48" fmla="*/ 4457870 w 5817996"/>
              <a:gd name="connsiteY48" fmla="*/ 2021226 h 2153651"/>
              <a:gd name="connsiteX49" fmla="*/ 4452715 w 5817996"/>
              <a:gd name="connsiteY49" fmla="*/ 2027473 h 2153651"/>
              <a:gd name="connsiteX50" fmla="*/ 4148095 w 5817996"/>
              <a:gd name="connsiteY50" fmla="*/ 2153651 h 2153651"/>
              <a:gd name="connsiteX51" fmla="*/ 3843475 w 5817996"/>
              <a:gd name="connsiteY51" fmla="*/ 2027473 h 2153651"/>
              <a:gd name="connsiteX52" fmla="*/ 3838320 w 5817996"/>
              <a:gd name="connsiteY52" fmla="*/ 2021225 h 2153651"/>
              <a:gd name="connsiteX53" fmla="*/ 3833165 w 5817996"/>
              <a:gd name="connsiteY53" fmla="*/ 2027473 h 2153651"/>
              <a:gd name="connsiteX54" fmla="*/ 3528545 w 5817996"/>
              <a:gd name="connsiteY54" fmla="*/ 2153651 h 2153651"/>
              <a:gd name="connsiteX55" fmla="*/ 3223925 w 5817996"/>
              <a:gd name="connsiteY55" fmla="*/ 2027473 h 2153651"/>
              <a:gd name="connsiteX56" fmla="*/ 3218771 w 5817996"/>
              <a:gd name="connsiteY56" fmla="*/ 2021226 h 2153651"/>
              <a:gd name="connsiteX57" fmla="*/ 3213616 w 5817996"/>
              <a:gd name="connsiteY57" fmla="*/ 2027473 h 2153651"/>
              <a:gd name="connsiteX58" fmla="*/ 2908996 w 5817996"/>
              <a:gd name="connsiteY58" fmla="*/ 2153651 h 2153651"/>
              <a:gd name="connsiteX59" fmla="*/ 2604376 w 5817996"/>
              <a:gd name="connsiteY59" fmla="*/ 2027473 h 2153651"/>
              <a:gd name="connsiteX60" fmla="*/ 2599221 w 5817996"/>
              <a:gd name="connsiteY60" fmla="*/ 2021225 h 2153651"/>
              <a:gd name="connsiteX61" fmla="*/ 2594066 w 5817996"/>
              <a:gd name="connsiteY61" fmla="*/ 2027473 h 2153651"/>
              <a:gd name="connsiteX62" fmla="*/ 2289446 w 5817996"/>
              <a:gd name="connsiteY62" fmla="*/ 2153651 h 2153651"/>
              <a:gd name="connsiteX63" fmla="*/ 1984826 w 5817996"/>
              <a:gd name="connsiteY63" fmla="*/ 2027473 h 2153651"/>
              <a:gd name="connsiteX64" fmla="*/ 1979672 w 5817996"/>
              <a:gd name="connsiteY64" fmla="*/ 2021226 h 2153651"/>
              <a:gd name="connsiteX65" fmla="*/ 1974517 w 5817996"/>
              <a:gd name="connsiteY65" fmla="*/ 2027473 h 2153651"/>
              <a:gd name="connsiteX66" fmla="*/ 1669897 w 5817996"/>
              <a:gd name="connsiteY66" fmla="*/ 2153651 h 2153651"/>
              <a:gd name="connsiteX67" fmla="*/ 1365277 w 5817996"/>
              <a:gd name="connsiteY67" fmla="*/ 2027473 h 2153651"/>
              <a:gd name="connsiteX68" fmla="*/ 1360122 w 5817996"/>
              <a:gd name="connsiteY68" fmla="*/ 2021225 h 2153651"/>
              <a:gd name="connsiteX69" fmla="*/ 1354967 w 5817996"/>
              <a:gd name="connsiteY69" fmla="*/ 2027473 h 2153651"/>
              <a:gd name="connsiteX70" fmla="*/ 1050347 w 5817996"/>
              <a:gd name="connsiteY70" fmla="*/ 2153651 h 2153651"/>
              <a:gd name="connsiteX71" fmla="*/ 745727 w 5817996"/>
              <a:gd name="connsiteY71" fmla="*/ 2027473 h 2153651"/>
              <a:gd name="connsiteX72" fmla="*/ 740573 w 5817996"/>
              <a:gd name="connsiteY72" fmla="*/ 2021226 h 2153651"/>
              <a:gd name="connsiteX73" fmla="*/ 735419 w 5817996"/>
              <a:gd name="connsiteY73" fmla="*/ 2027473 h 2153651"/>
              <a:gd name="connsiteX74" fmla="*/ 430798 w 5817996"/>
              <a:gd name="connsiteY74" fmla="*/ 2153651 h 2153651"/>
              <a:gd name="connsiteX75" fmla="*/ 0 w 5817996"/>
              <a:gd name="connsiteY75" fmla="*/ 1722852 h 2153651"/>
              <a:gd name="connsiteX76" fmla="*/ 126178 w 5817996"/>
              <a:gd name="connsiteY76" fmla="*/ 1418231 h 2153651"/>
              <a:gd name="connsiteX77" fmla="*/ 148470 w 5817996"/>
              <a:gd name="connsiteY77" fmla="*/ 1399839 h 2153651"/>
              <a:gd name="connsiteX78" fmla="*/ 126178 w 5817996"/>
              <a:gd name="connsiteY78" fmla="*/ 1381446 h 2153651"/>
              <a:gd name="connsiteX79" fmla="*/ 0 w 5817996"/>
              <a:gd name="connsiteY79" fmla="*/ 1076825 h 2153651"/>
              <a:gd name="connsiteX80" fmla="*/ 126178 w 5817996"/>
              <a:gd name="connsiteY80" fmla="*/ 772204 h 2153651"/>
              <a:gd name="connsiteX81" fmla="*/ 148469 w 5817996"/>
              <a:gd name="connsiteY81" fmla="*/ 753812 h 2153651"/>
              <a:gd name="connsiteX82" fmla="*/ 126178 w 5817996"/>
              <a:gd name="connsiteY82" fmla="*/ 735420 h 2153651"/>
              <a:gd name="connsiteX83" fmla="*/ 0 w 5817996"/>
              <a:gd name="connsiteY83" fmla="*/ 430799 h 2153651"/>
              <a:gd name="connsiteX84" fmla="*/ 430798 w 5817996"/>
              <a:gd name="connsiteY84" fmla="*/ 0 h 2153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5817996" h="2153651">
                <a:moveTo>
                  <a:pt x="430798" y="0"/>
                </a:moveTo>
                <a:cubicBezTo>
                  <a:pt x="549760" y="0"/>
                  <a:pt x="657459" y="48219"/>
                  <a:pt x="735418" y="126178"/>
                </a:cubicBezTo>
                <a:lnTo>
                  <a:pt x="740573" y="132426"/>
                </a:lnTo>
                <a:lnTo>
                  <a:pt x="745728" y="126178"/>
                </a:lnTo>
                <a:cubicBezTo>
                  <a:pt x="823687" y="48219"/>
                  <a:pt x="931387" y="0"/>
                  <a:pt x="1050348" y="0"/>
                </a:cubicBezTo>
                <a:cubicBezTo>
                  <a:pt x="1169310" y="0"/>
                  <a:pt x="1277009" y="48219"/>
                  <a:pt x="1354968" y="126178"/>
                </a:cubicBezTo>
                <a:lnTo>
                  <a:pt x="1360124" y="132426"/>
                </a:lnTo>
                <a:lnTo>
                  <a:pt x="1365279" y="126178"/>
                </a:lnTo>
                <a:cubicBezTo>
                  <a:pt x="1443238" y="48219"/>
                  <a:pt x="1550938" y="0"/>
                  <a:pt x="1669899" y="0"/>
                </a:cubicBezTo>
                <a:cubicBezTo>
                  <a:pt x="1788861" y="0"/>
                  <a:pt x="1896560" y="48219"/>
                  <a:pt x="1974519" y="126178"/>
                </a:cubicBezTo>
                <a:lnTo>
                  <a:pt x="1979674" y="132426"/>
                </a:lnTo>
                <a:lnTo>
                  <a:pt x="1984829" y="126178"/>
                </a:lnTo>
                <a:cubicBezTo>
                  <a:pt x="2062788" y="48219"/>
                  <a:pt x="2170488" y="0"/>
                  <a:pt x="2289449" y="0"/>
                </a:cubicBezTo>
                <a:cubicBezTo>
                  <a:pt x="2408411" y="0"/>
                  <a:pt x="2516110" y="48219"/>
                  <a:pt x="2594069" y="126178"/>
                </a:cubicBezTo>
                <a:lnTo>
                  <a:pt x="2599225" y="132426"/>
                </a:lnTo>
                <a:lnTo>
                  <a:pt x="2604380" y="126178"/>
                </a:lnTo>
                <a:cubicBezTo>
                  <a:pt x="2682339" y="48219"/>
                  <a:pt x="2790038" y="0"/>
                  <a:pt x="2909000" y="0"/>
                </a:cubicBezTo>
                <a:cubicBezTo>
                  <a:pt x="3027961" y="0"/>
                  <a:pt x="3135661" y="48219"/>
                  <a:pt x="3213620" y="126178"/>
                </a:cubicBezTo>
                <a:lnTo>
                  <a:pt x="3218775" y="132426"/>
                </a:lnTo>
                <a:lnTo>
                  <a:pt x="3223930" y="126178"/>
                </a:lnTo>
                <a:cubicBezTo>
                  <a:pt x="3301889" y="48219"/>
                  <a:pt x="3409589" y="0"/>
                  <a:pt x="3528550" y="0"/>
                </a:cubicBezTo>
                <a:cubicBezTo>
                  <a:pt x="3647512" y="0"/>
                  <a:pt x="3755211" y="48219"/>
                  <a:pt x="3833170" y="126178"/>
                </a:cubicBezTo>
                <a:lnTo>
                  <a:pt x="3838325" y="132426"/>
                </a:lnTo>
                <a:lnTo>
                  <a:pt x="3843480" y="126178"/>
                </a:lnTo>
                <a:cubicBezTo>
                  <a:pt x="3921439" y="48219"/>
                  <a:pt x="4029139" y="0"/>
                  <a:pt x="4148100" y="0"/>
                </a:cubicBezTo>
                <a:cubicBezTo>
                  <a:pt x="4267062" y="0"/>
                  <a:pt x="4374761" y="48219"/>
                  <a:pt x="4452720" y="126178"/>
                </a:cubicBezTo>
                <a:lnTo>
                  <a:pt x="4457875" y="132425"/>
                </a:lnTo>
                <a:lnTo>
                  <a:pt x="4463029" y="126178"/>
                </a:lnTo>
                <a:cubicBezTo>
                  <a:pt x="4540988" y="48219"/>
                  <a:pt x="4648688" y="0"/>
                  <a:pt x="4767649" y="0"/>
                </a:cubicBezTo>
                <a:cubicBezTo>
                  <a:pt x="4886610" y="0"/>
                  <a:pt x="4994310" y="48219"/>
                  <a:pt x="5072269" y="126178"/>
                </a:cubicBezTo>
                <a:lnTo>
                  <a:pt x="5077424" y="132425"/>
                </a:lnTo>
                <a:lnTo>
                  <a:pt x="5082578" y="126178"/>
                </a:lnTo>
                <a:cubicBezTo>
                  <a:pt x="5160537" y="48219"/>
                  <a:pt x="5268236" y="0"/>
                  <a:pt x="5387198" y="0"/>
                </a:cubicBezTo>
                <a:cubicBezTo>
                  <a:pt x="5625121" y="0"/>
                  <a:pt x="5817996" y="192875"/>
                  <a:pt x="5817996" y="430799"/>
                </a:cubicBezTo>
                <a:cubicBezTo>
                  <a:pt x="5817996" y="549761"/>
                  <a:pt x="5769777" y="657461"/>
                  <a:pt x="5691818" y="735420"/>
                </a:cubicBezTo>
                <a:lnTo>
                  <a:pt x="5669527" y="753812"/>
                </a:lnTo>
                <a:lnTo>
                  <a:pt x="5691818" y="772204"/>
                </a:lnTo>
                <a:cubicBezTo>
                  <a:pt x="5769777" y="850163"/>
                  <a:pt x="5817996" y="957863"/>
                  <a:pt x="5817996" y="1076825"/>
                </a:cubicBezTo>
                <a:cubicBezTo>
                  <a:pt x="5817996" y="1195787"/>
                  <a:pt x="5769777" y="1303487"/>
                  <a:pt x="5691818" y="1381446"/>
                </a:cubicBezTo>
                <a:lnTo>
                  <a:pt x="5669526" y="1399839"/>
                </a:lnTo>
                <a:lnTo>
                  <a:pt x="5691818" y="1418231"/>
                </a:lnTo>
                <a:cubicBezTo>
                  <a:pt x="5769777" y="1496190"/>
                  <a:pt x="5817996" y="1603890"/>
                  <a:pt x="5817996" y="1722852"/>
                </a:cubicBezTo>
                <a:cubicBezTo>
                  <a:pt x="5817996" y="1960776"/>
                  <a:pt x="5625121" y="2153651"/>
                  <a:pt x="5387198" y="2153651"/>
                </a:cubicBezTo>
                <a:cubicBezTo>
                  <a:pt x="5268236" y="2153651"/>
                  <a:pt x="5160537" y="2105432"/>
                  <a:pt x="5082578" y="2027473"/>
                </a:cubicBezTo>
                <a:lnTo>
                  <a:pt x="5077421" y="2021223"/>
                </a:lnTo>
                <a:lnTo>
                  <a:pt x="5072264" y="2027473"/>
                </a:lnTo>
                <a:cubicBezTo>
                  <a:pt x="4994305" y="2105432"/>
                  <a:pt x="4886606" y="2153651"/>
                  <a:pt x="4767644" y="2153651"/>
                </a:cubicBezTo>
                <a:cubicBezTo>
                  <a:pt x="4648683" y="2153651"/>
                  <a:pt x="4540983" y="2105432"/>
                  <a:pt x="4463024" y="2027473"/>
                </a:cubicBezTo>
                <a:lnTo>
                  <a:pt x="4457870" y="2021226"/>
                </a:lnTo>
                <a:lnTo>
                  <a:pt x="4452715" y="2027473"/>
                </a:lnTo>
                <a:cubicBezTo>
                  <a:pt x="4374756" y="2105432"/>
                  <a:pt x="4267057" y="2153651"/>
                  <a:pt x="4148095" y="2153651"/>
                </a:cubicBezTo>
                <a:cubicBezTo>
                  <a:pt x="4029134" y="2153651"/>
                  <a:pt x="3921434" y="2105432"/>
                  <a:pt x="3843475" y="2027473"/>
                </a:cubicBezTo>
                <a:lnTo>
                  <a:pt x="3838320" y="2021225"/>
                </a:lnTo>
                <a:lnTo>
                  <a:pt x="3833165" y="2027473"/>
                </a:lnTo>
                <a:cubicBezTo>
                  <a:pt x="3755206" y="2105432"/>
                  <a:pt x="3647506" y="2153651"/>
                  <a:pt x="3528545" y="2153651"/>
                </a:cubicBezTo>
                <a:cubicBezTo>
                  <a:pt x="3409584" y="2153651"/>
                  <a:pt x="3301884" y="2105432"/>
                  <a:pt x="3223925" y="2027473"/>
                </a:cubicBezTo>
                <a:lnTo>
                  <a:pt x="3218771" y="2021226"/>
                </a:lnTo>
                <a:lnTo>
                  <a:pt x="3213616" y="2027473"/>
                </a:lnTo>
                <a:cubicBezTo>
                  <a:pt x="3135657" y="2105432"/>
                  <a:pt x="3027958" y="2153651"/>
                  <a:pt x="2908996" y="2153651"/>
                </a:cubicBezTo>
                <a:cubicBezTo>
                  <a:pt x="2790035" y="2153651"/>
                  <a:pt x="2682335" y="2105432"/>
                  <a:pt x="2604376" y="2027473"/>
                </a:cubicBezTo>
                <a:lnTo>
                  <a:pt x="2599221" y="2021225"/>
                </a:lnTo>
                <a:lnTo>
                  <a:pt x="2594066" y="2027473"/>
                </a:lnTo>
                <a:cubicBezTo>
                  <a:pt x="2516107" y="2105432"/>
                  <a:pt x="2408408" y="2153651"/>
                  <a:pt x="2289446" y="2153651"/>
                </a:cubicBezTo>
                <a:cubicBezTo>
                  <a:pt x="2170485" y="2153651"/>
                  <a:pt x="2062785" y="2105432"/>
                  <a:pt x="1984826" y="2027473"/>
                </a:cubicBezTo>
                <a:lnTo>
                  <a:pt x="1979672" y="2021226"/>
                </a:lnTo>
                <a:lnTo>
                  <a:pt x="1974517" y="2027473"/>
                </a:lnTo>
                <a:cubicBezTo>
                  <a:pt x="1896558" y="2105432"/>
                  <a:pt x="1788859" y="2153651"/>
                  <a:pt x="1669897" y="2153651"/>
                </a:cubicBezTo>
                <a:cubicBezTo>
                  <a:pt x="1550936" y="2153651"/>
                  <a:pt x="1443236" y="2105432"/>
                  <a:pt x="1365277" y="2027473"/>
                </a:cubicBezTo>
                <a:lnTo>
                  <a:pt x="1360122" y="2021225"/>
                </a:lnTo>
                <a:lnTo>
                  <a:pt x="1354967" y="2027473"/>
                </a:lnTo>
                <a:cubicBezTo>
                  <a:pt x="1277008" y="2105432"/>
                  <a:pt x="1169309" y="2153651"/>
                  <a:pt x="1050347" y="2153651"/>
                </a:cubicBezTo>
                <a:cubicBezTo>
                  <a:pt x="931386" y="2153651"/>
                  <a:pt x="823686" y="2105432"/>
                  <a:pt x="745727" y="2027473"/>
                </a:cubicBezTo>
                <a:lnTo>
                  <a:pt x="740573" y="2021226"/>
                </a:lnTo>
                <a:lnTo>
                  <a:pt x="735419" y="2027473"/>
                </a:lnTo>
                <a:cubicBezTo>
                  <a:pt x="657459" y="2105432"/>
                  <a:pt x="549760" y="2153651"/>
                  <a:pt x="430798" y="2153651"/>
                </a:cubicBezTo>
                <a:cubicBezTo>
                  <a:pt x="192875" y="2153651"/>
                  <a:pt x="0" y="1960776"/>
                  <a:pt x="0" y="1722852"/>
                </a:cubicBezTo>
                <a:cubicBezTo>
                  <a:pt x="0" y="1603890"/>
                  <a:pt x="48219" y="1496190"/>
                  <a:pt x="126178" y="1418231"/>
                </a:cubicBezTo>
                <a:lnTo>
                  <a:pt x="148470" y="1399839"/>
                </a:lnTo>
                <a:lnTo>
                  <a:pt x="126178" y="1381446"/>
                </a:lnTo>
                <a:cubicBezTo>
                  <a:pt x="48219" y="1303487"/>
                  <a:pt x="0" y="1195787"/>
                  <a:pt x="0" y="1076825"/>
                </a:cubicBezTo>
                <a:cubicBezTo>
                  <a:pt x="0" y="957863"/>
                  <a:pt x="48219" y="850163"/>
                  <a:pt x="126178" y="772204"/>
                </a:cubicBezTo>
                <a:lnTo>
                  <a:pt x="148469" y="753812"/>
                </a:lnTo>
                <a:lnTo>
                  <a:pt x="126178" y="735420"/>
                </a:lnTo>
                <a:cubicBezTo>
                  <a:pt x="48219" y="657461"/>
                  <a:pt x="0" y="549761"/>
                  <a:pt x="0" y="430799"/>
                </a:cubicBezTo>
                <a:cubicBezTo>
                  <a:pt x="0" y="192875"/>
                  <a:pt x="192875" y="0"/>
                  <a:pt x="43079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4400" dirty="0">
              <a:solidFill>
                <a:srgbClr val="FF8600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sp>
        <p:nvSpPr>
          <p:cNvPr id="11" name="任意多边形: 形状 70">
            <a:extLst>
              <a:ext uri="{FF2B5EF4-FFF2-40B4-BE49-F238E27FC236}">
                <a16:creationId xmlns:a16="http://schemas.microsoft.com/office/drawing/2014/main" id="{C870E79C-6CFA-4605-AF58-9E59B6D30471}"/>
              </a:ext>
            </a:extLst>
          </p:cNvPr>
          <p:cNvSpPr/>
          <p:nvPr/>
        </p:nvSpPr>
        <p:spPr>
          <a:xfrm>
            <a:off x="1072937" y="3424969"/>
            <a:ext cx="7184798" cy="1502560"/>
          </a:xfrm>
          <a:custGeom>
            <a:avLst/>
            <a:gdLst>
              <a:gd name="connsiteX0" fmla="*/ 430798 w 5817996"/>
              <a:gd name="connsiteY0" fmla="*/ 0 h 2153651"/>
              <a:gd name="connsiteX1" fmla="*/ 735418 w 5817996"/>
              <a:gd name="connsiteY1" fmla="*/ 126178 h 2153651"/>
              <a:gd name="connsiteX2" fmla="*/ 740573 w 5817996"/>
              <a:gd name="connsiteY2" fmla="*/ 132426 h 2153651"/>
              <a:gd name="connsiteX3" fmla="*/ 745728 w 5817996"/>
              <a:gd name="connsiteY3" fmla="*/ 126178 h 2153651"/>
              <a:gd name="connsiteX4" fmla="*/ 1050348 w 5817996"/>
              <a:gd name="connsiteY4" fmla="*/ 0 h 2153651"/>
              <a:gd name="connsiteX5" fmla="*/ 1354968 w 5817996"/>
              <a:gd name="connsiteY5" fmla="*/ 126178 h 2153651"/>
              <a:gd name="connsiteX6" fmla="*/ 1360124 w 5817996"/>
              <a:gd name="connsiteY6" fmla="*/ 132426 h 2153651"/>
              <a:gd name="connsiteX7" fmla="*/ 1365279 w 5817996"/>
              <a:gd name="connsiteY7" fmla="*/ 126178 h 2153651"/>
              <a:gd name="connsiteX8" fmla="*/ 1669899 w 5817996"/>
              <a:gd name="connsiteY8" fmla="*/ 0 h 2153651"/>
              <a:gd name="connsiteX9" fmla="*/ 1974519 w 5817996"/>
              <a:gd name="connsiteY9" fmla="*/ 126178 h 2153651"/>
              <a:gd name="connsiteX10" fmla="*/ 1979674 w 5817996"/>
              <a:gd name="connsiteY10" fmla="*/ 132426 h 2153651"/>
              <a:gd name="connsiteX11" fmla="*/ 1984829 w 5817996"/>
              <a:gd name="connsiteY11" fmla="*/ 126178 h 2153651"/>
              <a:gd name="connsiteX12" fmla="*/ 2289449 w 5817996"/>
              <a:gd name="connsiteY12" fmla="*/ 0 h 2153651"/>
              <a:gd name="connsiteX13" fmla="*/ 2594069 w 5817996"/>
              <a:gd name="connsiteY13" fmla="*/ 126178 h 2153651"/>
              <a:gd name="connsiteX14" fmla="*/ 2599225 w 5817996"/>
              <a:gd name="connsiteY14" fmla="*/ 132426 h 2153651"/>
              <a:gd name="connsiteX15" fmla="*/ 2604380 w 5817996"/>
              <a:gd name="connsiteY15" fmla="*/ 126178 h 2153651"/>
              <a:gd name="connsiteX16" fmla="*/ 2909000 w 5817996"/>
              <a:gd name="connsiteY16" fmla="*/ 0 h 2153651"/>
              <a:gd name="connsiteX17" fmla="*/ 3213620 w 5817996"/>
              <a:gd name="connsiteY17" fmla="*/ 126178 h 2153651"/>
              <a:gd name="connsiteX18" fmla="*/ 3218775 w 5817996"/>
              <a:gd name="connsiteY18" fmla="*/ 132426 h 2153651"/>
              <a:gd name="connsiteX19" fmla="*/ 3223930 w 5817996"/>
              <a:gd name="connsiteY19" fmla="*/ 126178 h 2153651"/>
              <a:gd name="connsiteX20" fmla="*/ 3528550 w 5817996"/>
              <a:gd name="connsiteY20" fmla="*/ 0 h 2153651"/>
              <a:gd name="connsiteX21" fmla="*/ 3833170 w 5817996"/>
              <a:gd name="connsiteY21" fmla="*/ 126178 h 2153651"/>
              <a:gd name="connsiteX22" fmla="*/ 3838325 w 5817996"/>
              <a:gd name="connsiteY22" fmla="*/ 132426 h 2153651"/>
              <a:gd name="connsiteX23" fmla="*/ 3843480 w 5817996"/>
              <a:gd name="connsiteY23" fmla="*/ 126178 h 2153651"/>
              <a:gd name="connsiteX24" fmla="*/ 4148100 w 5817996"/>
              <a:gd name="connsiteY24" fmla="*/ 0 h 2153651"/>
              <a:gd name="connsiteX25" fmla="*/ 4452720 w 5817996"/>
              <a:gd name="connsiteY25" fmla="*/ 126178 h 2153651"/>
              <a:gd name="connsiteX26" fmla="*/ 4457875 w 5817996"/>
              <a:gd name="connsiteY26" fmla="*/ 132425 h 2153651"/>
              <a:gd name="connsiteX27" fmla="*/ 4463029 w 5817996"/>
              <a:gd name="connsiteY27" fmla="*/ 126178 h 2153651"/>
              <a:gd name="connsiteX28" fmla="*/ 4767649 w 5817996"/>
              <a:gd name="connsiteY28" fmla="*/ 0 h 2153651"/>
              <a:gd name="connsiteX29" fmla="*/ 5072269 w 5817996"/>
              <a:gd name="connsiteY29" fmla="*/ 126178 h 2153651"/>
              <a:gd name="connsiteX30" fmla="*/ 5077424 w 5817996"/>
              <a:gd name="connsiteY30" fmla="*/ 132425 h 2153651"/>
              <a:gd name="connsiteX31" fmla="*/ 5082578 w 5817996"/>
              <a:gd name="connsiteY31" fmla="*/ 126178 h 2153651"/>
              <a:gd name="connsiteX32" fmla="*/ 5387198 w 5817996"/>
              <a:gd name="connsiteY32" fmla="*/ 0 h 2153651"/>
              <a:gd name="connsiteX33" fmla="*/ 5817996 w 5817996"/>
              <a:gd name="connsiteY33" fmla="*/ 430799 h 2153651"/>
              <a:gd name="connsiteX34" fmla="*/ 5691818 w 5817996"/>
              <a:gd name="connsiteY34" fmla="*/ 735420 h 2153651"/>
              <a:gd name="connsiteX35" fmla="*/ 5669527 w 5817996"/>
              <a:gd name="connsiteY35" fmla="*/ 753812 h 2153651"/>
              <a:gd name="connsiteX36" fmla="*/ 5691818 w 5817996"/>
              <a:gd name="connsiteY36" fmla="*/ 772204 h 2153651"/>
              <a:gd name="connsiteX37" fmla="*/ 5817996 w 5817996"/>
              <a:gd name="connsiteY37" fmla="*/ 1076825 h 2153651"/>
              <a:gd name="connsiteX38" fmla="*/ 5691818 w 5817996"/>
              <a:gd name="connsiteY38" fmla="*/ 1381446 h 2153651"/>
              <a:gd name="connsiteX39" fmla="*/ 5669526 w 5817996"/>
              <a:gd name="connsiteY39" fmla="*/ 1399839 h 2153651"/>
              <a:gd name="connsiteX40" fmla="*/ 5691818 w 5817996"/>
              <a:gd name="connsiteY40" fmla="*/ 1418231 h 2153651"/>
              <a:gd name="connsiteX41" fmla="*/ 5817996 w 5817996"/>
              <a:gd name="connsiteY41" fmla="*/ 1722852 h 2153651"/>
              <a:gd name="connsiteX42" fmla="*/ 5387198 w 5817996"/>
              <a:gd name="connsiteY42" fmla="*/ 2153651 h 2153651"/>
              <a:gd name="connsiteX43" fmla="*/ 5082578 w 5817996"/>
              <a:gd name="connsiteY43" fmla="*/ 2027473 h 2153651"/>
              <a:gd name="connsiteX44" fmla="*/ 5077421 w 5817996"/>
              <a:gd name="connsiteY44" fmla="*/ 2021223 h 2153651"/>
              <a:gd name="connsiteX45" fmla="*/ 5072264 w 5817996"/>
              <a:gd name="connsiteY45" fmla="*/ 2027473 h 2153651"/>
              <a:gd name="connsiteX46" fmla="*/ 4767644 w 5817996"/>
              <a:gd name="connsiteY46" fmla="*/ 2153651 h 2153651"/>
              <a:gd name="connsiteX47" fmla="*/ 4463024 w 5817996"/>
              <a:gd name="connsiteY47" fmla="*/ 2027473 h 2153651"/>
              <a:gd name="connsiteX48" fmla="*/ 4457870 w 5817996"/>
              <a:gd name="connsiteY48" fmla="*/ 2021226 h 2153651"/>
              <a:gd name="connsiteX49" fmla="*/ 4452715 w 5817996"/>
              <a:gd name="connsiteY49" fmla="*/ 2027473 h 2153651"/>
              <a:gd name="connsiteX50" fmla="*/ 4148095 w 5817996"/>
              <a:gd name="connsiteY50" fmla="*/ 2153651 h 2153651"/>
              <a:gd name="connsiteX51" fmla="*/ 3843475 w 5817996"/>
              <a:gd name="connsiteY51" fmla="*/ 2027473 h 2153651"/>
              <a:gd name="connsiteX52" fmla="*/ 3838320 w 5817996"/>
              <a:gd name="connsiteY52" fmla="*/ 2021225 h 2153651"/>
              <a:gd name="connsiteX53" fmla="*/ 3833165 w 5817996"/>
              <a:gd name="connsiteY53" fmla="*/ 2027473 h 2153651"/>
              <a:gd name="connsiteX54" fmla="*/ 3528545 w 5817996"/>
              <a:gd name="connsiteY54" fmla="*/ 2153651 h 2153651"/>
              <a:gd name="connsiteX55" fmla="*/ 3223925 w 5817996"/>
              <a:gd name="connsiteY55" fmla="*/ 2027473 h 2153651"/>
              <a:gd name="connsiteX56" fmla="*/ 3218771 w 5817996"/>
              <a:gd name="connsiteY56" fmla="*/ 2021226 h 2153651"/>
              <a:gd name="connsiteX57" fmla="*/ 3213616 w 5817996"/>
              <a:gd name="connsiteY57" fmla="*/ 2027473 h 2153651"/>
              <a:gd name="connsiteX58" fmla="*/ 2908996 w 5817996"/>
              <a:gd name="connsiteY58" fmla="*/ 2153651 h 2153651"/>
              <a:gd name="connsiteX59" fmla="*/ 2604376 w 5817996"/>
              <a:gd name="connsiteY59" fmla="*/ 2027473 h 2153651"/>
              <a:gd name="connsiteX60" fmla="*/ 2599221 w 5817996"/>
              <a:gd name="connsiteY60" fmla="*/ 2021225 h 2153651"/>
              <a:gd name="connsiteX61" fmla="*/ 2594066 w 5817996"/>
              <a:gd name="connsiteY61" fmla="*/ 2027473 h 2153651"/>
              <a:gd name="connsiteX62" fmla="*/ 2289446 w 5817996"/>
              <a:gd name="connsiteY62" fmla="*/ 2153651 h 2153651"/>
              <a:gd name="connsiteX63" fmla="*/ 1984826 w 5817996"/>
              <a:gd name="connsiteY63" fmla="*/ 2027473 h 2153651"/>
              <a:gd name="connsiteX64" fmla="*/ 1979672 w 5817996"/>
              <a:gd name="connsiteY64" fmla="*/ 2021226 h 2153651"/>
              <a:gd name="connsiteX65" fmla="*/ 1974517 w 5817996"/>
              <a:gd name="connsiteY65" fmla="*/ 2027473 h 2153651"/>
              <a:gd name="connsiteX66" fmla="*/ 1669897 w 5817996"/>
              <a:gd name="connsiteY66" fmla="*/ 2153651 h 2153651"/>
              <a:gd name="connsiteX67" fmla="*/ 1365277 w 5817996"/>
              <a:gd name="connsiteY67" fmla="*/ 2027473 h 2153651"/>
              <a:gd name="connsiteX68" fmla="*/ 1360122 w 5817996"/>
              <a:gd name="connsiteY68" fmla="*/ 2021225 h 2153651"/>
              <a:gd name="connsiteX69" fmla="*/ 1354967 w 5817996"/>
              <a:gd name="connsiteY69" fmla="*/ 2027473 h 2153651"/>
              <a:gd name="connsiteX70" fmla="*/ 1050347 w 5817996"/>
              <a:gd name="connsiteY70" fmla="*/ 2153651 h 2153651"/>
              <a:gd name="connsiteX71" fmla="*/ 745727 w 5817996"/>
              <a:gd name="connsiteY71" fmla="*/ 2027473 h 2153651"/>
              <a:gd name="connsiteX72" fmla="*/ 740573 w 5817996"/>
              <a:gd name="connsiteY72" fmla="*/ 2021226 h 2153651"/>
              <a:gd name="connsiteX73" fmla="*/ 735419 w 5817996"/>
              <a:gd name="connsiteY73" fmla="*/ 2027473 h 2153651"/>
              <a:gd name="connsiteX74" fmla="*/ 430798 w 5817996"/>
              <a:gd name="connsiteY74" fmla="*/ 2153651 h 2153651"/>
              <a:gd name="connsiteX75" fmla="*/ 0 w 5817996"/>
              <a:gd name="connsiteY75" fmla="*/ 1722852 h 2153651"/>
              <a:gd name="connsiteX76" fmla="*/ 126178 w 5817996"/>
              <a:gd name="connsiteY76" fmla="*/ 1418231 h 2153651"/>
              <a:gd name="connsiteX77" fmla="*/ 148470 w 5817996"/>
              <a:gd name="connsiteY77" fmla="*/ 1399839 h 2153651"/>
              <a:gd name="connsiteX78" fmla="*/ 126178 w 5817996"/>
              <a:gd name="connsiteY78" fmla="*/ 1381446 h 2153651"/>
              <a:gd name="connsiteX79" fmla="*/ 0 w 5817996"/>
              <a:gd name="connsiteY79" fmla="*/ 1076825 h 2153651"/>
              <a:gd name="connsiteX80" fmla="*/ 126178 w 5817996"/>
              <a:gd name="connsiteY80" fmla="*/ 772204 h 2153651"/>
              <a:gd name="connsiteX81" fmla="*/ 148469 w 5817996"/>
              <a:gd name="connsiteY81" fmla="*/ 753812 h 2153651"/>
              <a:gd name="connsiteX82" fmla="*/ 126178 w 5817996"/>
              <a:gd name="connsiteY82" fmla="*/ 735420 h 2153651"/>
              <a:gd name="connsiteX83" fmla="*/ 0 w 5817996"/>
              <a:gd name="connsiteY83" fmla="*/ 430799 h 2153651"/>
              <a:gd name="connsiteX84" fmla="*/ 430798 w 5817996"/>
              <a:gd name="connsiteY84" fmla="*/ 0 h 2153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5817996" h="2153651">
                <a:moveTo>
                  <a:pt x="430798" y="0"/>
                </a:moveTo>
                <a:cubicBezTo>
                  <a:pt x="549760" y="0"/>
                  <a:pt x="657459" y="48219"/>
                  <a:pt x="735418" y="126178"/>
                </a:cubicBezTo>
                <a:lnTo>
                  <a:pt x="740573" y="132426"/>
                </a:lnTo>
                <a:lnTo>
                  <a:pt x="745728" y="126178"/>
                </a:lnTo>
                <a:cubicBezTo>
                  <a:pt x="823687" y="48219"/>
                  <a:pt x="931387" y="0"/>
                  <a:pt x="1050348" y="0"/>
                </a:cubicBezTo>
                <a:cubicBezTo>
                  <a:pt x="1169310" y="0"/>
                  <a:pt x="1277009" y="48219"/>
                  <a:pt x="1354968" y="126178"/>
                </a:cubicBezTo>
                <a:lnTo>
                  <a:pt x="1360124" y="132426"/>
                </a:lnTo>
                <a:lnTo>
                  <a:pt x="1365279" y="126178"/>
                </a:lnTo>
                <a:cubicBezTo>
                  <a:pt x="1443238" y="48219"/>
                  <a:pt x="1550938" y="0"/>
                  <a:pt x="1669899" y="0"/>
                </a:cubicBezTo>
                <a:cubicBezTo>
                  <a:pt x="1788861" y="0"/>
                  <a:pt x="1896560" y="48219"/>
                  <a:pt x="1974519" y="126178"/>
                </a:cubicBezTo>
                <a:lnTo>
                  <a:pt x="1979674" y="132426"/>
                </a:lnTo>
                <a:lnTo>
                  <a:pt x="1984829" y="126178"/>
                </a:lnTo>
                <a:cubicBezTo>
                  <a:pt x="2062788" y="48219"/>
                  <a:pt x="2170488" y="0"/>
                  <a:pt x="2289449" y="0"/>
                </a:cubicBezTo>
                <a:cubicBezTo>
                  <a:pt x="2408411" y="0"/>
                  <a:pt x="2516110" y="48219"/>
                  <a:pt x="2594069" y="126178"/>
                </a:cubicBezTo>
                <a:lnTo>
                  <a:pt x="2599225" y="132426"/>
                </a:lnTo>
                <a:lnTo>
                  <a:pt x="2604380" y="126178"/>
                </a:lnTo>
                <a:cubicBezTo>
                  <a:pt x="2682339" y="48219"/>
                  <a:pt x="2790038" y="0"/>
                  <a:pt x="2909000" y="0"/>
                </a:cubicBezTo>
                <a:cubicBezTo>
                  <a:pt x="3027961" y="0"/>
                  <a:pt x="3135661" y="48219"/>
                  <a:pt x="3213620" y="126178"/>
                </a:cubicBezTo>
                <a:lnTo>
                  <a:pt x="3218775" y="132426"/>
                </a:lnTo>
                <a:lnTo>
                  <a:pt x="3223930" y="126178"/>
                </a:lnTo>
                <a:cubicBezTo>
                  <a:pt x="3301889" y="48219"/>
                  <a:pt x="3409589" y="0"/>
                  <a:pt x="3528550" y="0"/>
                </a:cubicBezTo>
                <a:cubicBezTo>
                  <a:pt x="3647512" y="0"/>
                  <a:pt x="3755211" y="48219"/>
                  <a:pt x="3833170" y="126178"/>
                </a:cubicBezTo>
                <a:lnTo>
                  <a:pt x="3838325" y="132426"/>
                </a:lnTo>
                <a:lnTo>
                  <a:pt x="3843480" y="126178"/>
                </a:lnTo>
                <a:cubicBezTo>
                  <a:pt x="3921439" y="48219"/>
                  <a:pt x="4029139" y="0"/>
                  <a:pt x="4148100" y="0"/>
                </a:cubicBezTo>
                <a:cubicBezTo>
                  <a:pt x="4267062" y="0"/>
                  <a:pt x="4374761" y="48219"/>
                  <a:pt x="4452720" y="126178"/>
                </a:cubicBezTo>
                <a:lnTo>
                  <a:pt x="4457875" y="132425"/>
                </a:lnTo>
                <a:lnTo>
                  <a:pt x="4463029" y="126178"/>
                </a:lnTo>
                <a:cubicBezTo>
                  <a:pt x="4540988" y="48219"/>
                  <a:pt x="4648688" y="0"/>
                  <a:pt x="4767649" y="0"/>
                </a:cubicBezTo>
                <a:cubicBezTo>
                  <a:pt x="4886610" y="0"/>
                  <a:pt x="4994310" y="48219"/>
                  <a:pt x="5072269" y="126178"/>
                </a:cubicBezTo>
                <a:lnTo>
                  <a:pt x="5077424" y="132425"/>
                </a:lnTo>
                <a:lnTo>
                  <a:pt x="5082578" y="126178"/>
                </a:lnTo>
                <a:cubicBezTo>
                  <a:pt x="5160537" y="48219"/>
                  <a:pt x="5268236" y="0"/>
                  <a:pt x="5387198" y="0"/>
                </a:cubicBezTo>
                <a:cubicBezTo>
                  <a:pt x="5625121" y="0"/>
                  <a:pt x="5817996" y="192875"/>
                  <a:pt x="5817996" y="430799"/>
                </a:cubicBezTo>
                <a:cubicBezTo>
                  <a:pt x="5817996" y="549761"/>
                  <a:pt x="5769777" y="657461"/>
                  <a:pt x="5691818" y="735420"/>
                </a:cubicBezTo>
                <a:lnTo>
                  <a:pt x="5669527" y="753812"/>
                </a:lnTo>
                <a:lnTo>
                  <a:pt x="5691818" y="772204"/>
                </a:lnTo>
                <a:cubicBezTo>
                  <a:pt x="5769777" y="850163"/>
                  <a:pt x="5817996" y="957863"/>
                  <a:pt x="5817996" y="1076825"/>
                </a:cubicBezTo>
                <a:cubicBezTo>
                  <a:pt x="5817996" y="1195787"/>
                  <a:pt x="5769777" y="1303487"/>
                  <a:pt x="5691818" y="1381446"/>
                </a:cubicBezTo>
                <a:lnTo>
                  <a:pt x="5669526" y="1399839"/>
                </a:lnTo>
                <a:lnTo>
                  <a:pt x="5691818" y="1418231"/>
                </a:lnTo>
                <a:cubicBezTo>
                  <a:pt x="5769777" y="1496190"/>
                  <a:pt x="5817996" y="1603890"/>
                  <a:pt x="5817996" y="1722852"/>
                </a:cubicBezTo>
                <a:cubicBezTo>
                  <a:pt x="5817996" y="1960776"/>
                  <a:pt x="5625121" y="2153651"/>
                  <a:pt x="5387198" y="2153651"/>
                </a:cubicBezTo>
                <a:cubicBezTo>
                  <a:pt x="5268236" y="2153651"/>
                  <a:pt x="5160537" y="2105432"/>
                  <a:pt x="5082578" y="2027473"/>
                </a:cubicBezTo>
                <a:lnTo>
                  <a:pt x="5077421" y="2021223"/>
                </a:lnTo>
                <a:lnTo>
                  <a:pt x="5072264" y="2027473"/>
                </a:lnTo>
                <a:cubicBezTo>
                  <a:pt x="4994305" y="2105432"/>
                  <a:pt x="4886606" y="2153651"/>
                  <a:pt x="4767644" y="2153651"/>
                </a:cubicBezTo>
                <a:cubicBezTo>
                  <a:pt x="4648683" y="2153651"/>
                  <a:pt x="4540983" y="2105432"/>
                  <a:pt x="4463024" y="2027473"/>
                </a:cubicBezTo>
                <a:lnTo>
                  <a:pt x="4457870" y="2021226"/>
                </a:lnTo>
                <a:lnTo>
                  <a:pt x="4452715" y="2027473"/>
                </a:lnTo>
                <a:cubicBezTo>
                  <a:pt x="4374756" y="2105432"/>
                  <a:pt x="4267057" y="2153651"/>
                  <a:pt x="4148095" y="2153651"/>
                </a:cubicBezTo>
                <a:cubicBezTo>
                  <a:pt x="4029134" y="2153651"/>
                  <a:pt x="3921434" y="2105432"/>
                  <a:pt x="3843475" y="2027473"/>
                </a:cubicBezTo>
                <a:lnTo>
                  <a:pt x="3838320" y="2021225"/>
                </a:lnTo>
                <a:lnTo>
                  <a:pt x="3833165" y="2027473"/>
                </a:lnTo>
                <a:cubicBezTo>
                  <a:pt x="3755206" y="2105432"/>
                  <a:pt x="3647506" y="2153651"/>
                  <a:pt x="3528545" y="2153651"/>
                </a:cubicBezTo>
                <a:cubicBezTo>
                  <a:pt x="3409584" y="2153651"/>
                  <a:pt x="3301884" y="2105432"/>
                  <a:pt x="3223925" y="2027473"/>
                </a:cubicBezTo>
                <a:lnTo>
                  <a:pt x="3218771" y="2021226"/>
                </a:lnTo>
                <a:lnTo>
                  <a:pt x="3213616" y="2027473"/>
                </a:lnTo>
                <a:cubicBezTo>
                  <a:pt x="3135657" y="2105432"/>
                  <a:pt x="3027958" y="2153651"/>
                  <a:pt x="2908996" y="2153651"/>
                </a:cubicBezTo>
                <a:cubicBezTo>
                  <a:pt x="2790035" y="2153651"/>
                  <a:pt x="2682335" y="2105432"/>
                  <a:pt x="2604376" y="2027473"/>
                </a:cubicBezTo>
                <a:lnTo>
                  <a:pt x="2599221" y="2021225"/>
                </a:lnTo>
                <a:lnTo>
                  <a:pt x="2594066" y="2027473"/>
                </a:lnTo>
                <a:cubicBezTo>
                  <a:pt x="2516107" y="2105432"/>
                  <a:pt x="2408408" y="2153651"/>
                  <a:pt x="2289446" y="2153651"/>
                </a:cubicBezTo>
                <a:cubicBezTo>
                  <a:pt x="2170485" y="2153651"/>
                  <a:pt x="2062785" y="2105432"/>
                  <a:pt x="1984826" y="2027473"/>
                </a:cubicBezTo>
                <a:lnTo>
                  <a:pt x="1979672" y="2021226"/>
                </a:lnTo>
                <a:lnTo>
                  <a:pt x="1974517" y="2027473"/>
                </a:lnTo>
                <a:cubicBezTo>
                  <a:pt x="1896558" y="2105432"/>
                  <a:pt x="1788859" y="2153651"/>
                  <a:pt x="1669897" y="2153651"/>
                </a:cubicBezTo>
                <a:cubicBezTo>
                  <a:pt x="1550936" y="2153651"/>
                  <a:pt x="1443236" y="2105432"/>
                  <a:pt x="1365277" y="2027473"/>
                </a:cubicBezTo>
                <a:lnTo>
                  <a:pt x="1360122" y="2021225"/>
                </a:lnTo>
                <a:lnTo>
                  <a:pt x="1354967" y="2027473"/>
                </a:lnTo>
                <a:cubicBezTo>
                  <a:pt x="1277008" y="2105432"/>
                  <a:pt x="1169309" y="2153651"/>
                  <a:pt x="1050347" y="2153651"/>
                </a:cubicBezTo>
                <a:cubicBezTo>
                  <a:pt x="931386" y="2153651"/>
                  <a:pt x="823686" y="2105432"/>
                  <a:pt x="745727" y="2027473"/>
                </a:cubicBezTo>
                <a:lnTo>
                  <a:pt x="740573" y="2021226"/>
                </a:lnTo>
                <a:lnTo>
                  <a:pt x="735419" y="2027473"/>
                </a:lnTo>
                <a:cubicBezTo>
                  <a:pt x="657459" y="2105432"/>
                  <a:pt x="549760" y="2153651"/>
                  <a:pt x="430798" y="2153651"/>
                </a:cubicBezTo>
                <a:cubicBezTo>
                  <a:pt x="192875" y="2153651"/>
                  <a:pt x="0" y="1960776"/>
                  <a:pt x="0" y="1722852"/>
                </a:cubicBezTo>
                <a:cubicBezTo>
                  <a:pt x="0" y="1603890"/>
                  <a:pt x="48219" y="1496190"/>
                  <a:pt x="126178" y="1418231"/>
                </a:cubicBezTo>
                <a:lnTo>
                  <a:pt x="148470" y="1399839"/>
                </a:lnTo>
                <a:lnTo>
                  <a:pt x="126178" y="1381446"/>
                </a:lnTo>
                <a:cubicBezTo>
                  <a:pt x="48219" y="1303487"/>
                  <a:pt x="0" y="1195787"/>
                  <a:pt x="0" y="1076825"/>
                </a:cubicBezTo>
                <a:cubicBezTo>
                  <a:pt x="0" y="957863"/>
                  <a:pt x="48219" y="850163"/>
                  <a:pt x="126178" y="772204"/>
                </a:cubicBezTo>
                <a:lnTo>
                  <a:pt x="148469" y="753812"/>
                </a:lnTo>
                <a:lnTo>
                  <a:pt x="126178" y="735420"/>
                </a:lnTo>
                <a:cubicBezTo>
                  <a:pt x="48219" y="657461"/>
                  <a:pt x="0" y="549761"/>
                  <a:pt x="0" y="430799"/>
                </a:cubicBezTo>
                <a:cubicBezTo>
                  <a:pt x="0" y="192875"/>
                  <a:pt x="192875" y="0"/>
                  <a:pt x="43079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4400" dirty="0">
              <a:solidFill>
                <a:srgbClr val="FF8600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553595" y="3625498"/>
            <a:ext cx="70707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600" dirty="0">
                <a:latin typeface="Baloo 2" pitchFamily="2" charset="0"/>
                <a:cs typeface="Baloo 2" pitchFamily="2" charset="0"/>
              </a:rPr>
              <a:t>Nắm được </a:t>
            </a:r>
            <a:r>
              <a:rPr lang="en-US" sz="3600" dirty="0" err="1">
                <a:latin typeface="Baloo 2" pitchFamily="2" charset="0"/>
                <a:cs typeface="Baloo 2" pitchFamily="2" charset="0"/>
              </a:rPr>
              <a:t>công</a:t>
            </a:r>
            <a:r>
              <a:rPr lang="en-US" sz="36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600" dirty="0" err="1">
                <a:latin typeface="Baloo 2" pitchFamily="2" charset="0"/>
                <a:cs typeface="Baloo 2" pitchFamily="2" charset="0"/>
              </a:rPr>
              <a:t>thức</a:t>
            </a:r>
            <a:r>
              <a:rPr lang="en-US" sz="36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600" dirty="0" err="1">
                <a:latin typeface="Baloo 2" pitchFamily="2" charset="0"/>
                <a:cs typeface="Baloo 2" pitchFamily="2" charset="0"/>
              </a:rPr>
              <a:t>tính</a:t>
            </a:r>
            <a:r>
              <a:rPr lang="en-US" sz="36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600" dirty="0" err="1">
                <a:latin typeface="Baloo 2" pitchFamily="2" charset="0"/>
                <a:cs typeface="Baloo 2" pitchFamily="2" charset="0"/>
              </a:rPr>
              <a:t>chu</a:t>
            </a:r>
            <a:r>
              <a:rPr lang="en-US" sz="3600" dirty="0">
                <a:latin typeface="Baloo 2" pitchFamily="2" charset="0"/>
                <a:cs typeface="Baloo 2" pitchFamily="2" charset="0"/>
              </a:rPr>
              <a:t> vi, </a:t>
            </a:r>
            <a:endParaRPr lang="vi-VN" sz="3600" dirty="0">
              <a:latin typeface="Baloo 2" pitchFamily="2" charset="0"/>
              <a:cs typeface="Baloo 2" pitchFamily="2" charset="0"/>
            </a:endParaRPr>
          </a:p>
          <a:p>
            <a:r>
              <a:rPr lang="en-US" sz="3600" dirty="0" err="1">
                <a:latin typeface="Baloo 2" pitchFamily="2" charset="0"/>
                <a:cs typeface="Baloo 2" pitchFamily="2" charset="0"/>
              </a:rPr>
              <a:t>diện</a:t>
            </a:r>
            <a:r>
              <a:rPr lang="en-US" sz="36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600" dirty="0" err="1">
                <a:latin typeface="Baloo 2" pitchFamily="2" charset="0"/>
                <a:cs typeface="Baloo 2" pitchFamily="2" charset="0"/>
              </a:rPr>
              <a:t>tích</a:t>
            </a:r>
            <a:r>
              <a:rPr lang="en-US" sz="36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600" dirty="0" err="1">
                <a:latin typeface="Baloo 2" pitchFamily="2" charset="0"/>
                <a:cs typeface="Baloo 2" pitchFamily="2" charset="0"/>
              </a:rPr>
              <a:t>các</a:t>
            </a:r>
            <a:r>
              <a:rPr lang="en-US" sz="36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600" dirty="0" err="1">
                <a:latin typeface="Baloo 2" pitchFamily="2" charset="0"/>
                <a:cs typeface="Baloo 2" pitchFamily="2" charset="0"/>
              </a:rPr>
              <a:t>hình</a:t>
            </a:r>
            <a:r>
              <a:rPr lang="en-US" sz="36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600" dirty="0" err="1">
                <a:latin typeface="Baloo 2" pitchFamily="2" charset="0"/>
                <a:cs typeface="Baloo 2" pitchFamily="2" charset="0"/>
              </a:rPr>
              <a:t>đã</a:t>
            </a:r>
            <a:r>
              <a:rPr lang="en-US" sz="36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600" dirty="0" err="1">
                <a:latin typeface="Baloo 2" pitchFamily="2" charset="0"/>
                <a:cs typeface="Baloo 2" pitchFamily="2" charset="0"/>
              </a:rPr>
              <a:t>học</a:t>
            </a:r>
            <a:r>
              <a:rPr lang="vi-VN" sz="3600" dirty="0">
                <a:latin typeface="Baloo 2" pitchFamily="2" charset="0"/>
                <a:cs typeface="Baloo 2" pitchFamily="2" charset="0"/>
              </a:rPr>
              <a:t>.</a:t>
            </a:r>
            <a:endParaRPr lang="en-US" sz="3600" dirty="0">
              <a:latin typeface="Baloo 2" pitchFamily="2" charset="0"/>
              <a:cs typeface="Baloo 2" pitchFamily="2" charset="0"/>
            </a:endParaRPr>
          </a:p>
        </p:txBody>
      </p:sp>
      <p:pic>
        <p:nvPicPr>
          <p:cNvPr id="4" name="Graphic 30">
            <a:extLst>
              <a:ext uri="{FF2B5EF4-FFF2-40B4-BE49-F238E27FC236}">
                <a16:creationId xmlns:a16="http://schemas.microsoft.com/office/drawing/2014/main" id="{093BC453-CFC7-49D8-89DE-9870C1C110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6329" y="274514"/>
            <a:ext cx="4682761" cy="292895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2474EAA-5D4F-4DF4-816D-6ED31D49359E}"/>
              </a:ext>
            </a:extLst>
          </p:cNvPr>
          <p:cNvSpPr txBox="1"/>
          <p:nvPr/>
        </p:nvSpPr>
        <p:spPr>
          <a:xfrm>
            <a:off x="3927233" y="403947"/>
            <a:ext cx="461185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5400" dirty="0">
                <a:solidFill>
                  <a:srgbClr val="002060"/>
                </a:solidFill>
                <a:latin typeface="iCiel Cadena" panose="02000503000000020004" pitchFamily="50" charset="0"/>
              </a:rPr>
              <a:t>ĐÁNH GIÁ MỤC TIÊU</a:t>
            </a:r>
            <a:endParaRPr lang="en-US" sz="5400" dirty="0">
              <a:solidFill>
                <a:srgbClr val="002060"/>
              </a:solidFill>
              <a:latin typeface="iCiel Cadena" panose="02000503000000020004" pitchFamily="50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553594" y="5397521"/>
            <a:ext cx="622115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600" dirty="0">
                <a:latin typeface="Baloo 2" pitchFamily="2" charset="0"/>
                <a:cs typeface="Baloo 2" pitchFamily="2" charset="0"/>
              </a:rPr>
              <a:t>V</a:t>
            </a:r>
            <a:r>
              <a:rPr lang="en-US" sz="3600" dirty="0" err="1">
                <a:latin typeface="Baloo 2" pitchFamily="2" charset="0"/>
                <a:cs typeface="Baloo 2" pitchFamily="2" charset="0"/>
              </a:rPr>
              <a:t>ận</a:t>
            </a:r>
            <a:r>
              <a:rPr lang="en-US" sz="36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600" dirty="0" err="1">
                <a:latin typeface="Baloo 2" pitchFamily="2" charset="0"/>
                <a:cs typeface="Baloo 2" pitchFamily="2" charset="0"/>
              </a:rPr>
              <a:t>dụng</a:t>
            </a:r>
            <a:r>
              <a:rPr lang="vi-VN" sz="3600" dirty="0">
                <a:latin typeface="Baloo 2" pitchFamily="2" charset="0"/>
                <a:cs typeface="Baloo 2" pitchFamily="2" charset="0"/>
              </a:rPr>
              <a:t> được các công thức</a:t>
            </a:r>
          </a:p>
          <a:p>
            <a:r>
              <a:rPr lang="en-US" sz="36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600" dirty="0" err="1">
                <a:latin typeface="Baloo 2" pitchFamily="2" charset="0"/>
                <a:cs typeface="Baloo 2" pitchFamily="2" charset="0"/>
              </a:rPr>
              <a:t>vào</a:t>
            </a:r>
            <a:r>
              <a:rPr lang="en-US" sz="36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600" dirty="0" err="1">
                <a:latin typeface="Baloo 2" pitchFamily="2" charset="0"/>
                <a:cs typeface="Baloo 2" pitchFamily="2" charset="0"/>
              </a:rPr>
              <a:t>giải</a:t>
            </a:r>
            <a:r>
              <a:rPr lang="en-US" sz="36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600" dirty="0" err="1">
                <a:latin typeface="Baloo 2" pitchFamily="2" charset="0"/>
                <a:cs typeface="Baloo 2" pitchFamily="2" charset="0"/>
              </a:rPr>
              <a:t>toán</a:t>
            </a:r>
            <a:r>
              <a:rPr lang="en-US" sz="3600" dirty="0">
                <a:latin typeface="Baloo 2" pitchFamily="2" charset="0"/>
                <a:cs typeface="Baloo 2" pitchFamily="2" charset="0"/>
              </a:rPr>
              <a:t>.</a:t>
            </a:r>
          </a:p>
        </p:txBody>
      </p:sp>
      <p:pic>
        <p:nvPicPr>
          <p:cNvPr id="3" name="图片 18">
            <a:extLst>
              <a:ext uri="{FF2B5EF4-FFF2-40B4-BE49-F238E27FC236}">
                <a16:creationId xmlns:a16="http://schemas.microsoft.com/office/drawing/2014/main" id="{0DFA06DC-5505-4E52-86F1-E2B4D2C1422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1971" b="5976"/>
          <a:stretch/>
        </p:blipFill>
        <p:spPr>
          <a:xfrm flipH="1">
            <a:off x="7774745" y="3285920"/>
            <a:ext cx="4417255" cy="362448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19A5A5E-9E88-4589-8D7E-2F260A7E380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207033" y="3707951"/>
            <a:ext cx="1346562" cy="74958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BB669C7-19DA-4FBD-BC0A-DB9E59D8F29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398489" y="5493321"/>
            <a:ext cx="1346562" cy="74958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4F30A8C-DA76-44F8-BC6D-CF1DB15124C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83289" y="4011144"/>
            <a:ext cx="1075912" cy="96434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4F30A8C-DA76-44F8-BC6D-CF1DB15124C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32012" y="5652753"/>
            <a:ext cx="1075912" cy="964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112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>
            <a:extLst>
              <a:ext uri="{FF2B5EF4-FFF2-40B4-BE49-F238E27FC236}">
                <a16:creationId xmlns:a16="http://schemas.microsoft.com/office/drawing/2014/main" id="{0DFA06DC-5505-4E52-86F1-E2B4D2C1422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1971" b="5976"/>
          <a:stretch/>
        </p:blipFill>
        <p:spPr>
          <a:xfrm>
            <a:off x="0" y="-16038"/>
            <a:ext cx="8446416" cy="6930521"/>
          </a:xfrm>
          <a:prstGeom prst="rect">
            <a:avLst/>
          </a:prstGeom>
        </p:spPr>
      </p:pic>
      <p:pic>
        <p:nvPicPr>
          <p:cNvPr id="31" name="Graphic 30">
            <a:extLst>
              <a:ext uri="{FF2B5EF4-FFF2-40B4-BE49-F238E27FC236}">
                <a16:creationId xmlns:a16="http://schemas.microsoft.com/office/drawing/2014/main" id="{093BC453-CFC7-49D8-89DE-9870C1C110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38347" y="1678861"/>
            <a:ext cx="5649310" cy="37578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2474EAA-5D4F-4DF4-816D-6ED31D49359E}"/>
              </a:ext>
            </a:extLst>
          </p:cNvPr>
          <p:cNvSpPr txBox="1"/>
          <p:nvPr/>
        </p:nvSpPr>
        <p:spPr>
          <a:xfrm>
            <a:off x="6248402" y="2002221"/>
            <a:ext cx="50292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rgbClr val="002060"/>
                </a:solidFill>
                <a:latin typeface="iCiel Cadena" panose="02000503000000020004" pitchFamily="50" charset="0"/>
              </a:rPr>
              <a:t>GIẢI CỨU </a:t>
            </a:r>
          </a:p>
          <a:p>
            <a:pPr algn="ctr"/>
            <a:r>
              <a:rPr lang="en-US" sz="6600" dirty="0">
                <a:solidFill>
                  <a:srgbClr val="002060"/>
                </a:solidFill>
                <a:latin typeface="iCiel Cadena" panose="02000503000000020004" pitchFamily="50" charset="0"/>
              </a:rPr>
              <a:t>ĐẠI DƯƠNG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819A5A5E-9E88-4589-8D7E-2F260A7E380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6394306" y="5010435"/>
            <a:ext cx="1346562" cy="74958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6BB669C7-19DA-4FBD-BC0A-DB9E59D8F29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9946921" y="4967673"/>
            <a:ext cx="1346562" cy="749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140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0">
            <a:extLst>
              <a:ext uri="{FF2B5EF4-FFF2-40B4-BE49-F238E27FC236}">
                <a16:creationId xmlns:a16="http://schemas.microsoft.com/office/drawing/2014/main" id="{093BC453-CFC7-49D8-89DE-9870C1C110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6329" y="274514"/>
            <a:ext cx="4682761" cy="2426483"/>
          </a:xfrm>
          <a:prstGeom prst="rect">
            <a:avLst/>
          </a:prstGeom>
        </p:spPr>
      </p:pic>
      <p:sp>
        <p:nvSpPr>
          <p:cNvPr id="11" name="任意多边形: 形状 70">
            <a:extLst>
              <a:ext uri="{FF2B5EF4-FFF2-40B4-BE49-F238E27FC236}">
                <a16:creationId xmlns:a16="http://schemas.microsoft.com/office/drawing/2014/main" id="{C870E79C-6CFA-4605-AF58-9E59B6D30471}"/>
              </a:ext>
            </a:extLst>
          </p:cNvPr>
          <p:cNvSpPr/>
          <p:nvPr/>
        </p:nvSpPr>
        <p:spPr>
          <a:xfrm>
            <a:off x="1332183" y="2343723"/>
            <a:ext cx="9731051" cy="4204541"/>
          </a:xfrm>
          <a:custGeom>
            <a:avLst/>
            <a:gdLst>
              <a:gd name="connsiteX0" fmla="*/ 430798 w 5817996"/>
              <a:gd name="connsiteY0" fmla="*/ 0 h 2153651"/>
              <a:gd name="connsiteX1" fmla="*/ 735418 w 5817996"/>
              <a:gd name="connsiteY1" fmla="*/ 126178 h 2153651"/>
              <a:gd name="connsiteX2" fmla="*/ 740573 w 5817996"/>
              <a:gd name="connsiteY2" fmla="*/ 132426 h 2153651"/>
              <a:gd name="connsiteX3" fmla="*/ 745728 w 5817996"/>
              <a:gd name="connsiteY3" fmla="*/ 126178 h 2153651"/>
              <a:gd name="connsiteX4" fmla="*/ 1050348 w 5817996"/>
              <a:gd name="connsiteY4" fmla="*/ 0 h 2153651"/>
              <a:gd name="connsiteX5" fmla="*/ 1354968 w 5817996"/>
              <a:gd name="connsiteY5" fmla="*/ 126178 h 2153651"/>
              <a:gd name="connsiteX6" fmla="*/ 1360124 w 5817996"/>
              <a:gd name="connsiteY6" fmla="*/ 132426 h 2153651"/>
              <a:gd name="connsiteX7" fmla="*/ 1365279 w 5817996"/>
              <a:gd name="connsiteY7" fmla="*/ 126178 h 2153651"/>
              <a:gd name="connsiteX8" fmla="*/ 1669899 w 5817996"/>
              <a:gd name="connsiteY8" fmla="*/ 0 h 2153651"/>
              <a:gd name="connsiteX9" fmla="*/ 1974519 w 5817996"/>
              <a:gd name="connsiteY9" fmla="*/ 126178 h 2153651"/>
              <a:gd name="connsiteX10" fmla="*/ 1979674 w 5817996"/>
              <a:gd name="connsiteY10" fmla="*/ 132426 h 2153651"/>
              <a:gd name="connsiteX11" fmla="*/ 1984829 w 5817996"/>
              <a:gd name="connsiteY11" fmla="*/ 126178 h 2153651"/>
              <a:gd name="connsiteX12" fmla="*/ 2289449 w 5817996"/>
              <a:gd name="connsiteY12" fmla="*/ 0 h 2153651"/>
              <a:gd name="connsiteX13" fmla="*/ 2594069 w 5817996"/>
              <a:gd name="connsiteY13" fmla="*/ 126178 h 2153651"/>
              <a:gd name="connsiteX14" fmla="*/ 2599225 w 5817996"/>
              <a:gd name="connsiteY14" fmla="*/ 132426 h 2153651"/>
              <a:gd name="connsiteX15" fmla="*/ 2604380 w 5817996"/>
              <a:gd name="connsiteY15" fmla="*/ 126178 h 2153651"/>
              <a:gd name="connsiteX16" fmla="*/ 2909000 w 5817996"/>
              <a:gd name="connsiteY16" fmla="*/ 0 h 2153651"/>
              <a:gd name="connsiteX17" fmla="*/ 3213620 w 5817996"/>
              <a:gd name="connsiteY17" fmla="*/ 126178 h 2153651"/>
              <a:gd name="connsiteX18" fmla="*/ 3218775 w 5817996"/>
              <a:gd name="connsiteY18" fmla="*/ 132426 h 2153651"/>
              <a:gd name="connsiteX19" fmla="*/ 3223930 w 5817996"/>
              <a:gd name="connsiteY19" fmla="*/ 126178 h 2153651"/>
              <a:gd name="connsiteX20" fmla="*/ 3528550 w 5817996"/>
              <a:gd name="connsiteY20" fmla="*/ 0 h 2153651"/>
              <a:gd name="connsiteX21" fmla="*/ 3833170 w 5817996"/>
              <a:gd name="connsiteY21" fmla="*/ 126178 h 2153651"/>
              <a:gd name="connsiteX22" fmla="*/ 3838325 w 5817996"/>
              <a:gd name="connsiteY22" fmla="*/ 132426 h 2153651"/>
              <a:gd name="connsiteX23" fmla="*/ 3843480 w 5817996"/>
              <a:gd name="connsiteY23" fmla="*/ 126178 h 2153651"/>
              <a:gd name="connsiteX24" fmla="*/ 4148100 w 5817996"/>
              <a:gd name="connsiteY24" fmla="*/ 0 h 2153651"/>
              <a:gd name="connsiteX25" fmla="*/ 4452720 w 5817996"/>
              <a:gd name="connsiteY25" fmla="*/ 126178 h 2153651"/>
              <a:gd name="connsiteX26" fmla="*/ 4457875 w 5817996"/>
              <a:gd name="connsiteY26" fmla="*/ 132425 h 2153651"/>
              <a:gd name="connsiteX27" fmla="*/ 4463029 w 5817996"/>
              <a:gd name="connsiteY27" fmla="*/ 126178 h 2153651"/>
              <a:gd name="connsiteX28" fmla="*/ 4767649 w 5817996"/>
              <a:gd name="connsiteY28" fmla="*/ 0 h 2153651"/>
              <a:gd name="connsiteX29" fmla="*/ 5072269 w 5817996"/>
              <a:gd name="connsiteY29" fmla="*/ 126178 h 2153651"/>
              <a:gd name="connsiteX30" fmla="*/ 5077424 w 5817996"/>
              <a:gd name="connsiteY30" fmla="*/ 132425 h 2153651"/>
              <a:gd name="connsiteX31" fmla="*/ 5082578 w 5817996"/>
              <a:gd name="connsiteY31" fmla="*/ 126178 h 2153651"/>
              <a:gd name="connsiteX32" fmla="*/ 5387198 w 5817996"/>
              <a:gd name="connsiteY32" fmla="*/ 0 h 2153651"/>
              <a:gd name="connsiteX33" fmla="*/ 5817996 w 5817996"/>
              <a:gd name="connsiteY33" fmla="*/ 430799 h 2153651"/>
              <a:gd name="connsiteX34" fmla="*/ 5691818 w 5817996"/>
              <a:gd name="connsiteY34" fmla="*/ 735420 h 2153651"/>
              <a:gd name="connsiteX35" fmla="*/ 5669527 w 5817996"/>
              <a:gd name="connsiteY35" fmla="*/ 753812 h 2153651"/>
              <a:gd name="connsiteX36" fmla="*/ 5691818 w 5817996"/>
              <a:gd name="connsiteY36" fmla="*/ 772204 h 2153651"/>
              <a:gd name="connsiteX37" fmla="*/ 5817996 w 5817996"/>
              <a:gd name="connsiteY37" fmla="*/ 1076825 h 2153651"/>
              <a:gd name="connsiteX38" fmla="*/ 5691818 w 5817996"/>
              <a:gd name="connsiteY38" fmla="*/ 1381446 h 2153651"/>
              <a:gd name="connsiteX39" fmla="*/ 5669526 w 5817996"/>
              <a:gd name="connsiteY39" fmla="*/ 1399839 h 2153651"/>
              <a:gd name="connsiteX40" fmla="*/ 5691818 w 5817996"/>
              <a:gd name="connsiteY40" fmla="*/ 1418231 h 2153651"/>
              <a:gd name="connsiteX41" fmla="*/ 5817996 w 5817996"/>
              <a:gd name="connsiteY41" fmla="*/ 1722852 h 2153651"/>
              <a:gd name="connsiteX42" fmla="*/ 5387198 w 5817996"/>
              <a:gd name="connsiteY42" fmla="*/ 2153651 h 2153651"/>
              <a:gd name="connsiteX43" fmla="*/ 5082578 w 5817996"/>
              <a:gd name="connsiteY43" fmla="*/ 2027473 h 2153651"/>
              <a:gd name="connsiteX44" fmla="*/ 5077421 w 5817996"/>
              <a:gd name="connsiteY44" fmla="*/ 2021223 h 2153651"/>
              <a:gd name="connsiteX45" fmla="*/ 5072264 w 5817996"/>
              <a:gd name="connsiteY45" fmla="*/ 2027473 h 2153651"/>
              <a:gd name="connsiteX46" fmla="*/ 4767644 w 5817996"/>
              <a:gd name="connsiteY46" fmla="*/ 2153651 h 2153651"/>
              <a:gd name="connsiteX47" fmla="*/ 4463024 w 5817996"/>
              <a:gd name="connsiteY47" fmla="*/ 2027473 h 2153651"/>
              <a:gd name="connsiteX48" fmla="*/ 4457870 w 5817996"/>
              <a:gd name="connsiteY48" fmla="*/ 2021226 h 2153651"/>
              <a:gd name="connsiteX49" fmla="*/ 4452715 w 5817996"/>
              <a:gd name="connsiteY49" fmla="*/ 2027473 h 2153651"/>
              <a:gd name="connsiteX50" fmla="*/ 4148095 w 5817996"/>
              <a:gd name="connsiteY50" fmla="*/ 2153651 h 2153651"/>
              <a:gd name="connsiteX51" fmla="*/ 3843475 w 5817996"/>
              <a:gd name="connsiteY51" fmla="*/ 2027473 h 2153651"/>
              <a:gd name="connsiteX52" fmla="*/ 3838320 w 5817996"/>
              <a:gd name="connsiteY52" fmla="*/ 2021225 h 2153651"/>
              <a:gd name="connsiteX53" fmla="*/ 3833165 w 5817996"/>
              <a:gd name="connsiteY53" fmla="*/ 2027473 h 2153651"/>
              <a:gd name="connsiteX54" fmla="*/ 3528545 w 5817996"/>
              <a:gd name="connsiteY54" fmla="*/ 2153651 h 2153651"/>
              <a:gd name="connsiteX55" fmla="*/ 3223925 w 5817996"/>
              <a:gd name="connsiteY55" fmla="*/ 2027473 h 2153651"/>
              <a:gd name="connsiteX56" fmla="*/ 3218771 w 5817996"/>
              <a:gd name="connsiteY56" fmla="*/ 2021226 h 2153651"/>
              <a:gd name="connsiteX57" fmla="*/ 3213616 w 5817996"/>
              <a:gd name="connsiteY57" fmla="*/ 2027473 h 2153651"/>
              <a:gd name="connsiteX58" fmla="*/ 2908996 w 5817996"/>
              <a:gd name="connsiteY58" fmla="*/ 2153651 h 2153651"/>
              <a:gd name="connsiteX59" fmla="*/ 2604376 w 5817996"/>
              <a:gd name="connsiteY59" fmla="*/ 2027473 h 2153651"/>
              <a:gd name="connsiteX60" fmla="*/ 2599221 w 5817996"/>
              <a:gd name="connsiteY60" fmla="*/ 2021225 h 2153651"/>
              <a:gd name="connsiteX61" fmla="*/ 2594066 w 5817996"/>
              <a:gd name="connsiteY61" fmla="*/ 2027473 h 2153651"/>
              <a:gd name="connsiteX62" fmla="*/ 2289446 w 5817996"/>
              <a:gd name="connsiteY62" fmla="*/ 2153651 h 2153651"/>
              <a:gd name="connsiteX63" fmla="*/ 1984826 w 5817996"/>
              <a:gd name="connsiteY63" fmla="*/ 2027473 h 2153651"/>
              <a:gd name="connsiteX64" fmla="*/ 1979672 w 5817996"/>
              <a:gd name="connsiteY64" fmla="*/ 2021226 h 2153651"/>
              <a:gd name="connsiteX65" fmla="*/ 1974517 w 5817996"/>
              <a:gd name="connsiteY65" fmla="*/ 2027473 h 2153651"/>
              <a:gd name="connsiteX66" fmla="*/ 1669897 w 5817996"/>
              <a:gd name="connsiteY66" fmla="*/ 2153651 h 2153651"/>
              <a:gd name="connsiteX67" fmla="*/ 1365277 w 5817996"/>
              <a:gd name="connsiteY67" fmla="*/ 2027473 h 2153651"/>
              <a:gd name="connsiteX68" fmla="*/ 1360122 w 5817996"/>
              <a:gd name="connsiteY68" fmla="*/ 2021225 h 2153651"/>
              <a:gd name="connsiteX69" fmla="*/ 1354967 w 5817996"/>
              <a:gd name="connsiteY69" fmla="*/ 2027473 h 2153651"/>
              <a:gd name="connsiteX70" fmla="*/ 1050347 w 5817996"/>
              <a:gd name="connsiteY70" fmla="*/ 2153651 h 2153651"/>
              <a:gd name="connsiteX71" fmla="*/ 745727 w 5817996"/>
              <a:gd name="connsiteY71" fmla="*/ 2027473 h 2153651"/>
              <a:gd name="connsiteX72" fmla="*/ 740573 w 5817996"/>
              <a:gd name="connsiteY72" fmla="*/ 2021226 h 2153651"/>
              <a:gd name="connsiteX73" fmla="*/ 735419 w 5817996"/>
              <a:gd name="connsiteY73" fmla="*/ 2027473 h 2153651"/>
              <a:gd name="connsiteX74" fmla="*/ 430798 w 5817996"/>
              <a:gd name="connsiteY74" fmla="*/ 2153651 h 2153651"/>
              <a:gd name="connsiteX75" fmla="*/ 0 w 5817996"/>
              <a:gd name="connsiteY75" fmla="*/ 1722852 h 2153651"/>
              <a:gd name="connsiteX76" fmla="*/ 126178 w 5817996"/>
              <a:gd name="connsiteY76" fmla="*/ 1418231 h 2153651"/>
              <a:gd name="connsiteX77" fmla="*/ 148470 w 5817996"/>
              <a:gd name="connsiteY77" fmla="*/ 1399839 h 2153651"/>
              <a:gd name="connsiteX78" fmla="*/ 126178 w 5817996"/>
              <a:gd name="connsiteY78" fmla="*/ 1381446 h 2153651"/>
              <a:gd name="connsiteX79" fmla="*/ 0 w 5817996"/>
              <a:gd name="connsiteY79" fmla="*/ 1076825 h 2153651"/>
              <a:gd name="connsiteX80" fmla="*/ 126178 w 5817996"/>
              <a:gd name="connsiteY80" fmla="*/ 772204 h 2153651"/>
              <a:gd name="connsiteX81" fmla="*/ 148469 w 5817996"/>
              <a:gd name="connsiteY81" fmla="*/ 753812 h 2153651"/>
              <a:gd name="connsiteX82" fmla="*/ 126178 w 5817996"/>
              <a:gd name="connsiteY82" fmla="*/ 735420 h 2153651"/>
              <a:gd name="connsiteX83" fmla="*/ 0 w 5817996"/>
              <a:gd name="connsiteY83" fmla="*/ 430799 h 2153651"/>
              <a:gd name="connsiteX84" fmla="*/ 430798 w 5817996"/>
              <a:gd name="connsiteY84" fmla="*/ 0 h 2153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5817996" h="2153651">
                <a:moveTo>
                  <a:pt x="430798" y="0"/>
                </a:moveTo>
                <a:cubicBezTo>
                  <a:pt x="549760" y="0"/>
                  <a:pt x="657459" y="48219"/>
                  <a:pt x="735418" y="126178"/>
                </a:cubicBezTo>
                <a:lnTo>
                  <a:pt x="740573" y="132426"/>
                </a:lnTo>
                <a:lnTo>
                  <a:pt x="745728" y="126178"/>
                </a:lnTo>
                <a:cubicBezTo>
                  <a:pt x="823687" y="48219"/>
                  <a:pt x="931387" y="0"/>
                  <a:pt x="1050348" y="0"/>
                </a:cubicBezTo>
                <a:cubicBezTo>
                  <a:pt x="1169310" y="0"/>
                  <a:pt x="1277009" y="48219"/>
                  <a:pt x="1354968" y="126178"/>
                </a:cubicBezTo>
                <a:lnTo>
                  <a:pt x="1360124" y="132426"/>
                </a:lnTo>
                <a:lnTo>
                  <a:pt x="1365279" y="126178"/>
                </a:lnTo>
                <a:cubicBezTo>
                  <a:pt x="1443238" y="48219"/>
                  <a:pt x="1550938" y="0"/>
                  <a:pt x="1669899" y="0"/>
                </a:cubicBezTo>
                <a:cubicBezTo>
                  <a:pt x="1788861" y="0"/>
                  <a:pt x="1896560" y="48219"/>
                  <a:pt x="1974519" y="126178"/>
                </a:cubicBezTo>
                <a:lnTo>
                  <a:pt x="1979674" y="132426"/>
                </a:lnTo>
                <a:lnTo>
                  <a:pt x="1984829" y="126178"/>
                </a:lnTo>
                <a:cubicBezTo>
                  <a:pt x="2062788" y="48219"/>
                  <a:pt x="2170488" y="0"/>
                  <a:pt x="2289449" y="0"/>
                </a:cubicBezTo>
                <a:cubicBezTo>
                  <a:pt x="2408411" y="0"/>
                  <a:pt x="2516110" y="48219"/>
                  <a:pt x="2594069" y="126178"/>
                </a:cubicBezTo>
                <a:lnTo>
                  <a:pt x="2599225" y="132426"/>
                </a:lnTo>
                <a:lnTo>
                  <a:pt x="2604380" y="126178"/>
                </a:lnTo>
                <a:cubicBezTo>
                  <a:pt x="2682339" y="48219"/>
                  <a:pt x="2790038" y="0"/>
                  <a:pt x="2909000" y="0"/>
                </a:cubicBezTo>
                <a:cubicBezTo>
                  <a:pt x="3027961" y="0"/>
                  <a:pt x="3135661" y="48219"/>
                  <a:pt x="3213620" y="126178"/>
                </a:cubicBezTo>
                <a:lnTo>
                  <a:pt x="3218775" y="132426"/>
                </a:lnTo>
                <a:lnTo>
                  <a:pt x="3223930" y="126178"/>
                </a:lnTo>
                <a:cubicBezTo>
                  <a:pt x="3301889" y="48219"/>
                  <a:pt x="3409589" y="0"/>
                  <a:pt x="3528550" y="0"/>
                </a:cubicBezTo>
                <a:cubicBezTo>
                  <a:pt x="3647512" y="0"/>
                  <a:pt x="3755211" y="48219"/>
                  <a:pt x="3833170" y="126178"/>
                </a:cubicBezTo>
                <a:lnTo>
                  <a:pt x="3838325" y="132426"/>
                </a:lnTo>
                <a:lnTo>
                  <a:pt x="3843480" y="126178"/>
                </a:lnTo>
                <a:cubicBezTo>
                  <a:pt x="3921439" y="48219"/>
                  <a:pt x="4029139" y="0"/>
                  <a:pt x="4148100" y="0"/>
                </a:cubicBezTo>
                <a:cubicBezTo>
                  <a:pt x="4267062" y="0"/>
                  <a:pt x="4374761" y="48219"/>
                  <a:pt x="4452720" y="126178"/>
                </a:cubicBezTo>
                <a:lnTo>
                  <a:pt x="4457875" y="132425"/>
                </a:lnTo>
                <a:lnTo>
                  <a:pt x="4463029" y="126178"/>
                </a:lnTo>
                <a:cubicBezTo>
                  <a:pt x="4540988" y="48219"/>
                  <a:pt x="4648688" y="0"/>
                  <a:pt x="4767649" y="0"/>
                </a:cubicBezTo>
                <a:cubicBezTo>
                  <a:pt x="4886610" y="0"/>
                  <a:pt x="4994310" y="48219"/>
                  <a:pt x="5072269" y="126178"/>
                </a:cubicBezTo>
                <a:lnTo>
                  <a:pt x="5077424" y="132425"/>
                </a:lnTo>
                <a:lnTo>
                  <a:pt x="5082578" y="126178"/>
                </a:lnTo>
                <a:cubicBezTo>
                  <a:pt x="5160537" y="48219"/>
                  <a:pt x="5268236" y="0"/>
                  <a:pt x="5387198" y="0"/>
                </a:cubicBezTo>
                <a:cubicBezTo>
                  <a:pt x="5625121" y="0"/>
                  <a:pt x="5817996" y="192875"/>
                  <a:pt x="5817996" y="430799"/>
                </a:cubicBezTo>
                <a:cubicBezTo>
                  <a:pt x="5817996" y="549761"/>
                  <a:pt x="5769777" y="657461"/>
                  <a:pt x="5691818" y="735420"/>
                </a:cubicBezTo>
                <a:lnTo>
                  <a:pt x="5669527" y="753812"/>
                </a:lnTo>
                <a:lnTo>
                  <a:pt x="5691818" y="772204"/>
                </a:lnTo>
                <a:cubicBezTo>
                  <a:pt x="5769777" y="850163"/>
                  <a:pt x="5817996" y="957863"/>
                  <a:pt x="5817996" y="1076825"/>
                </a:cubicBezTo>
                <a:cubicBezTo>
                  <a:pt x="5817996" y="1195787"/>
                  <a:pt x="5769777" y="1303487"/>
                  <a:pt x="5691818" y="1381446"/>
                </a:cubicBezTo>
                <a:lnTo>
                  <a:pt x="5669526" y="1399839"/>
                </a:lnTo>
                <a:lnTo>
                  <a:pt x="5691818" y="1418231"/>
                </a:lnTo>
                <a:cubicBezTo>
                  <a:pt x="5769777" y="1496190"/>
                  <a:pt x="5817996" y="1603890"/>
                  <a:pt x="5817996" y="1722852"/>
                </a:cubicBezTo>
                <a:cubicBezTo>
                  <a:pt x="5817996" y="1960776"/>
                  <a:pt x="5625121" y="2153651"/>
                  <a:pt x="5387198" y="2153651"/>
                </a:cubicBezTo>
                <a:cubicBezTo>
                  <a:pt x="5268236" y="2153651"/>
                  <a:pt x="5160537" y="2105432"/>
                  <a:pt x="5082578" y="2027473"/>
                </a:cubicBezTo>
                <a:lnTo>
                  <a:pt x="5077421" y="2021223"/>
                </a:lnTo>
                <a:lnTo>
                  <a:pt x="5072264" y="2027473"/>
                </a:lnTo>
                <a:cubicBezTo>
                  <a:pt x="4994305" y="2105432"/>
                  <a:pt x="4886606" y="2153651"/>
                  <a:pt x="4767644" y="2153651"/>
                </a:cubicBezTo>
                <a:cubicBezTo>
                  <a:pt x="4648683" y="2153651"/>
                  <a:pt x="4540983" y="2105432"/>
                  <a:pt x="4463024" y="2027473"/>
                </a:cubicBezTo>
                <a:lnTo>
                  <a:pt x="4457870" y="2021226"/>
                </a:lnTo>
                <a:lnTo>
                  <a:pt x="4452715" y="2027473"/>
                </a:lnTo>
                <a:cubicBezTo>
                  <a:pt x="4374756" y="2105432"/>
                  <a:pt x="4267057" y="2153651"/>
                  <a:pt x="4148095" y="2153651"/>
                </a:cubicBezTo>
                <a:cubicBezTo>
                  <a:pt x="4029134" y="2153651"/>
                  <a:pt x="3921434" y="2105432"/>
                  <a:pt x="3843475" y="2027473"/>
                </a:cubicBezTo>
                <a:lnTo>
                  <a:pt x="3838320" y="2021225"/>
                </a:lnTo>
                <a:lnTo>
                  <a:pt x="3833165" y="2027473"/>
                </a:lnTo>
                <a:cubicBezTo>
                  <a:pt x="3755206" y="2105432"/>
                  <a:pt x="3647506" y="2153651"/>
                  <a:pt x="3528545" y="2153651"/>
                </a:cubicBezTo>
                <a:cubicBezTo>
                  <a:pt x="3409584" y="2153651"/>
                  <a:pt x="3301884" y="2105432"/>
                  <a:pt x="3223925" y="2027473"/>
                </a:cubicBezTo>
                <a:lnTo>
                  <a:pt x="3218771" y="2021226"/>
                </a:lnTo>
                <a:lnTo>
                  <a:pt x="3213616" y="2027473"/>
                </a:lnTo>
                <a:cubicBezTo>
                  <a:pt x="3135657" y="2105432"/>
                  <a:pt x="3027958" y="2153651"/>
                  <a:pt x="2908996" y="2153651"/>
                </a:cubicBezTo>
                <a:cubicBezTo>
                  <a:pt x="2790035" y="2153651"/>
                  <a:pt x="2682335" y="2105432"/>
                  <a:pt x="2604376" y="2027473"/>
                </a:cubicBezTo>
                <a:lnTo>
                  <a:pt x="2599221" y="2021225"/>
                </a:lnTo>
                <a:lnTo>
                  <a:pt x="2594066" y="2027473"/>
                </a:lnTo>
                <a:cubicBezTo>
                  <a:pt x="2516107" y="2105432"/>
                  <a:pt x="2408408" y="2153651"/>
                  <a:pt x="2289446" y="2153651"/>
                </a:cubicBezTo>
                <a:cubicBezTo>
                  <a:pt x="2170485" y="2153651"/>
                  <a:pt x="2062785" y="2105432"/>
                  <a:pt x="1984826" y="2027473"/>
                </a:cubicBezTo>
                <a:lnTo>
                  <a:pt x="1979672" y="2021226"/>
                </a:lnTo>
                <a:lnTo>
                  <a:pt x="1974517" y="2027473"/>
                </a:lnTo>
                <a:cubicBezTo>
                  <a:pt x="1896558" y="2105432"/>
                  <a:pt x="1788859" y="2153651"/>
                  <a:pt x="1669897" y="2153651"/>
                </a:cubicBezTo>
                <a:cubicBezTo>
                  <a:pt x="1550936" y="2153651"/>
                  <a:pt x="1443236" y="2105432"/>
                  <a:pt x="1365277" y="2027473"/>
                </a:cubicBezTo>
                <a:lnTo>
                  <a:pt x="1360122" y="2021225"/>
                </a:lnTo>
                <a:lnTo>
                  <a:pt x="1354967" y="2027473"/>
                </a:lnTo>
                <a:cubicBezTo>
                  <a:pt x="1277008" y="2105432"/>
                  <a:pt x="1169309" y="2153651"/>
                  <a:pt x="1050347" y="2153651"/>
                </a:cubicBezTo>
                <a:cubicBezTo>
                  <a:pt x="931386" y="2153651"/>
                  <a:pt x="823686" y="2105432"/>
                  <a:pt x="745727" y="2027473"/>
                </a:cubicBezTo>
                <a:lnTo>
                  <a:pt x="740573" y="2021226"/>
                </a:lnTo>
                <a:lnTo>
                  <a:pt x="735419" y="2027473"/>
                </a:lnTo>
                <a:cubicBezTo>
                  <a:pt x="657459" y="2105432"/>
                  <a:pt x="549760" y="2153651"/>
                  <a:pt x="430798" y="2153651"/>
                </a:cubicBezTo>
                <a:cubicBezTo>
                  <a:pt x="192875" y="2153651"/>
                  <a:pt x="0" y="1960776"/>
                  <a:pt x="0" y="1722852"/>
                </a:cubicBezTo>
                <a:cubicBezTo>
                  <a:pt x="0" y="1603890"/>
                  <a:pt x="48219" y="1496190"/>
                  <a:pt x="126178" y="1418231"/>
                </a:cubicBezTo>
                <a:lnTo>
                  <a:pt x="148470" y="1399839"/>
                </a:lnTo>
                <a:lnTo>
                  <a:pt x="126178" y="1381446"/>
                </a:lnTo>
                <a:cubicBezTo>
                  <a:pt x="48219" y="1303487"/>
                  <a:pt x="0" y="1195787"/>
                  <a:pt x="0" y="1076825"/>
                </a:cubicBezTo>
                <a:cubicBezTo>
                  <a:pt x="0" y="957863"/>
                  <a:pt x="48219" y="850163"/>
                  <a:pt x="126178" y="772204"/>
                </a:cubicBezTo>
                <a:lnTo>
                  <a:pt x="148469" y="753812"/>
                </a:lnTo>
                <a:lnTo>
                  <a:pt x="126178" y="735420"/>
                </a:lnTo>
                <a:cubicBezTo>
                  <a:pt x="48219" y="657461"/>
                  <a:pt x="0" y="549761"/>
                  <a:pt x="0" y="430799"/>
                </a:cubicBezTo>
                <a:cubicBezTo>
                  <a:pt x="0" y="192875"/>
                  <a:pt x="192875" y="0"/>
                  <a:pt x="43079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4400" dirty="0">
              <a:solidFill>
                <a:srgbClr val="FF8600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666136" y="3139732"/>
            <a:ext cx="70707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600" dirty="0">
                <a:latin typeface="Baloo 2" pitchFamily="2" charset="0"/>
                <a:cs typeface="Baloo 2" pitchFamily="2" charset="0"/>
              </a:rPr>
              <a:t>- Ôn tập lại </a:t>
            </a:r>
            <a:r>
              <a:rPr lang="en-US" sz="3600" dirty="0" err="1">
                <a:latin typeface="Baloo 2" pitchFamily="2" charset="0"/>
                <a:cs typeface="Baloo 2" pitchFamily="2" charset="0"/>
              </a:rPr>
              <a:t>công</a:t>
            </a:r>
            <a:r>
              <a:rPr lang="en-US" sz="36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600" dirty="0" err="1">
                <a:latin typeface="Baloo 2" pitchFamily="2" charset="0"/>
                <a:cs typeface="Baloo 2" pitchFamily="2" charset="0"/>
              </a:rPr>
              <a:t>thức</a:t>
            </a:r>
            <a:r>
              <a:rPr lang="en-US" sz="36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600" dirty="0" err="1">
                <a:latin typeface="Baloo 2" pitchFamily="2" charset="0"/>
                <a:cs typeface="Baloo 2" pitchFamily="2" charset="0"/>
              </a:rPr>
              <a:t>tính</a:t>
            </a:r>
            <a:r>
              <a:rPr lang="en-US" sz="36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600" dirty="0" err="1">
                <a:latin typeface="Baloo 2" pitchFamily="2" charset="0"/>
                <a:cs typeface="Baloo 2" pitchFamily="2" charset="0"/>
              </a:rPr>
              <a:t>chu</a:t>
            </a:r>
            <a:r>
              <a:rPr lang="en-US" sz="3600" dirty="0">
                <a:latin typeface="Baloo 2" pitchFamily="2" charset="0"/>
                <a:cs typeface="Baloo 2" pitchFamily="2" charset="0"/>
              </a:rPr>
              <a:t> vi, </a:t>
            </a:r>
            <a:endParaRPr lang="vi-VN" sz="3600" dirty="0">
              <a:latin typeface="Baloo 2" pitchFamily="2" charset="0"/>
              <a:cs typeface="Baloo 2" pitchFamily="2" charset="0"/>
            </a:endParaRPr>
          </a:p>
          <a:p>
            <a:r>
              <a:rPr lang="en-US" sz="3600" dirty="0" err="1">
                <a:latin typeface="Baloo 2" pitchFamily="2" charset="0"/>
                <a:cs typeface="Baloo 2" pitchFamily="2" charset="0"/>
              </a:rPr>
              <a:t>diện</a:t>
            </a:r>
            <a:r>
              <a:rPr lang="en-US" sz="36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600" dirty="0" err="1">
                <a:latin typeface="Baloo 2" pitchFamily="2" charset="0"/>
                <a:cs typeface="Baloo 2" pitchFamily="2" charset="0"/>
              </a:rPr>
              <a:t>tích</a:t>
            </a:r>
            <a:r>
              <a:rPr lang="en-US" sz="36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600" dirty="0" err="1">
                <a:latin typeface="Baloo 2" pitchFamily="2" charset="0"/>
                <a:cs typeface="Baloo 2" pitchFamily="2" charset="0"/>
              </a:rPr>
              <a:t>các</a:t>
            </a:r>
            <a:r>
              <a:rPr lang="en-US" sz="36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600" dirty="0" err="1">
                <a:latin typeface="Baloo 2" pitchFamily="2" charset="0"/>
                <a:cs typeface="Baloo 2" pitchFamily="2" charset="0"/>
              </a:rPr>
              <a:t>hình</a:t>
            </a:r>
            <a:r>
              <a:rPr lang="en-US" sz="36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600" dirty="0" err="1">
                <a:latin typeface="Baloo 2" pitchFamily="2" charset="0"/>
                <a:cs typeface="Baloo 2" pitchFamily="2" charset="0"/>
              </a:rPr>
              <a:t>đã</a:t>
            </a:r>
            <a:r>
              <a:rPr lang="en-US" sz="36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600" dirty="0" err="1">
                <a:latin typeface="Baloo 2" pitchFamily="2" charset="0"/>
                <a:cs typeface="Baloo 2" pitchFamily="2" charset="0"/>
              </a:rPr>
              <a:t>học</a:t>
            </a:r>
            <a:r>
              <a:rPr lang="vi-VN" sz="3600" dirty="0">
                <a:latin typeface="Baloo 2" pitchFamily="2" charset="0"/>
                <a:cs typeface="Baloo 2" pitchFamily="2" charset="0"/>
              </a:rPr>
              <a:t>.</a:t>
            </a:r>
            <a:endParaRPr lang="en-US" sz="3600" dirty="0">
              <a:latin typeface="Baloo 2" pitchFamily="2" charset="0"/>
              <a:cs typeface="Baloo 2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764610" y="4959092"/>
            <a:ext cx="62211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600" dirty="0">
                <a:latin typeface="Baloo 2" pitchFamily="2" charset="0"/>
                <a:cs typeface="Baloo 2" pitchFamily="2" charset="0"/>
              </a:rPr>
              <a:t>- Chuẩn bị bài: Luyện tập</a:t>
            </a:r>
            <a:endParaRPr lang="en-US" sz="3600" dirty="0">
              <a:latin typeface="Baloo 2" pitchFamily="2" charset="0"/>
              <a:cs typeface="Baloo 2" pitchFamily="2" charset="0"/>
            </a:endParaRPr>
          </a:p>
        </p:txBody>
      </p:sp>
      <p:pic>
        <p:nvPicPr>
          <p:cNvPr id="3" name="图片 18">
            <a:extLst>
              <a:ext uri="{FF2B5EF4-FFF2-40B4-BE49-F238E27FC236}">
                <a16:creationId xmlns:a16="http://schemas.microsoft.com/office/drawing/2014/main" id="{0DFA06DC-5505-4E52-86F1-E2B4D2C1422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1971" b="5976"/>
          <a:stretch/>
        </p:blipFill>
        <p:spPr>
          <a:xfrm flipH="1">
            <a:off x="7774745" y="3285920"/>
            <a:ext cx="4417255" cy="3624482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3927233" y="617593"/>
            <a:ext cx="4611857" cy="923330"/>
            <a:chOff x="3927233" y="617593"/>
            <a:chExt cx="4611857" cy="92333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2474EAA-5D4F-4DF4-816D-6ED31D49359E}"/>
                </a:ext>
              </a:extLst>
            </p:cNvPr>
            <p:cNvSpPr txBox="1"/>
            <p:nvPr/>
          </p:nvSpPr>
          <p:spPr>
            <a:xfrm>
              <a:off x="3927233" y="617593"/>
              <a:ext cx="4611857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5400" dirty="0">
                  <a:solidFill>
                    <a:srgbClr val="002060"/>
                  </a:solidFill>
                  <a:latin typeface="iCiel Cadena" panose="02000503000000020004" pitchFamily="50" charset="0"/>
                </a:rPr>
                <a:t>DẶN DÒ</a:t>
              </a:r>
              <a:endParaRPr lang="en-US" sz="5400" dirty="0">
                <a:solidFill>
                  <a:srgbClr val="002060"/>
                </a:solidFill>
                <a:latin typeface="iCiel Cadena" panose="02000503000000020004" pitchFamily="50" charset="0"/>
              </a:endParaRPr>
            </a:p>
          </p:txBody>
        </p:sp>
        <p:sp>
          <p:nvSpPr>
            <p:cNvPr id="7" name="Oval 6"/>
            <p:cNvSpPr/>
            <p:nvPr/>
          </p:nvSpPr>
          <p:spPr>
            <a:xfrm>
              <a:off x="5655213" y="1428028"/>
              <a:ext cx="112541" cy="112541"/>
            </a:xfrm>
            <a:prstGeom prst="ellipse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55354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图片 59">
            <a:extLst>
              <a:ext uri="{FF2B5EF4-FFF2-40B4-BE49-F238E27FC236}">
                <a16:creationId xmlns:a16="http://schemas.microsoft.com/office/drawing/2014/main" id="{1E39A585-6BF0-42ED-8202-440E5A7E36C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499" y="-275301"/>
            <a:ext cx="7824410" cy="7824410"/>
          </a:xfrm>
          <a:prstGeom prst="rect">
            <a:avLst/>
          </a:prstGeom>
        </p:spPr>
      </p:pic>
      <p:pic>
        <p:nvPicPr>
          <p:cNvPr id="61" name="图片 60">
            <a:extLst>
              <a:ext uri="{FF2B5EF4-FFF2-40B4-BE49-F238E27FC236}">
                <a16:creationId xmlns:a16="http://schemas.microsoft.com/office/drawing/2014/main" id="{C33C61DF-1C69-42B6-8B9D-65C1812C0F4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153" y="599311"/>
            <a:ext cx="1609724" cy="1320799"/>
          </a:xfrm>
          <a:prstGeom prst="rect">
            <a:avLst/>
          </a:prstGeom>
        </p:spPr>
      </p:pic>
      <p:pic>
        <p:nvPicPr>
          <p:cNvPr id="63" name="Picture 2">
            <a:extLst>
              <a:ext uri="{FF2B5EF4-FFF2-40B4-BE49-F238E27FC236}">
                <a16:creationId xmlns:a16="http://schemas.microsoft.com/office/drawing/2014/main" id="{F79A62F5-ED80-47DA-9A51-CFE501D48E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GlowDiffused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 rot="20089245" flipH="1">
            <a:off x="903818" y="2477237"/>
            <a:ext cx="1034732" cy="10998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601D62B-2CCF-49E3-AF59-28FED4EFEA65}"/>
              </a:ext>
            </a:extLst>
          </p:cNvPr>
          <p:cNvSpPr txBox="1"/>
          <p:nvPr/>
        </p:nvSpPr>
        <p:spPr>
          <a:xfrm>
            <a:off x="3900706" y="1852083"/>
            <a:ext cx="71628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loo 2" pitchFamily="2" charset="0"/>
                <a:cs typeface="Baloo 2" pitchFamily="2" charset="0"/>
              </a:rPr>
              <a:t>TẠM BIỆT </a:t>
            </a:r>
          </a:p>
          <a:p>
            <a:pPr algn="ctr"/>
            <a:r>
              <a:rPr lang="en-US" sz="80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loo 2" pitchFamily="2" charset="0"/>
                <a:cs typeface="Baloo 2" pitchFamily="2" charset="0"/>
              </a:rPr>
              <a:t>VÀ </a:t>
            </a:r>
          </a:p>
          <a:p>
            <a:pPr algn="ctr"/>
            <a:r>
              <a:rPr lang="en-US" sz="80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loo 2" pitchFamily="2" charset="0"/>
                <a:cs typeface="Baloo 2" pitchFamily="2" charset="0"/>
              </a:rPr>
              <a:t>HẸN </a:t>
            </a:r>
            <a:r>
              <a:rPr lang="vi-VN" sz="80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loo 2" pitchFamily="2" charset="0"/>
                <a:cs typeface="Baloo 2" pitchFamily="2" charset="0"/>
              </a:rPr>
              <a:t>GẶP</a:t>
            </a:r>
            <a:r>
              <a:rPr lang="en-US" sz="80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loo 2" pitchFamily="2" charset="0"/>
                <a:cs typeface="Baloo 2" pitchFamily="2" charset="0"/>
              </a:rPr>
              <a:t> LẠI</a:t>
            </a:r>
          </a:p>
        </p:txBody>
      </p:sp>
      <p:pic>
        <p:nvPicPr>
          <p:cNvPr id="28" name="PA_图片 11">
            <a:extLst>
              <a:ext uri="{FF2B5EF4-FFF2-40B4-BE49-F238E27FC236}">
                <a16:creationId xmlns:a16="http://schemas.microsoft.com/office/drawing/2014/main" id="{5AF51AAC-1653-4CCF-8574-150C580FE00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8540" y="19061"/>
            <a:ext cx="2098797" cy="2098797"/>
          </a:xfrm>
          <a:prstGeom prst="rect">
            <a:avLst/>
          </a:prstGeom>
        </p:spPr>
      </p:pic>
      <p:pic>
        <p:nvPicPr>
          <p:cNvPr id="29" name="图片 47">
            <a:extLst>
              <a:ext uri="{FF2B5EF4-FFF2-40B4-BE49-F238E27FC236}">
                <a16:creationId xmlns:a16="http://schemas.microsoft.com/office/drawing/2014/main" id="{2C49E90A-58BE-44CC-81A6-EC78A8946CCC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283460" y="-74336"/>
            <a:ext cx="1849755" cy="1252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06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D32D51B3-72C8-4470-A726-BAD244CA40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19" name="Picture 18" descr="A picture containing calendar&#10;&#10;Description automatically generated">
            <a:extLst>
              <a:ext uri="{FF2B5EF4-FFF2-40B4-BE49-F238E27FC236}">
                <a16:creationId xmlns:a16="http://schemas.microsoft.com/office/drawing/2014/main" id="{29EFE681-63C6-4808-91E9-0F5F3A5FCA4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6799" y="1178949"/>
            <a:ext cx="3123260" cy="1925496"/>
          </a:xfrm>
          <a:prstGeom prst="rect">
            <a:avLst/>
          </a:prstGeom>
        </p:spPr>
      </p:pic>
      <p:sp>
        <p:nvSpPr>
          <p:cNvPr id="20" name="Thought Bubble: Cloud 19">
            <a:extLst>
              <a:ext uri="{FF2B5EF4-FFF2-40B4-BE49-F238E27FC236}">
                <a16:creationId xmlns:a16="http://schemas.microsoft.com/office/drawing/2014/main" id="{A80C565B-C3AD-4E74-87CD-D74147B0CA0A}"/>
              </a:ext>
            </a:extLst>
          </p:cNvPr>
          <p:cNvSpPr/>
          <p:nvPr/>
        </p:nvSpPr>
        <p:spPr>
          <a:xfrm>
            <a:off x="3520128" y="2010233"/>
            <a:ext cx="928980" cy="420748"/>
          </a:xfrm>
          <a:prstGeom prst="cloudCallout">
            <a:avLst>
              <a:gd name="adj1" fmla="val -9641"/>
              <a:gd name="adj2" fmla="val 99833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29D0834-9CBF-4C6F-8A45-2695059185C0}"/>
              </a:ext>
            </a:extLst>
          </p:cNvPr>
          <p:cNvSpPr txBox="1"/>
          <p:nvPr/>
        </p:nvSpPr>
        <p:spPr>
          <a:xfrm>
            <a:off x="3482633" y="2097497"/>
            <a:ext cx="10018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err="1">
                <a:latin typeface="Baloo 2" pitchFamily="2" charset="0"/>
                <a:cs typeface="Baloo 2" pitchFamily="2" charset="0"/>
              </a:rPr>
              <a:t>Cứu</a:t>
            </a:r>
            <a:r>
              <a:rPr lang="en-US" sz="10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1000" dirty="0" err="1">
                <a:latin typeface="Baloo 2" pitchFamily="2" charset="0"/>
                <a:cs typeface="Baloo 2" pitchFamily="2" charset="0"/>
              </a:rPr>
              <a:t>mình</a:t>
            </a:r>
            <a:r>
              <a:rPr lang="en-US" sz="10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1000" dirty="0" err="1">
                <a:latin typeface="Baloo 2" pitchFamily="2" charset="0"/>
                <a:cs typeface="Baloo 2" pitchFamily="2" charset="0"/>
              </a:rPr>
              <a:t>với</a:t>
            </a:r>
            <a:r>
              <a:rPr lang="en-US" sz="1000" dirty="0">
                <a:latin typeface="Baloo 2" pitchFamily="2" charset="0"/>
                <a:cs typeface="Baloo 2" pitchFamily="2" charset="0"/>
              </a:rPr>
              <a:t>!!!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366383C-E47C-4DAB-BCA4-5F98DF98A32B}"/>
              </a:ext>
            </a:extLst>
          </p:cNvPr>
          <p:cNvGrpSpPr/>
          <p:nvPr/>
        </p:nvGrpSpPr>
        <p:grpSpPr>
          <a:xfrm>
            <a:off x="3676650" y="2846762"/>
            <a:ext cx="5362575" cy="2872961"/>
            <a:chOff x="3676650" y="2846762"/>
            <a:chExt cx="5362575" cy="2872961"/>
          </a:xfrm>
        </p:grpSpPr>
        <p:sp>
          <p:nvSpPr>
            <p:cNvPr id="29" name="Cloud 28">
              <a:extLst>
                <a:ext uri="{FF2B5EF4-FFF2-40B4-BE49-F238E27FC236}">
                  <a16:creationId xmlns:a16="http://schemas.microsoft.com/office/drawing/2014/main" id="{F9BF8E77-1DE4-4941-ADDF-28299A6DB2B9}"/>
                </a:ext>
              </a:extLst>
            </p:cNvPr>
            <p:cNvSpPr/>
            <p:nvPr/>
          </p:nvSpPr>
          <p:spPr>
            <a:xfrm>
              <a:off x="3676650" y="2846762"/>
              <a:ext cx="5362575" cy="2872961"/>
            </a:xfrm>
            <a:prstGeom prst="cloud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6A69E62E-39FD-4B1D-A673-A7DDE9368584}"/>
                </a:ext>
              </a:extLst>
            </p:cNvPr>
            <p:cNvSpPr txBox="1"/>
            <p:nvPr/>
          </p:nvSpPr>
          <p:spPr>
            <a:xfrm>
              <a:off x="4345584" y="3317217"/>
              <a:ext cx="3856956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800" dirty="0" err="1">
                  <a:latin typeface="Baloo 2" pitchFamily="2" charset="0"/>
                  <a:cs typeface="Baloo 2" pitchFamily="2" charset="0"/>
                </a:rPr>
                <a:t>Đại</a:t>
              </a:r>
              <a:r>
                <a:rPr lang="en-US" sz="28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sz="2800" dirty="0" err="1">
                  <a:latin typeface="Baloo 2" pitchFamily="2" charset="0"/>
                  <a:cs typeface="Baloo 2" pitchFamily="2" charset="0"/>
                </a:rPr>
                <a:t>dương</a:t>
              </a:r>
              <a:r>
                <a:rPr lang="en-US" sz="28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sz="2800" dirty="0" err="1">
                  <a:latin typeface="Baloo 2" pitchFamily="2" charset="0"/>
                  <a:cs typeface="Baloo 2" pitchFamily="2" charset="0"/>
                </a:rPr>
                <a:t>đang</a:t>
              </a:r>
              <a:r>
                <a:rPr lang="en-US" sz="28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sz="2800" dirty="0" err="1">
                  <a:latin typeface="Baloo 2" pitchFamily="2" charset="0"/>
                  <a:cs typeface="Baloo 2" pitchFamily="2" charset="0"/>
                </a:rPr>
                <a:t>kêu</a:t>
              </a:r>
              <a:r>
                <a:rPr lang="en-US" sz="28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sz="2800" dirty="0" err="1">
                  <a:latin typeface="Baloo 2" pitchFamily="2" charset="0"/>
                  <a:cs typeface="Baloo 2" pitchFamily="2" charset="0"/>
                </a:rPr>
                <a:t>cứu</a:t>
              </a:r>
              <a:r>
                <a:rPr lang="en-US" sz="28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sz="2800" dirty="0" err="1">
                  <a:latin typeface="Baloo 2" pitchFamily="2" charset="0"/>
                  <a:cs typeface="Baloo 2" pitchFamily="2" charset="0"/>
                </a:rPr>
                <a:t>vì</a:t>
              </a:r>
              <a:r>
                <a:rPr lang="en-US" sz="2800" dirty="0">
                  <a:latin typeface="Baloo 2" pitchFamily="2" charset="0"/>
                  <a:cs typeface="Baloo 2" pitchFamily="2" charset="0"/>
                </a:rPr>
                <a:t> ô </a:t>
              </a:r>
              <a:r>
                <a:rPr lang="en-US" sz="2800" dirty="0" err="1">
                  <a:latin typeface="Baloo 2" pitchFamily="2" charset="0"/>
                  <a:cs typeface="Baloo 2" pitchFamily="2" charset="0"/>
                </a:rPr>
                <a:t>nhiễm</a:t>
              </a:r>
              <a:r>
                <a:rPr lang="en-US" sz="28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sz="2800" dirty="0" err="1">
                  <a:latin typeface="Baloo 2" pitchFamily="2" charset="0"/>
                  <a:cs typeface="Baloo 2" pitchFamily="2" charset="0"/>
                </a:rPr>
                <a:t>mẹ</a:t>
              </a:r>
              <a:r>
                <a:rPr lang="en-US" sz="2800" dirty="0">
                  <a:latin typeface="Baloo 2" pitchFamily="2" charset="0"/>
                  <a:cs typeface="Baloo 2" pitchFamily="2" charset="0"/>
                </a:rPr>
                <a:t> ạ. </a:t>
              </a:r>
              <a:r>
                <a:rPr lang="en-US" sz="2800" dirty="0" err="1">
                  <a:latin typeface="Baloo 2" pitchFamily="2" charset="0"/>
                  <a:cs typeface="Baloo 2" pitchFamily="2" charset="0"/>
                </a:rPr>
                <a:t>Mẹ</a:t>
              </a:r>
              <a:r>
                <a:rPr lang="en-US" sz="28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sz="2800" dirty="0" err="1">
                  <a:latin typeface="Baloo 2" pitchFamily="2" charset="0"/>
                  <a:cs typeface="Baloo 2" pitchFamily="2" charset="0"/>
                </a:rPr>
                <a:t>cho</a:t>
              </a:r>
              <a:r>
                <a:rPr lang="en-US" sz="28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sz="2800" dirty="0" err="1">
                  <a:latin typeface="Baloo 2" pitchFamily="2" charset="0"/>
                  <a:cs typeface="Baloo 2" pitchFamily="2" charset="0"/>
                </a:rPr>
                <a:t>phép</a:t>
              </a:r>
              <a:r>
                <a:rPr lang="en-US" sz="28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sz="2800" dirty="0" err="1">
                  <a:latin typeface="Baloo 2" pitchFamily="2" charset="0"/>
                  <a:cs typeface="Baloo 2" pitchFamily="2" charset="0"/>
                </a:rPr>
                <a:t>tụi</a:t>
              </a:r>
              <a:r>
                <a:rPr lang="en-US" sz="2800" dirty="0">
                  <a:latin typeface="Baloo 2" pitchFamily="2" charset="0"/>
                  <a:cs typeface="Baloo 2" pitchFamily="2" charset="0"/>
                </a:rPr>
                <a:t> con </a:t>
              </a:r>
              <a:r>
                <a:rPr lang="en-US" sz="2800" dirty="0" err="1">
                  <a:latin typeface="Baloo 2" pitchFamily="2" charset="0"/>
                  <a:cs typeface="Baloo 2" pitchFamily="2" charset="0"/>
                </a:rPr>
                <a:t>đi</a:t>
              </a:r>
              <a:r>
                <a:rPr lang="en-US" sz="28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sz="2800" dirty="0" err="1">
                  <a:latin typeface="Baloo 2" pitchFamily="2" charset="0"/>
                  <a:cs typeface="Baloo 2" pitchFamily="2" charset="0"/>
                </a:rPr>
                <a:t>giải</a:t>
              </a:r>
              <a:r>
                <a:rPr lang="en-US" sz="28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sz="2800" dirty="0" err="1">
                  <a:latin typeface="Baloo 2" pitchFamily="2" charset="0"/>
                  <a:cs typeface="Baloo 2" pitchFamily="2" charset="0"/>
                </a:rPr>
                <a:t>cứu</a:t>
              </a:r>
              <a:r>
                <a:rPr lang="en-US" sz="28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sz="2800" dirty="0" err="1">
                  <a:latin typeface="Baloo 2" pitchFamily="2" charset="0"/>
                  <a:cs typeface="Baloo 2" pitchFamily="2" charset="0"/>
                </a:rPr>
                <a:t>đại</a:t>
              </a:r>
              <a:r>
                <a:rPr lang="en-US" sz="28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sz="2800" dirty="0" err="1">
                  <a:latin typeface="Baloo 2" pitchFamily="2" charset="0"/>
                  <a:cs typeface="Baloo 2" pitchFamily="2" charset="0"/>
                </a:rPr>
                <a:t>dương</a:t>
              </a:r>
              <a:r>
                <a:rPr lang="en-US" sz="28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sz="2800" dirty="0" err="1">
                  <a:latin typeface="Baloo 2" pitchFamily="2" charset="0"/>
                  <a:cs typeface="Baloo 2" pitchFamily="2" charset="0"/>
                </a:rPr>
                <a:t>nhé</a:t>
              </a:r>
              <a:r>
                <a:rPr lang="en-US" sz="2800" dirty="0">
                  <a:latin typeface="Baloo 2" pitchFamily="2" charset="0"/>
                  <a:cs typeface="Baloo 2" pitchFamily="2" charset="0"/>
                </a:rPr>
                <a:t>!</a:t>
              </a:r>
            </a:p>
          </p:txBody>
        </p:sp>
      </p:grpSp>
      <p:pic>
        <p:nvPicPr>
          <p:cNvPr id="36" name="Graphic 35">
            <a:extLst>
              <a:ext uri="{FF2B5EF4-FFF2-40B4-BE49-F238E27FC236}">
                <a16:creationId xmlns:a16="http://schemas.microsoft.com/office/drawing/2014/main" id="{4D490C89-0904-4FEE-BC3D-5573A4B205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63070" y="3673505"/>
            <a:ext cx="1552309" cy="3083305"/>
          </a:xfrm>
          <a:prstGeom prst="rect">
            <a:avLst/>
          </a:prstGeom>
        </p:spPr>
      </p:pic>
      <p:pic>
        <p:nvPicPr>
          <p:cNvPr id="27" name="Graphic 26">
            <a:extLst>
              <a:ext uri="{FF2B5EF4-FFF2-40B4-BE49-F238E27FC236}">
                <a16:creationId xmlns:a16="http://schemas.microsoft.com/office/drawing/2014/main" id="{437CBE4E-7E89-4952-9C6F-C4D2104C48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92683" y="1891862"/>
            <a:ext cx="1477511" cy="4666593"/>
          </a:xfrm>
          <a:prstGeom prst="rect">
            <a:avLst/>
          </a:prstGeom>
        </p:spPr>
      </p:pic>
      <p:pic>
        <p:nvPicPr>
          <p:cNvPr id="30" name="Graphic 29">
            <a:extLst>
              <a:ext uri="{FF2B5EF4-FFF2-40B4-BE49-F238E27FC236}">
                <a16:creationId xmlns:a16="http://schemas.microsoft.com/office/drawing/2014/main" id="{AEB4231C-667E-4C35-B628-9C9FDA95F97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35367" y="3673505"/>
            <a:ext cx="1769522" cy="3083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392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2">
            <a:extLst>
              <a:ext uri="{FF2B5EF4-FFF2-40B4-BE49-F238E27FC236}">
                <a16:creationId xmlns:a16="http://schemas.microsoft.com/office/drawing/2014/main" id="{7E3EA2B5-7DC7-4387-8E67-FAA52143BC7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7974" y="339363"/>
            <a:ext cx="1475295" cy="1475295"/>
          </a:xfrm>
          <a:prstGeom prst="rect">
            <a:avLst/>
          </a:prstGeom>
        </p:spPr>
      </p:pic>
      <p:pic>
        <p:nvPicPr>
          <p:cNvPr id="13" name="图片 3">
            <a:extLst>
              <a:ext uri="{FF2B5EF4-FFF2-40B4-BE49-F238E27FC236}">
                <a16:creationId xmlns:a16="http://schemas.microsoft.com/office/drawing/2014/main" id="{3603B653-2C80-40CA-B6B5-3E55BF918F0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9969" y="225050"/>
            <a:ext cx="1727788" cy="1768688"/>
          </a:xfrm>
          <a:prstGeom prst="rect">
            <a:avLst/>
          </a:prstGeom>
        </p:spPr>
      </p:pic>
      <p:pic>
        <p:nvPicPr>
          <p:cNvPr id="14" name="图形 85">
            <a:extLst>
              <a:ext uri="{FF2B5EF4-FFF2-40B4-BE49-F238E27FC236}">
                <a16:creationId xmlns:a16="http://schemas.microsoft.com/office/drawing/2014/main" id="{F7B178C0-1831-4D8F-8C98-7A95138EA78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81516" y="225050"/>
            <a:ext cx="1041400" cy="105410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9B777080-8002-4987-8D2F-6CC8F7533343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29951" y="91700"/>
            <a:ext cx="1609724" cy="1320799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E8073583-AD7D-4331-858E-B179D38132CF}"/>
              </a:ext>
            </a:extLst>
          </p:cNvPr>
          <p:cNvGrpSpPr/>
          <p:nvPr/>
        </p:nvGrpSpPr>
        <p:grpSpPr>
          <a:xfrm>
            <a:off x="373480" y="-1715911"/>
            <a:ext cx="11649436" cy="8997245"/>
            <a:chOff x="373480" y="-1715911"/>
            <a:chExt cx="11649436" cy="8997245"/>
          </a:xfrm>
        </p:grpSpPr>
        <p:pic>
          <p:nvPicPr>
            <p:cNvPr id="11" name="图片 8">
              <a:extLst>
                <a:ext uri="{FF2B5EF4-FFF2-40B4-BE49-F238E27FC236}">
                  <a16:creationId xmlns:a16="http://schemas.microsoft.com/office/drawing/2014/main" id="{C9F3B6F7-E640-4C24-8C5B-461CD67A40F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258955">
              <a:off x="373480" y="-1715911"/>
              <a:ext cx="11649436" cy="8997245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59F599F5-3998-4BCD-9FB0-531190221A9E}"/>
                </a:ext>
              </a:extLst>
            </p:cNvPr>
            <p:cNvSpPr txBox="1"/>
            <p:nvPr/>
          </p:nvSpPr>
          <p:spPr>
            <a:xfrm>
              <a:off x="2539969" y="2782711"/>
              <a:ext cx="7640979" cy="2554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200" dirty="0">
                  <a:latin typeface="Baloo 2" pitchFamily="2" charset="0"/>
                  <a:cs typeface="Baloo 2" pitchFamily="2" charset="0"/>
                </a:rPr>
                <a:t>Sau </a:t>
              </a:r>
              <a:r>
                <a:rPr lang="en-US" sz="3200" dirty="0" err="1">
                  <a:latin typeface="Baloo 2" pitchFamily="2" charset="0"/>
                  <a:cs typeface="Baloo 2" pitchFamily="2" charset="0"/>
                </a:rPr>
                <a:t>khi</a:t>
              </a:r>
              <a:r>
                <a:rPr lang="en-US" sz="32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sz="3200" dirty="0" err="1">
                  <a:latin typeface="Baloo 2" pitchFamily="2" charset="0"/>
                  <a:cs typeface="Baloo 2" pitchFamily="2" charset="0"/>
                </a:rPr>
                <a:t>xem</a:t>
              </a:r>
              <a:r>
                <a:rPr lang="en-US" sz="32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sz="3200" dirty="0" err="1">
                  <a:latin typeface="Baloo 2" pitchFamily="2" charset="0"/>
                  <a:cs typeface="Baloo 2" pitchFamily="2" charset="0"/>
                </a:rPr>
                <a:t>chương</a:t>
              </a:r>
              <a:r>
                <a:rPr lang="en-US" sz="32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sz="3200" dirty="0" err="1">
                  <a:latin typeface="Baloo 2" pitchFamily="2" charset="0"/>
                  <a:cs typeface="Baloo 2" pitchFamily="2" charset="0"/>
                </a:rPr>
                <a:t>trình</a:t>
              </a:r>
              <a:r>
                <a:rPr lang="en-US" sz="32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sz="3200" dirty="0" err="1">
                  <a:latin typeface="Baloo 2" pitchFamily="2" charset="0"/>
                  <a:cs typeface="Baloo 2" pitchFamily="2" charset="0"/>
                </a:rPr>
                <a:t>truyền</a:t>
              </a:r>
              <a:r>
                <a:rPr lang="en-US" sz="32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sz="3200" dirty="0" err="1">
                  <a:latin typeface="Baloo 2" pitchFamily="2" charset="0"/>
                  <a:cs typeface="Baloo 2" pitchFamily="2" charset="0"/>
                </a:rPr>
                <a:t>hình</a:t>
              </a:r>
              <a:r>
                <a:rPr lang="en-US" sz="32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sz="3200" dirty="0" err="1">
                  <a:latin typeface="Baloo 2" pitchFamily="2" charset="0"/>
                  <a:cs typeface="Baloo 2" pitchFamily="2" charset="0"/>
                </a:rPr>
                <a:t>trên</a:t>
              </a:r>
              <a:r>
                <a:rPr lang="en-US" sz="32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sz="3200" dirty="0" err="1">
                  <a:latin typeface="Baloo 2" pitchFamily="2" charset="0"/>
                  <a:cs typeface="Baloo 2" pitchFamily="2" charset="0"/>
                </a:rPr>
                <a:t>tivi</a:t>
              </a:r>
              <a:r>
                <a:rPr lang="en-US" sz="3200" dirty="0">
                  <a:latin typeface="Baloo 2" pitchFamily="2" charset="0"/>
                  <a:cs typeface="Baloo 2" pitchFamily="2" charset="0"/>
                </a:rPr>
                <a:t>, Na </a:t>
              </a:r>
              <a:r>
                <a:rPr lang="en-US" sz="3200" dirty="0" err="1">
                  <a:latin typeface="Baloo 2" pitchFamily="2" charset="0"/>
                  <a:cs typeface="Baloo 2" pitchFamily="2" charset="0"/>
                </a:rPr>
                <a:t>và</a:t>
              </a:r>
              <a:r>
                <a:rPr lang="en-US" sz="32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sz="3200" dirty="0" err="1">
                  <a:latin typeface="Baloo 2" pitchFamily="2" charset="0"/>
                  <a:cs typeface="Baloo 2" pitchFamily="2" charset="0"/>
                </a:rPr>
                <a:t>Ti</a:t>
              </a:r>
              <a:r>
                <a:rPr lang="en-US" sz="32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sz="3200" dirty="0" err="1">
                  <a:latin typeface="Baloo 2" pitchFamily="2" charset="0"/>
                  <a:cs typeface="Baloo 2" pitchFamily="2" charset="0"/>
                </a:rPr>
                <a:t>thấy</a:t>
              </a:r>
              <a:r>
                <a:rPr lang="en-US" sz="32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sz="3200" dirty="0" err="1">
                  <a:latin typeface="Baloo 2" pitchFamily="2" charset="0"/>
                  <a:cs typeface="Baloo 2" pitchFamily="2" charset="0"/>
                </a:rPr>
                <a:t>đại</a:t>
              </a:r>
              <a:r>
                <a:rPr lang="en-US" sz="32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sz="3200" dirty="0" err="1">
                  <a:latin typeface="Baloo 2" pitchFamily="2" charset="0"/>
                  <a:cs typeface="Baloo 2" pitchFamily="2" charset="0"/>
                </a:rPr>
                <a:t>dương</a:t>
              </a:r>
              <a:r>
                <a:rPr lang="en-US" sz="32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sz="3200" dirty="0" err="1">
                  <a:latin typeface="Baloo 2" pitchFamily="2" charset="0"/>
                  <a:cs typeface="Baloo 2" pitchFamily="2" charset="0"/>
                </a:rPr>
                <a:t>đang</a:t>
              </a:r>
              <a:r>
                <a:rPr lang="en-US" sz="32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sz="3200" dirty="0" err="1">
                  <a:latin typeface="Baloo 2" pitchFamily="2" charset="0"/>
                  <a:cs typeface="Baloo 2" pitchFamily="2" charset="0"/>
                </a:rPr>
                <a:t>kêu</a:t>
              </a:r>
              <a:r>
                <a:rPr lang="en-US" sz="32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sz="3200" dirty="0" err="1">
                  <a:latin typeface="Baloo 2" pitchFamily="2" charset="0"/>
                  <a:cs typeface="Baloo 2" pitchFamily="2" charset="0"/>
                </a:rPr>
                <a:t>cứu</a:t>
              </a:r>
              <a:r>
                <a:rPr lang="en-US" sz="32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sz="3200" dirty="0" err="1">
                  <a:latin typeface="Baloo 2" pitchFamily="2" charset="0"/>
                  <a:cs typeface="Baloo 2" pitchFamily="2" charset="0"/>
                </a:rPr>
                <a:t>vì</a:t>
              </a:r>
              <a:r>
                <a:rPr lang="en-US" sz="3200" dirty="0">
                  <a:latin typeface="Baloo 2" pitchFamily="2" charset="0"/>
                  <a:cs typeface="Baloo 2" pitchFamily="2" charset="0"/>
                </a:rPr>
                <a:t> ô </a:t>
              </a:r>
              <a:r>
                <a:rPr lang="en-US" sz="3200" dirty="0" err="1">
                  <a:latin typeface="Baloo 2" pitchFamily="2" charset="0"/>
                  <a:cs typeface="Baloo 2" pitchFamily="2" charset="0"/>
                </a:rPr>
                <a:t>nhiễm</a:t>
              </a:r>
              <a:r>
                <a:rPr lang="en-US" sz="3200" dirty="0">
                  <a:latin typeface="Baloo 2" pitchFamily="2" charset="0"/>
                  <a:cs typeface="Baloo 2" pitchFamily="2" charset="0"/>
                </a:rPr>
                <a:t>. Hai </a:t>
              </a:r>
              <a:r>
                <a:rPr lang="en-US" sz="3200" dirty="0" err="1">
                  <a:latin typeface="Baloo 2" pitchFamily="2" charset="0"/>
                  <a:cs typeface="Baloo 2" pitchFamily="2" charset="0"/>
                </a:rPr>
                <a:t>bạn</a:t>
              </a:r>
              <a:r>
                <a:rPr lang="en-US" sz="32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sz="3200" dirty="0" err="1">
                  <a:latin typeface="Baloo 2" pitchFamily="2" charset="0"/>
                  <a:cs typeface="Baloo 2" pitchFamily="2" charset="0"/>
                </a:rPr>
                <a:t>muốn</a:t>
              </a:r>
              <a:r>
                <a:rPr lang="en-US" sz="32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sz="3200" dirty="0" err="1">
                  <a:latin typeface="Baloo 2" pitchFamily="2" charset="0"/>
                  <a:cs typeface="Baloo 2" pitchFamily="2" charset="0"/>
                </a:rPr>
                <a:t>đi</a:t>
              </a:r>
              <a:r>
                <a:rPr lang="en-US" sz="32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sz="3200" dirty="0" err="1">
                  <a:latin typeface="Baloo 2" pitchFamily="2" charset="0"/>
                  <a:cs typeface="Baloo 2" pitchFamily="2" charset="0"/>
                </a:rPr>
                <a:t>giải</a:t>
              </a:r>
              <a:r>
                <a:rPr lang="en-US" sz="32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sz="3200" dirty="0" err="1">
                  <a:latin typeface="Baloo 2" pitchFamily="2" charset="0"/>
                  <a:cs typeface="Baloo 2" pitchFamily="2" charset="0"/>
                </a:rPr>
                <a:t>cứu</a:t>
              </a:r>
              <a:r>
                <a:rPr lang="en-US" sz="32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sz="3200" dirty="0" err="1">
                  <a:latin typeface="Baloo 2" pitchFamily="2" charset="0"/>
                  <a:cs typeface="Baloo 2" pitchFamily="2" charset="0"/>
                </a:rPr>
                <a:t>đại</a:t>
              </a:r>
              <a:r>
                <a:rPr lang="en-US" sz="32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sz="3200" dirty="0" err="1">
                  <a:latin typeface="Baloo 2" pitchFamily="2" charset="0"/>
                  <a:cs typeface="Baloo 2" pitchFamily="2" charset="0"/>
                </a:rPr>
                <a:t>dương</a:t>
              </a:r>
              <a:r>
                <a:rPr lang="en-US" sz="3200" dirty="0">
                  <a:latin typeface="Baloo 2" pitchFamily="2" charset="0"/>
                  <a:cs typeface="Baloo 2" pitchFamily="2" charset="0"/>
                </a:rPr>
                <a:t>, </a:t>
              </a:r>
              <a:r>
                <a:rPr lang="en-US" sz="3200" dirty="0" err="1">
                  <a:latin typeface="Baloo 2" pitchFamily="2" charset="0"/>
                  <a:cs typeface="Baloo 2" pitchFamily="2" charset="0"/>
                </a:rPr>
                <a:t>các</a:t>
              </a:r>
              <a:r>
                <a:rPr lang="en-US" sz="32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sz="3200" dirty="0" err="1">
                  <a:latin typeface="Baloo 2" pitchFamily="2" charset="0"/>
                  <a:cs typeface="Baloo 2" pitchFamily="2" charset="0"/>
                </a:rPr>
                <a:t>em</a:t>
              </a:r>
              <a:r>
                <a:rPr lang="en-US" sz="32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sz="3200" dirty="0" err="1">
                  <a:latin typeface="Baloo 2" pitchFamily="2" charset="0"/>
                  <a:cs typeface="Baloo 2" pitchFamily="2" charset="0"/>
                </a:rPr>
                <a:t>hãy</a:t>
              </a:r>
              <a:r>
                <a:rPr lang="en-US" sz="32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sz="3200" dirty="0" err="1">
                  <a:latin typeface="Baloo 2" pitchFamily="2" charset="0"/>
                  <a:cs typeface="Baloo 2" pitchFamily="2" charset="0"/>
                </a:rPr>
                <a:t>giúp</a:t>
              </a:r>
              <a:r>
                <a:rPr lang="en-US" sz="32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sz="3200" dirty="0" err="1">
                  <a:latin typeface="Baloo 2" pitchFamily="2" charset="0"/>
                  <a:cs typeface="Baloo 2" pitchFamily="2" charset="0"/>
                </a:rPr>
                <a:t>các</a:t>
              </a:r>
              <a:r>
                <a:rPr lang="en-US" sz="32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sz="3200" dirty="0" err="1">
                  <a:latin typeface="Baloo 2" pitchFamily="2" charset="0"/>
                  <a:cs typeface="Baloo 2" pitchFamily="2" charset="0"/>
                </a:rPr>
                <a:t>bạn</a:t>
              </a:r>
              <a:r>
                <a:rPr lang="en-US" sz="32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sz="3200" dirty="0" err="1">
                  <a:latin typeface="Baloo 2" pitchFamily="2" charset="0"/>
                  <a:cs typeface="Baloo 2" pitchFamily="2" charset="0"/>
                </a:rPr>
                <a:t>đi</a:t>
              </a:r>
              <a:r>
                <a:rPr lang="en-US" sz="32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sz="3200" dirty="0" err="1">
                  <a:latin typeface="Baloo 2" pitchFamily="2" charset="0"/>
                  <a:cs typeface="Baloo 2" pitchFamily="2" charset="0"/>
                </a:rPr>
                <a:t>giải</a:t>
              </a:r>
              <a:r>
                <a:rPr lang="en-US" sz="32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sz="3200" dirty="0" err="1">
                  <a:latin typeface="Baloo 2" pitchFamily="2" charset="0"/>
                  <a:cs typeface="Baloo 2" pitchFamily="2" charset="0"/>
                </a:rPr>
                <a:t>cứu</a:t>
              </a:r>
              <a:r>
                <a:rPr lang="en-US" sz="32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sz="3200" dirty="0" err="1">
                  <a:latin typeface="Baloo 2" pitchFamily="2" charset="0"/>
                  <a:cs typeface="Baloo 2" pitchFamily="2" charset="0"/>
                </a:rPr>
                <a:t>bằng</a:t>
              </a:r>
              <a:r>
                <a:rPr lang="en-US" sz="32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sz="3200" dirty="0" err="1">
                  <a:latin typeface="Baloo 2" pitchFamily="2" charset="0"/>
                  <a:cs typeface="Baloo 2" pitchFamily="2" charset="0"/>
                </a:rPr>
                <a:t>cách</a:t>
              </a:r>
              <a:r>
                <a:rPr lang="en-US" sz="32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sz="3200" dirty="0" err="1">
                  <a:latin typeface="Baloo 2" pitchFamily="2" charset="0"/>
                  <a:cs typeface="Baloo 2" pitchFamily="2" charset="0"/>
                </a:rPr>
                <a:t>hoàn</a:t>
              </a:r>
              <a:r>
                <a:rPr lang="en-US" sz="32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sz="3200" dirty="0" err="1">
                  <a:latin typeface="Baloo 2" pitchFamily="2" charset="0"/>
                  <a:cs typeface="Baloo 2" pitchFamily="2" charset="0"/>
                </a:rPr>
                <a:t>thành</a:t>
              </a:r>
              <a:r>
                <a:rPr lang="en-US" sz="32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sz="3200" dirty="0" err="1">
                  <a:latin typeface="Baloo 2" pitchFamily="2" charset="0"/>
                  <a:cs typeface="Baloo 2" pitchFamily="2" charset="0"/>
                </a:rPr>
                <a:t>thử</a:t>
              </a:r>
              <a:r>
                <a:rPr lang="en-US" sz="32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sz="3200" dirty="0" err="1">
                  <a:latin typeface="Baloo 2" pitchFamily="2" charset="0"/>
                  <a:cs typeface="Baloo 2" pitchFamily="2" charset="0"/>
                </a:rPr>
                <a:t>thách</a:t>
              </a:r>
              <a:r>
                <a:rPr lang="en-US" sz="32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sz="3200" dirty="0" err="1">
                  <a:latin typeface="Baloo 2" pitchFamily="2" charset="0"/>
                  <a:cs typeface="Baloo 2" pitchFamily="2" charset="0"/>
                </a:rPr>
                <a:t>sau</a:t>
              </a:r>
              <a:r>
                <a:rPr lang="en-US" sz="3200" dirty="0">
                  <a:latin typeface="Baloo 2" pitchFamily="2" charset="0"/>
                  <a:cs typeface="Baloo 2" pitchFamily="2" charset="0"/>
                </a:rPr>
                <a:t> </a:t>
              </a:r>
              <a:r>
                <a:rPr lang="en-US" sz="3200" dirty="0" err="1">
                  <a:latin typeface="Baloo 2" pitchFamily="2" charset="0"/>
                  <a:cs typeface="Baloo 2" pitchFamily="2" charset="0"/>
                </a:rPr>
                <a:t>nhé</a:t>
              </a:r>
              <a:r>
                <a:rPr lang="en-US" sz="3200" dirty="0">
                  <a:latin typeface="Baloo 2" pitchFamily="2" charset="0"/>
                  <a:cs typeface="Baloo 2" pitchFamily="2" charset="0"/>
                </a:rPr>
                <a:t>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04077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图形 28">
            <a:extLst>
              <a:ext uri="{FF2B5EF4-FFF2-40B4-BE49-F238E27FC236}">
                <a16:creationId xmlns:a16="http://schemas.microsoft.com/office/drawing/2014/main" id="{4FE65AA6-D1F6-4137-AD4F-5945CA955B0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82010" y="325885"/>
            <a:ext cx="1041400" cy="1054100"/>
          </a:xfrm>
          <a:prstGeom prst="rect">
            <a:avLst/>
          </a:prstGeom>
        </p:spPr>
      </p:pic>
      <p:pic>
        <p:nvPicPr>
          <p:cNvPr id="30" name="图形 29">
            <a:extLst>
              <a:ext uri="{FF2B5EF4-FFF2-40B4-BE49-F238E27FC236}">
                <a16:creationId xmlns:a16="http://schemas.microsoft.com/office/drawing/2014/main" id="{4380BD0E-40AE-4A67-8DB6-C4AA1FCBB7A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797269">
            <a:off x="10500965" y="5943158"/>
            <a:ext cx="2281552" cy="1829685"/>
          </a:xfrm>
          <a:prstGeom prst="rect">
            <a:avLst/>
          </a:prstGeom>
        </p:spPr>
      </p:pic>
      <p:pic>
        <p:nvPicPr>
          <p:cNvPr id="31" name="图形 30">
            <a:extLst>
              <a:ext uri="{FF2B5EF4-FFF2-40B4-BE49-F238E27FC236}">
                <a16:creationId xmlns:a16="http://schemas.microsoft.com/office/drawing/2014/main" id="{B3137540-41A9-4BC4-98CA-8E030CAEE65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796234">
            <a:off x="10771820" y="5378006"/>
            <a:ext cx="2281552" cy="1829685"/>
          </a:xfrm>
          <a:prstGeom prst="rect">
            <a:avLst/>
          </a:prstGeom>
        </p:spPr>
      </p:pic>
      <p:pic>
        <p:nvPicPr>
          <p:cNvPr id="32" name="图形 31">
            <a:extLst>
              <a:ext uri="{FF2B5EF4-FFF2-40B4-BE49-F238E27FC236}">
                <a16:creationId xmlns:a16="http://schemas.microsoft.com/office/drawing/2014/main" id="{68F1CC2B-7157-491C-AB19-9D501DFCA06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029" y="5658492"/>
            <a:ext cx="889000" cy="1130300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5B668911-A1C2-4773-84AC-84CC2248D910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7887" y="936457"/>
            <a:ext cx="1727788" cy="1727788"/>
          </a:xfrm>
          <a:prstGeom prst="rect">
            <a:avLst/>
          </a:prstGeom>
        </p:spPr>
      </p:pic>
      <p:pic>
        <p:nvPicPr>
          <p:cNvPr id="39" name="图片 38">
            <a:extLst>
              <a:ext uri="{FF2B5EF4-FFF2-40B4-BE49-F238E27FC236}">
                <a16:creationId xmlns:a16="http://schemas.microsoft.com/office/drawing/2014/main" id="{CEA5C366-64F3-4D49-BB13-6ADBFB1BE4D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17502" y="-160422"/>
            <a:ext cx="5557520" cy="2193758"/>
          </a:xfrm>
          <a:prstGeom prst="rect">
            <a:avLst/>
          </a:prstGeom>
        </p:spPr>
      </p:pic>
      <p:pic>
        <p:nvPicPr>
          <p:cNvPr id="35" name="PA_图片 11">
            <a:extLst>
              <a:ext uri="{FF2B5EF4-FFF2-40B4-BE49-F238E27FC236}">
                <a16:creationId xmlns:a16="http://schemas.microsoft.com/office/drawing/2014/main" id="{989F83EF-93AA-4B31-B75D-4C82E6F4560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058" y="0"/>
            <a:ext cx="2050229" cy="205022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414879C-05A8-453C-887A-F0C5AF7BA0EF}"/>
              </a:ext>
            </a:extLst>
          </p:cNvPr>
          <p:cNvSpPr txBox="1"/>
          <p:nvPr/>
        </p:nvSpPr>
        <p:spPr>
          <a:xfrm>
            <a:off x="4646499" y="358828"/>
            <a:ext cx="30995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002060"/>
                </a:solidFill>
                <a:latin typeface="iCiel Cadena" panose="02000503000000020004" pitchFamily="50" charset="0"/>
              </a:rPr>
              <a:t>TRẠM </a:t>
            </a:r>
            <a:r>
              <a:rPr lang="vi-VN" sz="4400" dirty="0">
                <a:solidFill>
                  <a:srgbClr val="002060"/>
                </a:solidFill>
                <a:latin typeface="iCiel Cadena" panose="02000503000000020004" pitchFamily="50" charset="0"/>
              </a:rPr>
              <a:t>1</a:t>
            </a:r>
            <a:endParaRPr lang="en-US" sz="4400" dirty="0">
              <a:solidFill>
                <a:srgbClr val="002060"/>
              </a:solidFill>
              <a:latin typeface="iCiel Cadena" panose="02000503000000020004" pitchFamily="50" charset="0"/>
            </a:endParaRPr>
          </a:p>
        </p:txBody>
      </p:sp>
      <p:pic>
        <p:nvPicPr>
          <p:cNvPr id="48" name="Graphic 47">
            <a:extLst>
              <a:ext uri="{FF2B5EF4-FFF2-40B4-BE49-F238E27FC236}">
                <a16:creationId xmlns:a16="http://schemas.microsoft.com/office/drawing/2014/main" id="{4F3C7359-E244-44F7-AFF4-A49199937C2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81718" y="2349119"/>
            <a:ext cx="4823610" cy="3208562"/>
          </a:xfrm>
          <a:prstGeom prst="rect">
            <a:avLst/>
          </a:prstGeom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58707804-9398-4803-9D4A-64A2C7326A3D}"/>
              </a:ext>
            </a:extLst>
          </p:cNvPr>
          <p:cNvSpPr txBox="1"/>
          <p:nvPr/>
        </p:nvSpPr>
        <p:spPr>
          <a:xfrm>
            <a:off x="3478923" y="2464011"/>
            <a:ext cx="5029200" cy="2123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5400" dirty="0">
                <a:solidFill>
                  <a:srgbClr val="002060"/>
                </a:solidFill>
                <a:latin typeface="iCiel Cadena" panose="02000503000000020004" pitchFamily="50" charset="0"/>
              </a:rPr>
              <a:t>DỌN SẠCH</a:t>
            </a:r>
          </a:p>
          <a:p>
            <a:pPr algn="ctr">
              <a:lnSpc>
                <a:spcPct val="130000"/>
              </a:lnSpc>
            </a:pPr>
            <a:r>
              <a:rPr lang="en-US" sz="5400" dirty="0">
                <a:solidFill>
                  <a:srgbClr val="002060"/>
                </a:solidFill>
                <a:latin typeface="iCiel Cadena" panose="02000503000000020004" pitchFamily="50" charset="0"/>
              </a:rPr>
              <a:t>BÃI BIỂN</a:t>
            </a: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2DD0DCB9-E731-4540-99E0-8D22AE6A0B96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3951447" y="5139535"/>
            <a:ext cx="1346562" cy="749586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991E2545-63EE-4E6A-862E-C83EE11FB104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7110846" y="5214399"/>
            <a:ext cx="1346562" cy="749586"/>
          </a:xfrm>
          <a:prstGeom prst="rect">
            <a:avLst/>
          </a:prstGeom>
        </p:spPr>
      </p:pic>
      <p:pic>
        <p:nvPicPr>
          <p:cNvPr id="41" name="Graphic 40">
            <a:extLst>
              <a:ext uri="{FF2B5EF4-FFF2-40B4-BE49-F238E27FC236}">
                <a16:creationId xmlns:a16="http://schemas.microsoft.com/office/drawing/2014/main" id="{66D766F2-383E-4803-8629-1D2AF587392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016266" y="2308141"/>
            <a:ext cx="1817635" cy="3610314"/>
          </a:xfrm>
          <a:prstGeom prst="rect">
            <a:avLst/>
          </a:prstGeom>
        </p:spPr>
      </p:pic>
      <p:pic>
        <p:nvPicPr>
          <p:cNvPr id="47" name="Graphic 46">
            <a:extLst>
              <a:ext uri="{FF2B5EF4-FFF2-40B4-BE49-F238E27FC236}">
                <a16:creationId xmlns:a16="http://schemas.microsoft.com/office/drawing/2014/main" id="{254487A9-352E-4260-8D27-DFC3211223C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25384" y="2349119"/>
            <a:ext cx="2050229" cy="3572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507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alendar&#10;&#10;Description automatically generated">
            <a:extLst>
              <a:ext uri="{FF2B5EF4-FFF2-40B4-BE49-F238E27FC236}">
                <a16:creationId xmlns:a16="http://schemas.microsoft.com/office/drawing/2014/main" id="{5AE88557-0F4D-45CD-A207-AAA16351C64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34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43" name="Group 42">
            <a:extLst>
              <a:ext uri="{FF2B5EF4-FFF2-40B4-BE49-F238E27FC236}">
                <a16:creationId xmlns:a16="http://schemas.microsoft.com/office/drawing/2014/main" id="{79533E8C-E97E-4F92-9781-0F0D8BABD26E}"/>
              </a:ext>
            </a:extLst>
          </p:cNvPr>
          <p:cNvGrpSpPr/>
          <p:nvPr/>
        </p:nvGrpSpPr>
        <p:grpSpPr>
          <a:xfrm flipH="1">
            <a:off x="8623300" y="3048000"/>
            <a:ext cx="3045980" cy="3674415"/>
            <a:chOff x="2557324" y="2574770"/>
            <a:chExt cx="3188568" cy="3932518"/>
          </a:xfrm>
        </p:grpSpPr>
        <p:pic>
          <p:nvPicPr>
            <p:cNvPr id="44" name="Graphic 43">
              <a:extLst>
                <a:ext uri="{FF2B5EF4-FFF2-40B4-BE49-F238E27FC236}">
                  <a16:creationId xmlns:a16="http://schemas.microsoft.com/office/drawing/2014/main" id="{B000D2C0-0815-43C6-BB58-BFDA3F39614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680781" y="2574770"/>
              <a:ext cx="1865268" cy="3890794"/>
            </a:xfrm>
            <a:prstGeom prst="rect">
              <a:avLst/>
            </a:prstGeom>
          </p:spPr>
        </p:pic>
        <p:pic>
          <p:nvPicPr>
            <p:cNvPr id="46" name="Graphic 45">
              <a:extLst>
                <a:ext uri="{FF2B5EF4-FFF2-40B4-BE49-F238E27FC236}">
                  <a16:creationId xmlns:a16="http://schemas.microsoft.com/office/drawing/2014/main" id="{B106EED2-D1DE-46B7-8766-A04A36C7447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flipH="1">
              <a:off x="4625920" y="5505908"/>
              <a:ext cx="606166" cy="906141"/>
            </a:xfrm>
            <a:prstGeom prst="rect">
              <a:avLst/>
            </a:prstGeom>
          </p:spPr>
        </p:pic>
        <p:pic>
          <p:nvPicPr>
            <p:cNvPr id="48" name="Graphic 47">
              <a:extLst>
                <a:ext uri="{FF2B5EF4-FFF2-40B4-BE49-F238E27FC236}">
                  <a16:creationId xmlns:a16="http://schemas.microsoft.com/office/drawing/2014/main" id="{EB6C7F36-3CB5-4FBB-B7DE-EDFAC3B73D5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778525" flipH="1">
              <a:off x="4000975" y="5447229"/>
              <a:ext cx="424398" cy="1050653"/>
            </a:xfrm>
            <a:prstGeom prst="rect">
              <a:avLst/>
            </a:prstGeom>
          </p:spPr>
        </p:pic>
        <p:grpSp>
          <p:nvGrpSpPr>
            <p:cNvPr id="49" name="Graphic 37">
              <a:extLst>
                <a:ext uri="{FF2B5EF4-FFF2-40B4-BE49-F238E27FC236}">
                  <a16:creationId xmlns:a16="http://schemas.microsoft.com/office/drawing/2014/main" id="{0F712168-F3B0-4B6E-B71C-A7FE3AC26DFD}"/>
                </a:ext>
              </a:extLst>
            </p:cNvPr>
            <p:cNvGrpSpPr/>
            <p:nvPr/>
          </p:nvGrpSpPr>
          <p:grpSpPr>
            <a:xfrm rot="21443796" flipH="1">
              <a:off x="4096505" y="3377879"/>
              <a:ext cx="1025800" cy="588650"/>
              <a:chOff x="8516323" y="4103602"/>
              <a:chExt cx="870746" cy="562207"/>
            </a:xfrm>
          </p:grpSpPr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F5644F07-DDA6-493B-A566-072023501032}"/>
                  </a:ext>
                </a:extLst>
              </p:cNvPr>
              <p:cNvSpPr/>
              <p:nvPr/>
            </p:nvSpPr>
            <p:spPr>
              <a:xfrm rot="21068312">
                <a:off x="8516323" y="4103602"/>
                <a:ext cx="120568" cy="467556"/>
              </a:xfrm>
              <a:custGeom>
                <a:avLst/>
                <a:gdLst>
                  <a:gd name="connsiteX0" fmla="*/ 155014 w 163773"/>
                  <a:gd name="connsiteY0" fmla="*/ 334295 h 334294"/>
                  <a:gd name="connsiteX1" fmla="*/ 148346 w 163773"/>
                  <a:gd name="connsiteY1" fmla="*/ 330485 h 334294"/>
                  <a:gd name="connsiteX2" fmla="*/ 1661 w 163773"/>
                  <a:gd name="connsiteY2" fmla="*/ 123792 h 334294"/>
                  <a:gd name="connsiteX3" fmla="*/ 3566 w 163773"/>
                  <a:gd name="connsiteY3" fmla="*/ 112362 h 334294"/>
                  <a:gd name="connsiteX4" fmla="*/ 14996 w 163773"/>
                  <a:gd name="connsiteY4" fmla="*/ 114267 h 334294"/>
                  <a:gd name="connsiteX5" fmla="*/ 142631 w 163773"/>
                  <a:gd name="connsiteY5" fmla="*/ 294290 h 334294"/>
                  <a:gd name="connsiteX6" fmla="*/ 129296 w 163773"/>
                  <a:gd name="connsiteY6" fmla="*/ 198087 h 334294"/>
                  <a:gd name="connsiteX7" fmla="*/ 29284 w 163773"/>
                  <a:gd name="connsiteY7" fmla="*/ 12350 h 334294"/>
                  <a:gd name="connsiteX8" fmla="*/ 33094 w 163773"/>
                  <a:gd name="connsiteY8" fmla="*/ 920 h 334294"/>
                  <a:gd name="connsiteX9" fmla="*/ 44524 w 163773"/>
                  <a:gd name="connsiteY9" fmla="*/ 4730 h 334294"/>
                  <a:gd name="connsiteX10" fmla="*/ 144536 w 163773"/>
                  <a:gd name="connsiteY10" fmla="*/ 191420 h 334294"/>
                  <a:gd name="connsiteX11" fmla="*/ 145489 w 163773"/>
                  <a:gd name="connsiteY11" fmla="*/ 194277 h 334294"/>
                  <a:gd name="connsiteX12" fmla="*/ 163586 w 163773"/>
                  <a:gd name="connsiteY12" fmla="*/ 325722 h 334294"/>
                  <a:gd name="connsiteX13" fmla="*/ 158824 w 163773"/>
                  <a:gd name="connsiteY13" fmla="*/ 334295 h 334294"/>
                  <a:gd name="connsiteX14" fmla="*/ 155014 w 163773"/>
                  <a:gd name="connsiteY14" fmla="*/ 334295 h 334294"/>
                  <a:gd name="connsiteX0" fmla="*/ 158824 w 163772"/>
                  <a:gd name="connsiteY0" fmla="*/ 334295 h 334295"/>
                  <a:gd name="connsiteX1" fmla="*/ 148346 w 163772"/>
                  <a:gd name="connsiteY1" fmla="*/ 330485 h 334295"/>
                  <a:gd name="connsiteX2" fmla="*/ 1661 w 163772"/>
                  <a:gd name="connsiteY2" fmla="*/ 123792 h 334295"/>
                  <a:gd name="connsiteX3" fmla="*/ 3566 w 163772"/>
                  <a:gd name="connsiteY3" fmla="*/ 112362 h 334295"/>
                  <a:gd name="connsiteX4" fmla="*/ 14996 w 163772"/>
                  <a:gd name="connsiteY4" fmla="*/ 114267 h 334295"/>
                  <a:gd name="connsiteX5" fmla="*/ 142631 w 163772"/>
                  <a:gd name="connsiteY5" fmla="*/ 294290 h 334295"/>
                  <a:gd name="connsiteX6" fmla="*/ 129296 w 163772"/>
                  <a:gd name="connsiteY6" fmla="*/ 198087 h 334295"/>
                  <a:gd name="connsiteX7" fmla="*/ 29284 w 163772"/>
                  <a:gd name="connsiteY7" fmla="*/ 12350 h 334295"/>
                  <a:gd name="connsiteX8" fmla="*/ 33094 w 163772"/>
                  <a:gd name="connsiteY8" fmla="*/ 920 h 334295"/>
                  <a:gd name="connsiteX9" fmla="*/ 44524 w 163772"/>
                  <a:gd name="connsiteY9" fmla="*/ 4730 h 334295"/>
                  <a:gd name="connsiteX10" fmla="*/ 144536 w 163772"/>
                  <a:gd name="connsiteY10" fmla="*/ 191420 h 334295"/>
                  <a:gd name="connsiteX11" fmla="*/ 145489 w 163772"/>
                  <a:gd name="connsiteY11" fmla="*/ 194277 h 334295"/>
                  <a:gd name="connsiteX12" fmla="*/ 163586 w 163772"/>
                  <a:gd name="connsiteY12" fmla="*/ 325722 h 334295"/>
                  <a:gd name="connsiteX13" fmla="*/ 158824 w 163772"/>
                  <a:gd name="connsiteY13" fmla="*/ 334295 h 334295"/>
                  <a:gd name="connsiteX0" fmla="*/ 163586 w 166320"/>
                  <a:gd name="connsiteY0" fmla="*/ 325722 h 349905"/>
                  <a:gd name="connsiteX1" fmla="*/ 148346 w 166320"/>
                  <a:gd name="connsiteY1" fmla="*/ 330485 h 349905"/>
                  <a:gd name="connsiteX2" fmla="*/ 1661 w 166320"/>
                  <a:gd name="connsiteY2" fmla="*/ 123792 h 349905"/>
                  <a:gd name="connsiteX3" fmla="*/ 3566 w 166320"/>
                  <a:gd name="connsiteY3" fmla="*/ 112362 h 349905"/>
                  <a:gd name="connsiteX4" fmla="*/ 14996 w 166320"/>
                  <a:gd name="connsiteY4" fmla="*/ 114267 h 349905"/>
                  <a:gd name="connsiteX5" fmla="*/ 142631 w 166320"/>
                  <a:gd name="connsiteY5" fmla="*/ 294290 h 349905"/>
                  <a:gd name="connsiteX6" fmla="*/ 129296 w 166320"/>
                  <a:gd name="connsiteY6" fmla="*/ 198087 h 349905"/>
                  <a:gd name="connsiteX7" fmla="*/ 29284 w 166320"/>
                  <a:gd name="connsiteY7" fmla="*/ 12350 h 349905"/>
                  <a:gd name="connsiteX8" fmla="*/ 33094 w 166320"/>
                  <a:gd name="connsiteY8" fmla="*/ 920 h 349905"/>
                  <a:gd name="connsiteX9" fmla="*/ 44524 w 166320"/>
                  <a:gd name="connsiteY9" fmla="*/ 4730 h 349905"/>
                  <a:gd name="connsiteX10" fmla="*/ 144536 w 166320"/>
                  <a:gd name="connsiteY10" fmla="*/ 191420 h 349905"/>
                  <a:gd name="connsiteX11" fmla="*/ 145489 w 166320"/>
                  <a:gd name="connsiteY11" fmla="*/ 194277 h 349905"/>
                  <a:gd name="connsiteX12" fmla="*/ 163586 w 166320"/>
                  <a:gd name="connsiteY12" fmla="*/ 325722 h 349905"/>
                  <a:gd name="connsiteX0" fmla="*/ 163586 w 166320"/>
                  <a:gd name="connsiteY0" fmla="*/ 325722 h 349905"/>
                  <a:gd name="connsiteX1" fmla="*/ 148346 w 166320"/>
                  <a:gd name="connsiteY1" fmla="*/ 330485 h 349905"/>
                  <a:gd name="connsiteX2" fmla="*/ 1661 w 166320"/>
                  <a:gd name="connsiteY2" fmla="*/ 123792 h 349905"/>
                  <a:gd name="connsiteX3" fmla="*/ 3566 w 166320"/>
                  <a:gd name="connsiteY3" fmla="*/ 112362 h 349905"/>
                  <a:gd name="connsiteX4" fmla="*/ 14996 w 166320"/>
                  <a:gd name="connsiteY4" fmla="*/ 114267 h 349905"/>
                  <a:gd name="connsiteX5" fmla="*/ 121617 w 166320"/>
                  <a:gd name="connsiteY5" fmla="*/ 248738 h 349905"/>
                  <a:gd name="connsiteX6" fmla="*/ 129296 w 166320"/>
                  <a:gd name="connsiteY6" fmla="*/ 198087 h 349905"/>
                  <a:gd name="connsiteX7" fmla="*/ 29284 w 166320"/>
                  <a:gd name="connsiteY7" fmla="*/ 12350 h 349905"/>
                  <a:gd name="connsiteX8" fmla="*/ 33094 w 166320"/>
                  <a:gd name="connsiteY8" fmla="*/ 920 h 349905"/>
                  <a:gd name="connsiteX9" fmla="*/ 44524 w 166320"/>
                  <a:gd name="connsiteY9" fmla="*/ 4730 h 349905"/>
                  <a:gd name="connsiteX10" fmla="*/ 144536 w 166320"/>
                  <a:gd name="connsiteY10" fmla="*/ 191420 h 349905"/>
                  <a:gd name="connsiteX11" fmla="*/ 145489 w 166320"/>
                  <a:gd name="connsiteY11" fmla="*/ 194277 h 349905"/>
                  <a:gd name="connsiteX12" fmla="*/ 163586 w 166320"/>
                  <a:gd name="connsiteY12" fmla="*/ 325722 h 349905"/>
                  <a:gd name="connsiteX0" fmla="*/ 154492 w 162305"/>
                  <a:gd name="connsiteY0" fmla="*/ 259368 h 338479"/>
                  <a:gd name="connsiteX1" fmla="*/ 148346 w 162305"/>
                  <a:gd name="connsiteY1" fmla="*/ 330485 h 338479"/>
                  <a:gd name="connsiteX2" fmla="*/ 1661 w 162305"/>
                  <a:gd name="connsiteY2" fmla="*/ 123792 h 338479"/>
                  <a:gd name="connsiteX3" fmla="*/ 3566 w 162305"/>
                  <a:gd name="connsiteY3" fmla="*/ 112362 h 338479"/>
                  <a:gd name="connsiteX4" fmla="*/ 14996 w 162305"/>
                  <a:gd name="connsiteY4" fmla="*/ 114267 h 338479"/>
                  <a:gd name="connsiteX5" fmla="*/ 121617 w 162305"/>
                  <a:gd name="connsiteY5" fmla="*/ 248738 h 338479"/>
                  <a:gd name="connsiteX6" fmla="*/ 129296 w 162305"/>
                  <a:gd name="connsiteY6" fmla="*/ 198087 h 338479"/>
                  <a:gd name="connsiteX7" fmla="*/ 29284 w 162305"/>
                  <a:gd name="connsiteY7" fmla="*/ 12350 h 338479"/>
                  <a:gd name="connsiteX8" fmla="*/ 33094 w 162305"/>
                  <a:gd name="connsiteY8" fmla="*/ 920 h 338479"/>
                  <a:gd name="connsiteX9" fmla="*/ 44524 w 162305"/>
                  <a:gd name="connsiteY9" fmla="*/ 4730 h 338479"/>
                  <a:gd name="connsiteX10" fmla="*/ 144536 w 162305"/>
                  <a:gd name="connsiteY10" fmla="*/ 191420 h 338479"/>
                  <a:gd name="connsiteX11" fmla="*/ 145489 w 162305"/>
                  <a:gd name="connsiteY11" fmla="*/ 194277 h 338479"/>
                  <a:gd name="connsiteX12" fmla="*/ 154492 w 162305"/>
                  <a:gd name="connsiteY12" fmla="*/ 259368 h 338479"/>
                  <a:gd name="connsiteX0" fmla="*/ 154492 w 154495"/>
                  <a:gd name="connsiteY0" fmla="*/ 259368 h 271187"/>
                  <a:gd name="connsiteX1" fmla="*/ 89039 w 154495"/>
                  <a:gd name="connsiteY1" fmla="*/ 237035 h 271187"/>
                  <a:gd name="connsiteX2" fmla="*/ 1661 w 154495"/>
                  <a:gd name="connsiteY2" fmla="*/ 123792 h 271187"/>
                  <a:gd name="connsiteX3" fmla="*/ 3566 w 154495"/>
                  <a:gd name="connsiteY3" fmla="*/ 112362 h 271187"/>
                  <a:gd name="connsiteX4" fmla="*/ 14996 w 154495"/>
                  <a:gd name="connsiteY4" fmla="*/ 114267 h 271187"/>
                  <a:gd name="connsiteX5" fmla="*/ 121617 w 154495"/>
                  <a:gd name="connsiteY5" fmla="*/ 248738 h 271187"/>
                  <a:gd name="connsiteX6" fmla="*/ 129296 w 154495"/>
                  <a:gd name="connsiteY6" fmla="*/ 198087 h 271187"/>
                  <a:gd name="connsiteX7" fmla="*/ 29284 w 154495"/>
                  <a:gd name="connsiteY7" fmla="*/ 12350 h 271187"/>
                  <a:gd name="connsiteX8" fmla="*/ 33094 w 154495"/>
                  <a:gd name="connsiteY8" fmla="*/ 920 h 271187"/>
                  <a:gd name="connsiteX9" fmla="*/ 44524 w 154495"/>
                  <a:gd name="connsiteY9" fmla="*/ 4730 h 271187"/>
                  <a:gd name="connsiteX10" fmla="*/ 144536 w 154495"/>
                  <a:gd name="connsiteY10" fmla="*/ 191420 h 271187"/>
                  <a:gd name="connsiteX11" fmla="*/ 145489 w 154495"/>
                  <a:gd name="connsiteY11" fmla="*/ 194277 h 271187"/>
                  <a:gd name="connsiteX12" fmla="*/ 154492 w 154495"/>
                  <a:gd name="connsiteY12" fmla="*/ 259368 h 271187"/>
                  <a:gd name="connsiteX0" fmla="*/ 154492 w 154496"/>
                  <a:gd name="connsiteY0" fmla="*/ 259368 h 268433"/>
                  <a:gd name="connsiteX1" fmla="*/ 89039 w 154496"/>
                  <a:gd name="connsiteY1" fmla="*/ 237035 h 268433"/>
                  <a:gd name="connsiteX2" fmla="*/ 1661 w 154496"/>
                  <a:gd name="connsiteY2" fmla="*/ 123792 h 268433"/>
                  <a:gd name="connsiteX3" fmla="*/ 3566 w 154496"/>
                  <a:gd name="connsiteY3" fmla="*/ 112362 h 268433"/>
                  <a:gd name="connsiteX4" fmla="*/ 14996 w 154496"/>
                  <a:gd name="connsiteY4" fmla="*/ 114267 h 268433"/>
                  <a:gd name="connsiteX5" fmla="*/ 121617 w 154496"/>
                  <a:gd name="connsiteY5" fmla="*/ 248738 h 268433"/>
                  <a:gd name="connsiteX6" fmla="*/ 129296 w 154496"/>
                  <a:gd name="connsiteY6" fmla="*/ 198087 h 268433"/>
                  <a:gd name="connsiteX7" fmla="*/ 29284 w 154496"/>
                  <a:gd name="connsiteY7" fmla="*/ 12350 h 268433"/>
                  <a:gd name="connsiteX8" fmla="*/ 33094 w 154496"/>
                  <a:gd name="connsiteY8" fmla="*/ 920 h 268433"/>
                  <a:gd name="connsiteX9" fmla="*/ 44524 w 154496"/>
                  <a:gd name="connsiteY9" fmla="*/ 4730 h 268433"/>
                  <a:gd name="connsiteX10" fmla="*/ 144536 w 154496"/>
                  <a:gd name="connsiteY10" fmla="*/ 191420 h 268433"/>
                  <a:gd name="connsiteX11" fmla="*/ 145489 w 154496"/>
                  <a:gd name="connsiteY11" fmla="*/ 194277 h 268433"/>
                  <a:gd name="connsiteX12" fmla="*/ 154492 w 154496"/>
                  <a:gd name="connsiteY12" fmla="*/ 259368 h 2684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54496" h="268433">
                    <a:moveTo>
                      <a:pt x="154492" y="259368"/>
                    </a:moveTo>
                    <a:cubicBezTo>
                      <a:pt x="154968" y="282069"/>
                      <a:pt x="118774" y="257416"/>
                      <a:pt x="89039" y="237035"/>
                    </a:cubicBezTo>
                    <a:lnTo>
                      <a:pt x="1661" y="123792"/>
                    </a:lnTo>
                    <a:cubicBezTo>
                      <a:pt x="-1196" y="119982"/>
                      <a:pt x="-244" y="115220"/>
                      <a:pt x="3566" y="112362"/>
                    </a:cubicBezTo>
                    <a:cubicBezTo>
                      <a:pt x="7376" y="109505"/>
                      <a:pt x="12139" y="110457"/>
                      <a:pt x="14996" y="114267"/>
                    </a:cubicBezTo>
                    <a:lnTo>
                      <a:pt x="121617" y="248738"/>
                    </a:lnTo>
                    <a:lnTo>
                      <a:pt x="129296" y="198087"/>
                    </a:lnTo>
                    <a:lnTo>
                      <a:pt x="29284" y="12350"/>
                    </a:lnTo>
                    <a:cubicBezTo>
                      <a:pt x="27379" y="8540"/>
                      <a:pt x="28331" y="2825"/>
                      <a:pt x="33094" y="920"/>
                    </a:cubicBezTo>
                    <a:cubicBezTo>
                      <a:pt x="36904" y="-985"/>
                      <a:pt x="42619" y="-33"/>
                      <a:pt x="44524" y="4730"/>
                    </a:cubicBezTo>
                    <a:lnTo>
                      <a:pt x="144536" y="191420"/>
                    </a:lnTo>
                    <a:cubicBezTo>
                      <a:pt x="144536" y="192372"/>
                      <a:pt x="145489" y="193325"/>
                      <a:pt x="145489" y="194277"/>
                    </a:cubicBezTo>
                    <a:lnTo>
                      <a:pt x="154492" y="259368"/>
                    </a:lnTo>
                    <a:close/>
                  </a:path>
                </a:pathLst>
              </a:custGeom>
              <a:solidFill>
                <a:srgbClr val="C4C4C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43D36886-180A-4E96-883A-634BA8FEEC45}"/>
                  </a:ext>
                </a:extLst>
              </p:cNvPr>
              <p:cNvSpPr/>
              <p:nvPr/>
            </p:nvSpPr>
            <p:spPr>
              <a:xfrm rot="21217160">
                <a:off x="9259192" y="4162766"/>
                <a:ext cx="127877" cy="355099"/>
              </a:xfrm>
              <a:custGeom>
                <a:avLst/>
                <a:gdLst>
                  <a:gd name="connsiteX0" fmla="*/ 7863 w 127877"/>
                  <a:gd name="connsiteY0" fmla="*/ 313026 h 313026"/>
                  <a:gd name="connsiteX1" fmla="*/ 5005 w 127877"/>
                  <a:gd name="connsiteY1" fmla="*/ 312074 h 313026"/>
                  <a:gd name="connsiteX2" fmla="*/ 243 w 127877"/>
                  <a:gd name="connsiteY2" fmla="*/ 302549 h 313026"/>
                  <a:gd name="connsiteX3" fmla="*/ 33580 w 127877"/>
                  <a:gd name="connsiteY3" fmla="*/ 167294 h 313026"/>
                  <a:gd name="connsiteX4" fmla="*/ 33580 w 127877"/>
                  <a:gd name="connsiteY4" fmla="*/ 166341 h 313026"/>
                  <a:gd name="connsiteX5" fmla="*/ 100255 w 127877"/>
                  <a:gd name="connsiteY5" fmla="*/ 5369 h 313026"/>
                  <a:gd name="connsiteX6" fmla="*/ 110733 w 127877"/>
                  <a:gd name="connsiteY6" fmla="*/ 606 h 313026"/>
                  <a:gd name="connsiteX7" fmla="*/ 115495 w 127877"/>
                  <a:gd name="connsiteY7" fmla="*/ 11084 h 313026"/>
                  <a:gd name="connsiteX8" fmla="*/ 48820 w 127877"/>
                  <a:gd name="connsiteY8" fmla="*/ 171104 h 313026"/>
                  <a:gd name="connsiteX9" fmla="*/ 27865 w 127877"/>
                  <a:gd name="connsiteY9" fmla="*/ 258734 h 313026"/>
                  <a:gd name="connsiteX10" fmla="*/ 112638 w 127877"/>
                  <a:gd name="connsiteY10" fmla="*/ 129194 h 313026"/>
                  <a:gd name="connsiteX11" fmla="*/ 124068 w 127877"/>
                  <a:gd name="connsiteY11" fmla="*/ 126336 h 313026"/>
                  <a:gd name="connsiteX12" fmla="*/ 126925 w 127877"/>
                  <a:gd name="connsiteY12" fmla="*/ 137766 h 313026"/>
                  <a:gd name="connsiteX13" fmla="*/ 14530 w 127877"/>
                  <a:gd name="connsiteY13" fmla="*/ 310169 h 313026"/>
                  <a:gd name="connsiteX14" fmla="*/ 7863 w 127877"/>
                  <a:gd name="connsiteY14" fmla="*/ 313026 h 3130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7877" h="313026">
                    <a:moveTo>
                      <a:pt x="7863" y="313026"/>
                    </a:moveTo>
                    <a:cubicBezTo>
                      <a:pt x="6910" y="313026"/>
                      <a:pt x="5958" y="313026"/>
                      <a:pt x="5005" y="312074"/>
                    </a:cubicBezTo>
                    <a:cubicBezTo>
                      <a:pt x="1195" y="310169"/>
                      <a:pt x="-710" y="306359"/>
                      <a:pt x="243" y="302549"/>
                    </a:cubicBezTo>
                    <a:lnTo>
                      <a:pt x="33580" y="167294"/>
                    </a:lnTo>
                    <a:cubicBezTo>
                      <a:pt x="33580" y="167294"/>
                      <a:pt x="33580" y="166341"/>
                      <a:pt x="33580" y="166341"/>
                    </a:cubicBezTo>
                    <a:lnTo>
                      <a:pt x="100255" y="5369"/>
                    </a:lnTo>
                    <a:cubicBezTo>
                      <a:pt x="102160" y="1559"/>
                      <a:pt x="106923" y="-1299"/>
                      <a:pt x="110733" y="606"/>
                    </a:cubicBezTo>
                    <a:cubicBezTo>
                      <a:pt x="114543" y="2511"/>
                      <a:pt x="117400" y="7274"/>
                      <a:pt x="115495" y="11084"/>
                    </a:cubicBezTo>
                    <a:lnTo>
                      <a:pt x="48820" y="171104"/>
                    </a:lnTo>
                    <a:lnTo>
                      <a:pt x="27865" y="258734"/>
                    </a:lnTo>
                    <a:lnTo>
                      <a:pt x="112638" y="129194"/>
                    </a:lnTo>
                    <a:cubicBezTo>
                      <a:pt x="115495" y="125384"/>
                      <a:pt x="120258" y="124431"/>
                      <a:pt x="124068" y="126336"/>
                    </a:cubicBezTo>
                    <a:cubicBezTo>
                      <a:pt x="127878" y="129194"/>
                      <a:pt x="128830" y="133956"/>
                      <a:pt x="126925" y="137766"/>
                    </a:cubicBezTo>
                    <a:lnTo>
                      <a:pt x="14530" y="310169"/>
                    </a:lnTo>
                    <a:cubicBezTo>
                      <a:pt x="12625" y="312074"/>
                      <a:pt x="9768" y="313026"/>
                      <a:pt x="7863" y="313026"/>
                    </a:cubicBezTo>
                    <a:close/>
                  </a:path>
                </a:pathLst>
              </a:custGeom>
              <a:solidFill>
                <a:srgbClr val="C4C4C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60" name="Graphic 37">
                <a:extLst>
                  <a:ext uri="{FF2B5EF4-FFF2-40B4-BE49-F238E27FC236}">
                    <a16:creationId xmlns:a16="http://schemas.microsoft.com/office/drawing/2014/main" id="{ACC041D8-BD03-4438-BD56-9281FDC2E478}"/>
                  </a:ext>
                </a:extLst>
              </p:cNvPr>
              <p:cNvGrpSpPr/>
              <p:nvPr/>
            </p:nvGrpSpPr>
            <p:grpSpPr>
              <a:xfrm>
                <a:off x="8588056" y="4271430"/>
                <a:ext cx="752475" cy="394379"/>
                <a:chOff x="8588056" y="4271430"/>
                <a:chExt cx="752475" cy="394379"/>
              </a:xfrm>
            </p:grpSpPr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BDE6183C-9C5D-43F6-B5E9-1C6A33DF3E74}"/>
                    </a:ext>
                  </a:extLst>
                </p:cNvPr>
                <p:cNvSpPr/>
                <p:nvPr/>
              </p:nvSpPr>
              <p:spPr>
                <a:xfrm>
                  <a:off x="8588056" y="4271430"/>
                  <a:ext cx="752475" cy="394379"/>
                </a:xfrm>
                <a:custGeom>
                  <a:avLst/>
                  <a:gdLst>
                    <a:gd name="connsiteX0" fmla="*/ 0 w 752475"/>
                    <a:gd name="connsiteY0" fmla="*/ 125730 h 394379"/>
                    <a:gd name="connsiteX1" fmla="*/ 430530 w 752475"/>
                    <a:gd name="connsiteY1" fmla="*/ 0 h 394379"/>
                    <a:gd name="connsiteX2" fmla="*/ 752475 w 752475"/>
                    <a:gd name="connsiteY2" fmla="*/ 103823 h 394379"/>
                    <a:gd name="connsiteX3" fmla="*/ 713423 w 752475"/>
                    <a:gd name="connsiteY3" fmla="*/ 241935 h 394379"/>
                    <a:gd name="connsiteX4" fmla="*/ 371475 w 752475"/>
                    <a:gd name="connsiteY4" fmla="*/ 394335 h 394379"/>
                    <a:gd name="connsiteX5" fmla="*/ 23812 w 752475"/>
                    <a:gd name="connsiteY5" fmla="*/ 261937 h 394379"/>
                    <a:gd name="connsiteX6" fmla="*/ 0 w 752475"/>
                    <a:gd name="connsiteY6" fmla="*/ 125730 h 3943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752475" h="394379">
                      <a:moveTo>
                        <a:pt x="0" y="125730"/>
                      </a:moveTo>
                      <a:lnTo>
                        <a:pt x="430530" y="0"/>
                      </a:lnTo>
                      <a:cubicBezTo>
                        <a:pt x="499110" y="13335"/>
                        <a:pt x="661988" y="73343"/>
                        <a:pt x="752475" y="103823"/>
                      </a:cubicBezTo>
                      <a:cubicBezTo>
                        <a:pt x="743903" y="150495"/>
                        <a:pt x="729615" y="196215"/>
                        <a:pt x="713423" y="241935"/>
                      </a:cubicBezTo>
                      <a:cubicBezTo>
                        <a:pt x="677228" y="276225"/>
                        <a:pt x="518160" y="391478"/>
                        <a:pt x="371475" y="394335"/>
                      </a:cubicBezTo>
                      <a:cubicBezTo>
                        <a:pt x="224790" y="397193"/>
                        <a:pt x="23812" y="261937"/>
                        <a:pt x="23812" y="261937"/>
                      </a:cubicBezTo>
                      <a:cubicBezTo>
                        <a:pt x="7620" y="213360"/>
                        <a:pt x="0" y="125730"/>
                        <a:pt x="0" y="12573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3" name="Freeform: Shape 62">
                  <a:extLst>
                    <a:ext uri="{FF2B5EF4-FFF2-40B4-BE49-F238E27FC236}">
                      <a16:creationId xmlns:a16="http://schemas.microsoft.com/office/drawing/2014/main" id="{39D014A9-3B57-4203-867C-D098B7A7C65F}"/>
                    </a:ext>
                  </a:extLst>
                </p:cNvPr>
                <p:cNvSpPr/>
                <p:nvPr/>
              </p:nvSpPr>
              <p:spPr>
                <a:xfrm>
                  <a:off x="8646158" y="4359858"/>
                  <a:ext cx="654367" cy="103023"/>
                </a:xfrm>
                <a:custGeom>
                  <a:avLst/>
                  <a:gdLst>
                    <a:gd name="connsiteX0" fmla="*/ 654368 w 654367"/>
                    <a:gd name="connsiteY0" fmla="*/ 103024 h 103023"/>
                    <a:gd name="connsiteX1" fmla="*/ 390525 w 654367"/>
                    <a:gd name="connsiteY1" fmla="*/ 154 h 103023"/>
                    <a:gd name="connsiteX2" fmla="*/ 0 w 654367"/>
                    <a:gd name="connsiteY2" fmla="*/ 103024 h 103023"/>
                    <a:gd name="connsiteX3" fmla="*/ 390525 w 654367"/>
                    <a:gd name="connsiteY3" fmla="*/ 38254 h 103023"/>
                    <a:gd name="connsiteX4" fmla="*/ 654368 w 654367"/>
                    <a:gd name="connsiteY4" fmla="*/ 103024 h 103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54367" h="103023">
                      <a:moveTo>
                        <a:pt x="654368" y="103024"/>
                      </a:moveTo>
                      <a:cubicBezTo>
                        <a:pt x="654368" y="103024"/>
                        <a:pt x="443865" y="3964"/>
                        <a:pt x="390525" y="154"/>
                      </a:cubicBezTo>
                      <a:cubicBezTo>
                        <a:pt x="338138" y="-4609"/>
                        <a:pt x="0" y="103024"/>
                        <a:pt x="0" y="103024"/>
                      </a:cubicBezTo>
                      <a:cubicBezTo>
                        <a:pt x="0" y="103024"/>
                        <a:pt x="303848" y="33491"/>
                        <a:pt x="390525" y="38254"/>
                      </a:cubicBezTo>
                      <a:cubicBezTo>
                        <a:pt x="479107" y="43969"/>
                        <a:pt x="654368" y="103024"/>
                        <a:pt x="654368" y="103024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" name="Freeform: Shape 63">
                  <a:extLst>
                    <a:ext uri="{FF2B5EF4-FFF2-40B4-BE49-F238E27FC236}">
                      <a16:creationId xmlns:a16="http://schemas.microsoft.com/office/drawing/2014/main" id="{B545E563-CA65-4A6C-8793-488E5648BB23}"/>
                    </a:ext>
                  </a:extLst>
                </p:cNvPr>
                <p:cNvSpPr/>
                <p:nvPr/>
              </p:nvSpPr>
              <p:spPr>
                <a:xfrm>
                  <a:off x="8649016" y="4476652"/>
                  <a:ext cx="583882" cy="70049"/>
                </a:xfrm>
                <a:custGeom>
                  <a:avLst/>
                  <a:gdLst>
                    <a:gd name="connsiteX0" fmla="*/ 583883 w 583882"/>
                    <a:gd name="connsiteY0" fmla="*/ 70050 h 70049"/>
                    <a:gd name="connsiteX1" fmla="*/ 384810 w 583882"/>
                    <a:gd name="connsiteY1" fmla="*/ 517 h 70049"/>
                    <a:gd name="connsiteX2" fmla="*/ 0 w 583882"/>
                    <a:gd name="connsiteY2" fmla="*/ 53857 h 70049"/>
                    <a:gd name="connsiteX3" fmla="*/ 384810 w 583882"/>
                    <a:gd name="connsiteY3" fmla="*/ 28140 h 70049"/>
                    <a:gd name="connsiteX4" fmla="*/ 583883 w 583882"/>
                    <a:gd name="connsiteY4" fmla="*/ 70050 h 700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83882" h="70049">
                      <a:moveTo>
                        <a:pt x="583883" y="70050"/>
                      </a:moveTo>
                      <a:cubicBezTo>
                        <a:pt x="583883" y="70050"/>
                        <a:pt x="453390" y="6232"/>
                        <a:pt x="384810" y="517"/>
                      </a:cubicBezTo>
                      <a:cubicBezTo>
                        <a:pt x="300038" y="-6150"/>
                        <a:pt x="0" y="53857"/>
                        <a:pt x="0" y="53857"/>
                      </a:cubicBezTo>
                      <a:cubicBezTo>
                        <a:pt x="0" y="53857"/>
                        <a:pt x="319088" y="22425"/>
                        <a:pt x="384810" y="28140"/>
                      </a:cubicBezTo>
                      <a:cubicBezTo>
                        <a:pt x="449580" y="33855"/>
                        <a:pt x="583883" y="70050"/>
                        <a:pt x="583883" y="70050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" name="Freeform: Shape 64">
                  <a:extLst>
                    <a:ext uri="{FF2B5EF4-FFF2-40B4-BE49-F238E27FC236}">
                      <a16:creationId xmlns:a16="http://schemas.microsoft.com/office/drawing/2014/main" id="{71CB4949-0470-4487-9BFE-F57FD76F6311}"/>
                    </a:ext>
                  </a:extLst>
                </p:cNvPr>
                <p:cNvSpPr/>
                <p:nvPr/>
              </p:nvSpPr>
              <p:spPr>
                <a:xfrm>
                  <a:off x="8659493" y="4554322"/>
                  <a:ext cx="521017" cy="76383"/>
                </a:xfrm>
                <a:custGeom>
                  <a:avLst/>
                  <a:gdLst>
                    <a:gd name="connsiteX0" fmla="*/ 521018 w 521017"/>
                    <a:gd name="connsiteY0" fmla="*/ 22860 h 76383"/>
                    <a:gd name="connsiteX1" fmla="*/ 0 w 521017"/>
                    <a:gd name="connsiteY1" fmla="*/ 0 h 76383"/>
                    <a:gd name="connsiteX2" fmla="*/ 244793 w 521017"/>
                    <a:gd name="connsiteY2" fmla="*/ 73343 h 76383"/>
                    <a:gd name="connsiteX3" fmla="*/ 521018 w 521017"/>
                    <a:gd name="connsiteY3" fmla="*/ 22860 h 76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21017" h="76383">
                      <a:moveTo>
                        <a:pt x="521018" y="22860"/>
                      </a:moveTo>
                      <a:cubicBezTo>
                        <a:pt x="521018" y="22860"/>
                        <a:pt x="308610" y="98107"/>
                        <a:pt x="0" y="0"/>
                      </a:cubicBezTo>
                      <a:cubicBezTo>
                        <a:pt x="0" y="0"/>
                        <a:pt x="99060" y="55245"/>
                        <a:pt x="244793" y="73343"/>
                      </a:cubicBezTo>
                      <a:cubicBezTo>
                        <a:pt x="389573" y="91440"/>
                        <a:pt x="521018" y="22860"/>
                        <a:pt x="521018" y="22860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pic>
          <p:nvPicPr>
            <p:cNvPr id="51" name="Graphic 50">
              <a:extLst>
                <a:ext uri="{FF2B5EF4-FFF2-40B4-BE49-F238E27FC236}">
                  <a16:creationId xmlns:a16="http://schemas.microsoft.com/office/drawing/2014/main" id="{04D17A44-9E18-421D-A7E1-1134A72B294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19251136">
              <a:off x="5084967" y="5002653"/>
              <a:ext cx="660925" cy="1071565"/>
            </a:xfrm>
            <a:prstGeom prst="rect">
              <a:avLst/>
            </a:prstGeom>
          </p:spPr>
        </p:pic>
        <p:pic>
          <p:nvPicPr>
            <p:cNvPr id="52" name="Picture 51">
              <a:extLst>
                <a:ext uri="{FF2B5EF4-FFF2-40B4-BE49-F238E27FC236}">
                  <a16:creationId xmlns:a16="http://schemas.microsoft.com/office/drawing/2014/main" id="{A2A03054-DE7C-43E1-BC72-1F94BEC7723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r="53218"/>
            <a:stretch/>
          </p:blipFill>
          <p:spPr>
            <a:xfrm rot="8835952" flipH="1">
              <a:off x="5223036" y="4761020"/>
              <a:ext cx="384784" cy="474698"/>
            </a:xfrm>
            <a:prstGeom prst="rect">
              <a:avLst/>
            </a:prstGeom>
          </p:spPr>
        </p:pic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B8594023-F2C4-4F37-AA6D-6B2A4082D40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r="53218"/>
            <a:stretch/>
          </p:blipFill>
          <p:spPr>
            <a:xfrm rot="12406025">
              <a:off x="3699315" y="4820254"/>
              <a:ext cx="402585" cy="484489"/>
            </a:xfrm>
            <a:prstGeom prst="rect">
              <a:avLst/>
            </a:prstGeom>
          </p:spPr>
        </p:pic>
        <p:pic>
          <p:nvPicPr>
            <p:cNvPr id="55" name="Graphic 54">
              <a:extLst>
                <a:ext uri="{FF2B5EF4-FFF2-40B4-BE49-F238E27FC236}">
                  <a16:creationId xmlns:a16="http://schemas.microsoft.com/office/drawing/2014/main" id="{0EC1B5A0-128F-4D7E-BC0D-F654B03C0D1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 rot="1263660">
              <a:off x="2557324" y="4783554"/>
              <a:ext cx="1387239" cy="1723734"/>
            </a:xfrm>
            <a:prstGeom prst="rect">
              <a:avLst/>
            </a:prstGeom>
          </p:spPr>
        </p:pic>
      </p:grpSp>
      <p:sp>
        <p:nvSpPr>
          <p:cNvPr id="8" name="Speech Bubble: Oval 7">
            <a:extLst>
              <a:ext uri="{FF2B5EF4-FFF2-40B4-BE49-F238E27FC236}">
                <a16:creationId xmlns:a16="http://schemas.microsoft.com/office/drawing/2014/main" id="{F59042CA-D36D-492F-9FC6-0CCA254B81AE}"/>
              </a:ext>
            </a:extLst>
          </p:cNvPr>
          <p:cNvSpPr/>
          <p:nvPr/>
        </p:nvSpPr>
        <p:spPr>
          <a:xfrm>
            <a:off x="2810248" y="174571"/>
            <a:ext cx="6331730" cy="3769542"/>
          </a:xfrm>
          <a:prstGeom prst="wedgeEllipseCallout">
            <a:avLst>
              <a:gd name="adj1" fmla="val 46624"/>
              <a:gd name="adj2" fmla="val 36409"/>
            </a:avLst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8AD9028-5759-47FB-AFBD-E08BF793619C}"/>
              </a:ext>
            </a:extLst>
          </p:cNvPr>
          <p:cNvSpPr txBox="1"/>
          <p:nvPr/>
        </p:nvSpPr>
        <p:spPr>
          <a:xfrm>
            <a:off x="3613174" y="874455"/>
            <a:ext cx="496565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err="1">
                <a:latin typeface="Baloo 2" pitchFamily="2" charset="0"/>
                <a:cs typeface="Baloo 2" pitchFamily="2" charset="0"/>
              </a:rPr>
              <a:t>Chúng</a:t>
            </a:r>
            <a:r>
              <a:rPr lang="en-US" sz="3200" dirty="0">
                <a:latin typeface="Baloo 2" pitchFamily="2" charset="0"/>
                <a:cs typeface="Baloo 2" pitchFamily="2" charset="0"/>
              </a:rPr>
              <a:t> ta </a:t>
            </a:r>
            <a:r>
              <a:rPr lang="en-US" sz="3200" dirty="0" err="1">
                <a:latin typeface="Baloo 2" pitchFamily="2" charset="0"/>
                <a:cs typeface="Baloo 2" pitchFamily="2" charset="0"/>
              </a:rPr>
              <a:t>cùng</a:t>
            </a:r>
            <a:r>
              <a:rPr lang="en-US" sz="32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latin typeface="Baloo 2" pitchFamily="2" charset="0"/>
                <a:cs typeface="Baloo 2" pitchFamily="2" charset="0"/>
              </a:rPr>
              <a:t>nhau</a:t>
            </a:r>
            <a:r>
              <a:rPr lang="en-US" sz="32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latin typeface="Baloo 2" pitchFamily="2" charset="0"/>
                <a:cs typeface="Baloo 2" pitchFamily="2" charset="0"/>
              </a:rPr>
              <a:t>dọn</a:t>
            </a:r>
            <a:r>
              <a:rPr lang="en-US" sz="32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latin typeface="Baloo 2" pitchFamily="2" charset="0"/>
                <a:cs typeface="Baloo 2" pitchFamily="2" charset="0"/>
              </a:rPr>
              <a:t>sạch</a:t>
            </a:r>
            <a:r>
              <a:rPr lang="en-US" sz="32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latin typeface="Baloo 2" pitchFamily="2" charset="0"/>
                <a:cs typeface="Baloo 2" pitchFamily="2" charset="0"/>
              </a:rPr>
              <a:t>bãi</a:t>
            </a:r>
            <a:r>
              <a:rPr lang="en-US" sz="32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latin typeface="Baloo 2" pitchFamily="2" charset="0"/>
                <a:cs typeface="Baloo 2" pitchFamily="2" charset="0"/>
              </a:rPr>
              <a:t>biển</a:t>
            </a:r>
            <a:r>
              <a:rPr lang="en-US" sz="32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latin typeface="Baloo 2" pitchFamily="2" charset="0"/>
                <a:cs typeface="Baloo 2" pitchFamily="2" charset="0"/>
              </a:rPr>
              <a:t>nào</a:t>
            </a:r>
            <a:r>
              <a:rPr lang="en-US" sz="3200" dirty="0">
                <a:latin typeface="Baloo 2" pitchFamily="2" charset="0"/>
                <a:cs typeface="Baloo 2" pitchFamily="2" charset="0"/>
              </a:rPr>
              <a:t>! </a:t>
            </a:r>
            <a:r>
              <a:rPr lang="en-US" sz="3200" dirty="0" err="1">
                <a:latin typeface="Baloo 2" pitchFamily="2" charset="0"/>
                <a:cs typeface="Baloo 2" pitchFamily="2" charset="0"/>
              </a:rPr>
              <a:t>Để</a:t>
            </a:r>
            <a:r>
              <a:rPr lang="en-US" sz="32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latin typeface="Baloo 2" pitchFamily="2" charset="0"/>
                <a:cs typeface="Baloo 2" pitchFamily="2" charset="0"/>
              </a:rPr>
              <a:t>nhặt</a:t>
            </a:r>
            <a:r>
              <a:rPr lang="en-US" sz="32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latin typeface="Baloo 2" pitchFamily="2" charset="0"/>
                <a:cs typeface="Baloo 2" pitchFamily="2" charset="0"/>
              </a:rPr>
              <a:t>được</a:t>
            </a:r>
            <a:r>
              <a:rPr lang="en-US" sz="32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latin typeface="Baloo 2" pitchFamily="2" charset="0"/>
                <a:cs typeface="Baloo 2" pitchFamily="2" charset="0"/>
              </a:rPr>
              <a:t>các</a:t>
            </a:r>
            <a:r>
              <a:rPr lang="en-US" sz="32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latin typeface="Baloo 2" pitchFamily="2" charset="0"/>
                <a:cs typeface="Baloo 2" pitchFamily="2" charset="0"/>
              </a:rPr>
              <a:t>loại</a:t>
            </a:r>
            <a:r>
              <a:rPr lang="en-US" sz="32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latin typeface="Baloo 2" pitchFamily="2" charset="0"/>
                <a:cs typeface="Baloo 2" pitchFamily="2" charset="0"/>
              </a:rPr>
              <a:t>rác</a:t>
            </a:r>
            <a:r>
              <a:rPr lang="en-US" sz="32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latin typeface="Baloo 2" pitchFamily="2" charset="0"/>
                <a:cs typeface="Baloo 2" pitchFamily="2" charset="0"/>
              </a:rPr>
              <a:t>tương</a:t>
            </a:r>
            <a:r>
              <a:rPr lang="en-US" sz="32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latin typeface="Baloo 2" pitchFamily="2" charset="0"/>
                <a:cs typeface="Baloo 2" pitchFamily="2" charset="0"/>
              </a:rPr>
              <a:t>ứng</a:t>
            </a:r>
            <a:r>
              <a:rPr lang="en-US" sz="32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latin typeface="Baloo 2" pitchFamily="2" charset="0"/>
                <a:cs typeface="Baloo 2" pitchFamily="2" charset="0"/>
              </a:rPr>
              <a:t>thì</a:t>
            </a:r>
            <a:r>
              <a:rPr lang="en-US" sz="32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latin typeface="Baloo 2" pitchFamily="2" charset="0"/>
                <a:cs typeface="Baloo 2" pitchFamily="2" charset="0"/>
              </a:rPr>
              <a:t>các</a:t>
            </a:r>
            <a:r>
              <a:rPr lang="en-US" sz="32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latin typeface="Baloo 2" pitchFamily="2" charset="0"/>
                <a:cs typeface="Baloo 2" pitchFamily="2" charset="0"/>
              </a:rPr>
              <a:t>bạn</a:t>
            </a:r>
            <a:r>
              <a:rPr lang="en-US" sz="32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latin typeface="Baloo 2" pitchFamily="2" charset="0"/>
                <a:cs typeface="Baloo 2" pitchFamily="2" charset="0"/>
              </a:rPr>
              <a:t>phải</a:t>
            </a:r>
            <a:r>
              <a:rPr lang="en-US" sz="32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latin typeface="Baloo 2" pitchFamily="2" charset="0"/>
                <a:cs typeface="Baloo 2" pitchFamily="2" charset="0"/>
              </a:rPr>
              <a:t>hoàn</a:t>
            </a:r>
            <a:r>
              <a:rPr lang="en-US" sz="32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latin typeface="Baloo 2" pitchFamily="2" charset="0"/>
                <a:cs typeface="Baloo 2" pitchFamily="2" charset="0"/>
              </a:rPr>
              <a:t>thành</a:t>
            </a:r>
            <a:r>
              <a:rPr lang="en-US" sz="32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latin typeface="Baloo 2" pitchFamily="2" charset="0"/>
                <a:cs typeface="Baloo 2" pitchFamily="2" charset="0"/>
              </a:rPr>
              <a:t>thử</a:t>
            </a:r>
            <a:r>
              <a:rPr lang="en-US" sz="3200" dirty="0">
                <a:latin typeface="Baloo 2" pitchFamily="2" charset="0"/>
                <a:cs typeface="Baloo 2" pitchFamily="2" charset="0"/>
              </a:rPr>
              <a:t> </a:t>
            </a:r>
            <a:r>
              <a:rPr lang="en-US" sz="3200" dirty="0" err="1">
                <a:latin typeface="Baloo 2" pitchFamily="2" charset="0"/>
                <a:cs typeface="Baloo 2" pitchFamily="2" charset="0"/>
              </a:rPr>
              <a:t>thách</a:t>
            </a:r>
            <a:r>
              <a:rPr lang="en-US" sz="3200" dirty="0">
                <a:latin typeface="Baloo 2" pitchFamily="2" charset="0"/>
                <a:cs typeface="Baloo 2" pitchFamily="2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737423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chart&#10;&#10;Description automatically generated">
            <a:extLst>
              <a:ext uri="{FF2B5EF4-FFF2-40B4-BE49-F238E27FC236}">
                <a16:creationId xmlns:a16="http://schemas.microsoft.com/office/drawing/2014/main" id="{E754327C-BE9A-4F32-A99A-2769496854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69" name="Group 68">
            <a:extLst>
              <a:ext uri="{FF2B5EF4-FFF2-40B4-BE49-F238E27FC236}">
                <a16:creationId xmlns:a16="http://schemas.microsoft.com/office/drawing/2014/main" id="{46DA9EDB-A3C8-4E30-ABA5-00B5C348EDD0}"/>
              </a:ext>
            </a:extLst>
          </p:cNvPr>
          <p:cNvGrpSpPr/>
          <p:nvPr/>
        </p:nvGrpSpPr>
        <p:grpSpPr>
          <a:xfrm>
            <a:off x="8709184" y="2149538"/>
            <a:ext cx="2906880" cy="3434589"/>
            <a:chOff x="2557324" y="2574770"/>
            <a:chExt cx="3188568" cy="3932518"/>
          </a:xfrm>
        </p:grpSpPr>
        <p:pic>
          <p:nvPicPr>
            <p:cNvPr id="70" name="Graphic 69">
              <a:extLst>
                <a:ext uri="{FF2B5EF4-FFF2-40B4-BE49-F238E27FC236}">
                  <a16:creationId xmlns:a16="http://schemas.microsoft.com/office/drawing/2014/main" id="{EA30FB09-F1C2-486B-9149-453F2C66028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680781" y="2574770"/>
              <a:ext cx="1865268" cy="3890794"/>
            </a:xfrm>
            <a:prstGeom prst="rect">
              <a:avLst/>
            </a:prstGeom>
          </p:spPr>
        </p:pic>
        <p:pic>
          <p:nvPicPr>
            <p:cNvPr id="80" name="Graphic 79">
              <a:extLst>
                <a:ext uri="{FF2B5EF4-FFF2-40B4-BE49-F238E27FC236}">
                  <a16:creationId xmlns:a16="http://schemas.microsoft.com/office/drawing/2014/main" id="{4BB66D30-97FD-4B34-9293-7A84EC7EBB2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flipH="1">
              <a:off x="4625920" y="5505908"/>
              <a:ext cx="606166" cy="906141"/>
            </a:xfrm>
            <a:prstGeom prst="rect">
              <a:avLst/>
            </a:prstGeom>
          </p:spPr>
        </p:pic>
        <p:pic>
          <p:nvPicPr>
            <p:cNvPr id="82" name="Graphic 81">
              <a:extLst>
                <a:ext uri="{FF2B5EF4-FFF2-40B4-BE49-F238E27FC236}">
                  <a16:creationId xmlns:a16="http://schemas.microsoft.com/office/drawing/2014/main" id="{59FE0584-7C36-458E-80CB-A60FE0F14A4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778525" flipH="1">
              <a:off x="4000975" y="5447229"/>
              <a:ext cx="424398" cy="1050653"/>
            </a:xfrm>
            <a:prstGeom prst="rect">
              <a:avLst/>
            </a:prstGeom>
          </p:spPr>
        </p:pic>
        <p:grpSp>
          <p:nvGrpSpPr>
            <p:cNvPr id="84" name="Graphic 37">
              <a:extLst>
                <a:ext uri="{FF2B5EF4-FFF2-40B4-BE49-F238E27FC236}">
                  <a16:creationId xmlns:a16="http://schemas.microsoft.com/office/drawing/2014/main" id="{FFFE850A-E7CC-4D30-B331-8A8E8C2BD852}"/>
                </a:ext>
              </a:extLst>
            </p:cNvPr>
            <p:cNvGrpSpPr/>
            <p:nvPr/>
          </p:nvGrpSpPr>
          <p:grpSpPr>
            <a:xfrm rot="21443796" flipH="1">
              <a:off x="4096505" y="3377879"/>
              <a:ext cx="1025800" cy="588650"/>
              <a:chOff x="8516323" y="4103602"/>
              <a:chExt cx="870746" cy="562207"/>
            </a:xfrm>
          </p:grpSpPr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4104C62F-5CBF-46F6-A9BA-D6FF755A0693}"/>
                  </a:ext>
                </a:extLst>
              </p:cNvPr>
              <p:cNvSpPr/>
              <p:nvPr/>
            </p:nvSpPr>
            <p:spPr>
              <a:xfrm rot="21068312">
                <a:off x="8516323" y="4103602"/>
                <a:ext cx="120568" cy="467556"/>
              </a:xfrm>
              <a:custGeom>
                <a:avLst/>
                <a:gdLst>
                  <a:gd name="connsiteX0" fmla="*/ 155014 w 163773"/>
                  <a:gd name="connsiteY0" fmla="*/ 334295 h 334294"/>
                  <a:gd name="connsiteX1" fmla="*/ 148346 w 163773"/>
                  <a:gd name="connsiteY1" fmla="*/ 330485 h 334294"/>
                  <a:gd name="connsiteX2" fmla="*/ 1661 w 163773"/>
                  <a:gd name="connsiteY2" fmla="*/ 123792 h 334294"/>
                  <a:gd name="connsiteX3" fmla="*/ 3566 w 163773"/>
                  <a:gd name="connsiteY3" fmla="*/ 112362 h 334294"/>
                  <a:gd name="connsiteX4" fmla="*/ 14996 w 163773"/>
                  <a:gd name="connsiteY4" fmla="*/ 114267 h 334294"/>
                  <a:gd name="connsiteX5" fmla="*/ 142631 w 163773"/>
                  <a:gd name="connsiteY5" fmla="*/ 294290 h 334294"/>
                  <a:gd name="connsiteX6" fmla="*/ 129296 w 163773"/>
                  <a:gd name="connsiteY6" fmla="*/ 198087 h 334294"/>
                  <a:gd name="connsiteX7" fmla="*/ 29284 w 163773"/>
                  <a:gd name="connsiteY7" fmla="*/ 12350 h 334294"/>
                  <a:gd name="connsiteX8" fmla="*/ 33094 w 163773"/>
                  <a:gd name="connsiteY8" fmla="*/ 920 h 334294"/>
                  <a:gd name="connsiteX9" fmla="*/ 44524 w 163773"/>
                  <a:gd name="connsiteY9" fmla="*/ 4730 h 334294"/>
                  <a:gd name="connsiteX10" fmla="*/ 144536 w 163773"/>
                  <a:gd name="connsiteY10" fmla="*/ 191420 h 334294"/>
                  <a:gd name="connsiteX11" fmla="*/ 145489 w 163773"/>
                  <a:gd name="connsiteY11" fmla="*/ 194277 h 334294"/>
                  <a:gd name="connsiteX12" fmla="*/ 163586 w 163773"/>
                  <a:gd name="connsiteY12" fmla="*/ 325722 h 334294"/>
                  <a:gd name="connsiteX13" fmla="*/ 158824 w 163773"/>
                  <a:gd name="connsiteY13" fmla="*/ 334295 h 334294"/>
                  <a:gd name="connsiteX14" fmla="*/ 155014 w 163773"/>
                  <a:gd name="connsiteY14" fmla="*/ 334295 h 334294"/>
                  <a:gd name="connsiteX0" fmla="*/ 158824 w 163772"/>
                  <a:gd name="connsiteY0" fmla="*/ 334295 h 334295"/>
                  <a:gd name="connsiteX1" fmla="*/ 148346 w 163772"/>
                  <a:gd name="connsiteY1" fmla="*/ 330485 h 334295"/>
                  <a:gd name="connsiteX2" fmla="*/ 1661 w 163772"/>
                  <a:gd name="connsiteY2" fmla="*/ 123792 h 334295"/>
                  <a:gd name="connsiteX3" fmla="*/ 3566 w 163772"/>
                  <a:gd name="connsiteY3" fmla="*/ 112362 h 334295"/>
                  <a:gd name="connsiteX4" fmla="*/ 14996 w 163772"/>
                  <a:gd name="connsiteY4" fmla="*/ 114267 h 334295"/>
                  <a:gd name="connsiteX5" fmla="*/ 142631 w 163772"/>
                  <a:gd name="connsiteY5" fmla="*/ 294290 h 334295"/>
                  <a:gd name="connsiteX6" fmla="*/ 129296 w 163772"/>
                  <a:gd name="connsiteY6" fmla="*/ 198087 h 334295"/>
                  <a:gd name="connsiteX7" fmla="*/ 29284 w 163772"/>
                  <a:gd name="connsiteY7" fmla="*/ 12350 h 334295"/>
                  <a:gd name="connsiteX8" fmla="*/ 33094 w 163772"/>
                  <a:gd name="connsiteY8" fmla="*/ 920 h 334295"/>
                  <a:gd name="connsiteX9" fmla="*/ 44524 w 163772"/>
                  <a:gd name="connsiteY9" fmla="*/ 4730 h 334295"/>
                  <a:gd name="connsiteX10" fmla="*/ 144536 w 163772"/>
                  <a:gd name="connsiteY10" fmla="*/ 191420 h 334295"/>
                  <a:gd name="connsiteX11" fmla="*/ 145489 w 163772"/>
                  <a:gd name="connsiteY11" fmla="*/ 194277 h 334295"/>
                  <a:gd name="connsiteX12" fmla="*/ 163586 w 163772"/>
                  <a:gd name="connsiteY12" fmla="*/ 325722 h 334295"/>
                  <a:gd name="connsiteX13" fmla="*/ 158824 w 163772"/>
                  <a:gd name="connsiteY13" fmla="*/ 334295 h 334295"/>
                  <a:gd name="connsiteX0" fmla="*/ 163586 w 166320"/>
                  <a:gd name="connsiteY0" fmla="*/ 325722 h 349905"/>
                  <a:gd name="connsiteX1" fmla="*/ 148346 w 166320"/>
                  <a:gd name="connsiteY1" fmla="*/ 330485 h 349905"/>
                  <a:gd name="connsiteX2" fmla="*/ 1661 w 166320"/>
                  <a:gd name="connsiteY2" fmla="*/ 123792 h 349905"/>
                  <a:gd name="connsiteX3" fmla="*/ 3566 w 166320"/>
                  <a:gd name="connsiteY3" fmla="*/ 112362 h 349905"/>
                  <a:gd name="connsiteX4" fmla="*/ 14996 w 166320"/>
                  <a:gd name="connsiteY4" fmla="*/ 114267 h 349905"/>
                  <a:gd name="connsiteX5" fmla="*/ 142631 w 166320"/>
                  <a:gd name="connsiteY5" fmla="*/ 294290 h 349905"/>
                  <a:gd name="connsiteX6" fmla="*/ 129296 w 166320"/>
                  <a:gd name="connsiteY6" fmla="*/ 198087 h 349905"/>
                  <a:gd name="connsiteX7" fmla="*/ 29284 w 166320"/>
                  <a:gd name="connsiteY7" fmla="*/ 12350 h 349905"/>
                  <a:gd name="connsiteX8" fmla="*/ 33094 w 166320"/>
                  <a:gd name="connsiteY8" fmla="*/ 920 h 349905"/>
                  <a:gd name="connsiteX9" fmla="*/ 44524 w 166320"/>
                  <a:gd name="connsiteY9" fmla="*/ 4730 h 349905"/>
                  <a:gd name="connsiteX10" fmla="*/ 144536 w 166320"/>
                  <a:gd name="connsiteY10" fmla="*/ 191420 h 349905"/>
                  <a:gd name="connsiteX11" fmla="*/ 145489 w 166320"/>
                  <a:gd name="connsiteY11" fmla="*/ 194277 h 349905"/>
                  <a:gd name="connsiteX12" fmla="*/ 163586 w 166320"/>
                  <a:gd name="connsiteY12" fmla="*/ 325722 h 349905"/>
                  <a:gd name="connsiteX0" fmla="*/ 163586 w 166320"/>
                  <a:gd name="connsiteY0" fmla="*/ 325722 h 349905"/>
                  <a:gd name="connsiteX1" fmla="*/ 148346 w 166320"/>
                  <a:gd name="connsiteY1" fmla="*/ 330485 h 349905"/>
                  <a:gd name="connsiteX2" fmla="*/ 1661 w 166320"/>
                  <a:gd name="connsiteY2" fmla="*/ 123792 h 349905"/>
                  <a:gd name="connsiteX3" fmla="*/ 3566 w 166320"/>
                  <a:gd name="connsiteY3" fmla="*/ 112362 h 349905"/>
                  <a:gd name="connsiteX4" fmla="*/ 14996 w 166320"/>
                  <a:gd name="connsiteY4" fmla="*/ 114267 h 349905"/>
                  <a:gd name="connsiteX5" fmla="*/ 121617 w 166320"/>
                  <a:gd name="connsiteY5" fmla="*/ 248738 h 349905"/>
                  <a:gd name="connsiteX6" fmla="*/ 129296 w 166320"/>
                  <a:gd name="connsiteY6" fmla="*/ 198087 h 349905"/>
                  <a:gd name="connsiteX7" fmla="*/ 29284 w 166320"/>
                  <a:gd name="connsiteY7" fmla="*/ 12350 h 349905"/>
                  <a:gd name="connsiteX8" fmla="*/ 33094 w 166320"/>
                  <a:gd name="connsiteY8" fmla="*/ 920 h 349905"/>
                  <a:gd name="connsiteX9" fmla="*/ 44524 w 166320"/>
                  <a:gd name="connsiteY9" fmla="*/ 4730 h 349905"/>
                  <a:gd name="connsiteX10" fmla="*/ 144536 w 166320"/>
                  <a:gd name="connsiteY10" fmla="*/ 191420 h 349905"/>
                  <a:gd name="connsiteX11" fmla="*/ 145489 w 166320"/>
                  <a:gd name="connsiteY11" fmla="*/ 194277 h 349905"/>
                  <a:gd name="connsiteX12" fmla="*/ 163586 w 166320"/>
                  <a:gd name="connsiteY12" fmla="*/ 325722 h 349905"/>
                  <a:gd name="connsiteX0" fmla="*/ 154492 w 162305"/>
                  <a:gd name="connsiteY0" fmla="*/ 259368 h 338479"/>
                  <a:gd name="connsiteX1" fmla="*/ 148346 w 162305"/>
                  <a:gd name="connsiteY1" fmla="*/ 330485 h 338479"/>
                  <a:gd name="connsiteX2" fmla="*/ 1661 w 162305"/>
                  <a:gd name="connsiteY2" fmla="*/ 123792 h 338479"/>
                  <a:gd name="connsiteX3" fmla="*/ 3566 w 162305"/>
                  <a:gd name="connsiteY3" fmla="*/ 112362 h 338479"/>
                  <a:gd name="connsiteX4" fmla="*/ 14996 w 162305"/>
                  <a:gd name="connsiteY4" fmla="*/ 114267 h 338479"/>
                  <a:gd name="connsiteX5" fmla="*/ 121617 w 162305"/>
                  <a:gd name="connsiteY5" fmla="*/ 248738 h 338479"/>
                  <a:gd name="connsiteX6" fmla="*/ 129296 w 162305"/>
                  <a:gd name="connsiteY6" fmla="*/ 198087 h 338479"/>
                  <a:gd name="connsiteX7" fmla="*/ 29284 w 162305"/>
                  <a:gd name="connsiteY7" fmla="*/ 12350 h 338479"/>
                  <a:gd name="connsiteX8" fmla="*/ 33094 w 162305"/>
                  <a:gd name="connsiteY8" fmla="*/ 920 h 338479"/>
                  <a:gd name="connsiteX9" fmla="*/ 44524 w 162305"/>
                  <a:gd name="connsiteY9" fmla="*/ 4730 h 338479"/>
                  <a:gd name="connsiteX10" fmla="*/ 144536 w 162305"/>
                  <a:gd name="connsiteY10" fmla="*/ 191420 h 338479"/>
                  <a:gd name="connsiteX11" fmla="*/ 145489 w 162305"/>
                  <a:gd name="connsiteY11" fmla="*/ 194277 h 338479"/>
                  <a:gd name="connsiteX12" fmla="*/ 154492 w 162305"/>
                  <a:gd name="connsiteY12" fmla="*/ 259368 h 338479"/>
                  <a:gd name="connsiteX0" fmla="*/ 154492 w 154495"/>
                  <a:gd name="connsiteY0" fmla="*/ 259368 h 271187"/>
                  <a:gd name="connsiteX1" fmla="*/ 89039 w 154495"/>
                  <a:gd name="connsiteY1" fmla="*/ 237035 h 271187"/>
                  <a:gd name="connsiteX2" fmla="*/ 1661 w 154495"/>
                  <a:gd name="connsiteY2" fmla="*/ 123792 h 271187"/>
                  <a:gd name="connsiteX3" fmla="*/ 3566 w 154495"/>
                  <a:gd name="connsiteY3" fmla="*/ 112362 h 271187"/>
                  <a:gd name="connsiteX4" fmla="*/ 14996 w 154495"/>
                  <a:gd name="connsiteY4" fmla="*/ 114267 h 271187"/>
                  <a:gd name="connsiteX5" fmla="*/ 121617 w 154495"/>
                  <a:gd name="connsiteY5" fmla="*/ 248738 h 271187"/>
                  <a:gd name="connsiteX6" fmla="*/ 129296 w 154495"/>
                  <a:gd name="connsiteY6" fmla="*/ 198087 h 271187"/>
                  <a:gd name="connsiteX7" fmla="*/ 29284 w 154495"/>
                  <a:gd name="connsiteY7" fmla="*/ 12350 h 271187"/>
                  <a:gd name="connsiteX8" fmla="*/ 33094 w 154495"/>
                  <a:gd name="connsiteY8" fmla="*/ 920 h 271187"/>
                  <a:gd name="connsiteX9" fmla="*/ 44524 w 154495"/>
                  <a:gd name="connsiteY9" fmla="*/ 4730 h 271187"/>
                  <a:gd name="connsiteX10" fmla="*/ 144536 w 154495"/>
                  <a:gd name="connsiteY10" fmla="*/ 191420 h 271187"/>
                  <a:gd name="connsiteX11" fmla="*/ 145489 w 154495"/>
                  <a:gd name="connsiteY11" fmla="*/ 194277 h 271187"/>
                  <a:gd name="connsiteX12" fmla="*/ 154492 w 154495"/>
                  <a:gd name="connsiteY12" fmla="*/ 259368 h 271187"/>
                  <a:gd name="connsiteX0" fmla="*/ 154492 w 154496"/>
                  <a:gd name="connsiteY0" fmla="*/ 259368 h 268433"/>
                  <a:gd name="connsiteX1" fmla="*/ 89039 w 154496"/>
                  <a:gd name="connsiteY1" fmla="*/ 237035 h 268433"/>
                  <a:gd name="connsiteX2" fmla="*/ 1661 w 154496"/>
                  <a:gd name="connsiteY2" fmla="*/ 123792 h 268433"/>
                  <a:gd name="connsiteX3" fmla="*/ 3566 w 154496"/>
                  <a:gd name="connsiteY3" fmla="*/ 112362 h 268433"/>
                  <a:gd name="connsiteX4" fmla="*/ 14996 w 154496"/>
                  <a:gd name="connsiteY4" fmla="*/ 114267 h 268433"/>
                  <a:gd name="connsiteX5" fmla="*/ 121617 w 154496"/>
                  <a:gd name="connsiteY5" fmla="*/ 248738 h 268433"/>
                  <a:gd name="connsiteX6" fmla="*/ 129296 w 154496"/>
                  <a:gd name="connsiteY6" fmla="*/ 198087 h 268433"/>
                  <a:gd name="connsiteX7" fmla="*/ 29284 w 154496"/>
                  <a:gd name="connsiteY7" fmla="*/ 12350 h 268433"/>
                  <a:gd name="connsiteX8" fmla="*/ 33094 w 154496"/>
                  <a:gd name="connsiteY8" fmla="*/ 920 h 268433"/>
                  <a:gd name="connsiteX9" fmla="*/ 44524 w 154496"/>
                  <a:gd name="connsiteY9" fmla="*/ 4730 h 268433"/>
                  <a:gd name="connsiteX10" fmla="*/ 144536 w 154496"/>
                  <a:gd name="connsiteY10" fmla="*/ 191420 h 268433"/>
                  <a:gd name="connsiteX11" fmla="*/ 145489 w 154496"/>
                  <a:gd name="connsiteY11" fmla="*/ 194277 h 268433"/>
                  <a:gd name="connsiteX12" fmla="*/ 154492 w 154496"/>
                  <a:gd name="connsiteY12" fmla="*/ 259368 h 2684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54496" h="268433">
                    <a:moveTo>
                      <a:pt x="154492" y="259368"/>
                    </a:moveTo>
                    <a:cubicBezTo>
                      <a:pt x="154968" y="282069"/>
                      <a:pt x="118774" y="257416"/>
                      <a:pt x="89039" y="237035"/>
                    </a:cubicBezTo>
                    <a:lnTo>
                      <a:pt x="1661" y="123792"/>
                    </a:lnTo>
                    <a:cubicBezTo>
                      <a:pt x="-1196" y="119982"/>
                      <a:pt x="-244" y="115220"/>
                      <a:pt x="3566" y="112362"/>
                    </a:cubicBezTo>
                    <a:cubicBezTo>
                      <a:pt x="7376" y="109505"/>
                      <a:pt x="12139" y="110457"/>
                      <a:pt x="14996" y="114267"/>
                    </a:cubicBezTo>
                    <a:lnTo>
                      <a:pt x="121617" y="248738"/>
                    </a:lnTo>
                    <a:lnTo>
                      <a:pt x="129296" y="198087"/>
                    </a:lnTo>
                    <a:lnTo>
                      <a:pt x="29284" y="12350"/>
                    </a:lnTo>
                    <a:cubicBezTo>
                      <a:pt x="27379" y="8540"/>
                      <a:pt x="28331" y="2825"/>
                      <a:pt x="33094" y="920"/>
                    </a:cubicBezTo>
                    <a:cubicBezTo>
                      <a:pt x="36904" y="-985"/>
                      <a:pt x="42619" y="-33"/>
                      <a:pt x="44524" y="4730"/>
                    </a:cubicBezTo>
                    <a:lnTo>
                      <a:pt x="144536" y="191420"/>
                    </a:lnTo>
                    <a:cubicBezTo>
                      <a:pt x="144536" y="192372"/>
                      <a:pt x="145489" y="193325"/>
                      <a:pt x="145489" y="194277"/>
                    </a:cubicBezTo>
                    <a:lnTo>
                      <a:pt x="154492" y="259368"/>
                    </a:lnTo>
                    <a:close/>
                  </a:path>
                </a:pathLst>
              </a:custGeom>
              <a:solidFill>
                <a:srgbClr val="C4C4C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8B309004-3166-4D5E-8B68-6A2A16942876}"/>
                  </a:ext>
                </a:extLst>
              </p:cNvPr>
              <p:cNvSpPr/>
              <p:nvPr/>
            </p:nvSpPr>
            <p:spPr>
              <a:xfrm rot="21217160">
                <a:off x="9259192" y="4162766"/>
                <a:ext cx="127877" cy="355099"/>
              </a:xfrm>
              <a:custGeom>
                <a:avLst/>
                <a:gdLst>
                  <a:gd name="connsiteX0" fmla="*/ 7863 w 127877"/>
                  <a:gd name="connsiteY0" fmla="*/ 313026 h 313026"/>
                  <a:gd name="connsiteX1" fmla="*/ 5005 w 127877"/>
                  <a:gd name="connsiteY1" fmla="*/ 312074 h 313026"/>
                  <a:gd name="connsiteX2" fmla="*/ 243 w 127877"/>
                  <a:gd name="connsiteY2" fmla="*/ 302549 h 313026"/>
                  <a:gd name="connsiteX3" fmla="*/ 33580 w 127877"/>
                  <a:gd name="connsiteY3" fmla="*/ 167294 h 313026"/>
                  <a:gd name="connsiteX4" fmla="*/ 33580 w 127877"/>
                  <a:gd name="connsiteY4" fmla="*/ 166341 h 313026"/>
                  <a:gd name="connsiteX5" fmla="*/ 100255 w 127877"/>
                  <a:gd name="connsiteY5" fmla="*/ 5369 h 313026"/>
                  <a:gd name="connsiteX6" fmla="*/ 110733 w 127877"/>
                  <a:gd name="connsiteY6" fmla="*/ 606 h 313026"/>
                  <a:gd name="connsiteX7" fmla="*/ 115495 w 127877"/>
                  <a:gd name="connsiteY7" fmla="*/ 11084 h 313026"/>
                  <a:gd name="connsiteX8" fmla="*/ 48820 w 127877"/>
                  <a:gd name="connsiteY8" fmla="*/ 171104 h 313026"/>
                  <a:gd name="connsiteX9" fmla="*/ 27865 w 127877"/>
                  <a:gd name="connsiteY9" fmla="*/ 258734 h 313026"/>
                  <a:gd name="connsiteX10" fmla="*/ 112638 w 127877"/>
                  <a:gd name="connsiteY10" fmla="*/ 129194 h 313026"/>
                  <a:gd name="connsiteX11" fmla="*/ 124068 w 127877"/>
                  <a:gd name="connsiteY11" fmla="*/ 126336 h 313026"/>
                  <a:gd name="connsiteX12" fmla="*/ 126925 w 127877"/>
                  <a:gd name="connsiteY12" fmla="*/ 137766 h 313026"/>
                  <a:gd name="connsiteX13" fmla="*/ 14530 w 127877"/>
                  <a:gd name="connsiteY13" fmla="*/ 310169 h 313026"/>
                  <a:gd name="connsiteX14" fmla="*/ 7863 w 127877"/>
                  <a:gd name="connsiteY14" fmla="*/ 313026 h 3130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7877" h="313026">
                    <a:moveTo>
                      <a:pt x="7863" y="313026"/>
                    </a:moveTo>
                    <a:cubicBezTo>
                      <a:pt x="6910" y="313026"/>
                      <a:pt x="5958" y="313026"/>
                      <a:pt x="5005" y="312074"/>
                    </a:cubicBezTo>
                    <a:cubicBezTo>
                      <a:pt x="1195" y="310169"/>
                      <a:pt x="-710" y="306359"/>
                      <a:pt x="243" y="302549"/>
                    </a:cubicBezTo>
                    <a:lnTo>
                      <a:pt x="33580" y="167294"/>
                    </a:lnTo>
                    <a:cubicBezTo>
                      <a:pt x="33580" y="167294"/>
                      <a:pt x="33580" y="166341"/>
                      <a:pt x="33580" y="166341"/>
                    </a:cubicBezTo>
                    <a:lnTo>
                      <a:pt x="100255" y="5369"/>
                    </a:lnTo>
                    <a:cubicBezTo>
                      <a:pt x="102160" y="1559"/>
                      <a:pt x="106923" y="-1299"/>
                      <a:pt x="110733" y="606"/>
                    </a:cubicBezTo>
                    <a:cubicBezTo>
                      <a:pt x="114543" y="2511"/>
                      <a:pt x="117400" y="7274"/>
                      <a:pt x="115495" y="11084"/>
                    </a:cubicBezTo>
                    <a:lnTo>
                      <a:pt x="48820" y="171104"/>
                    </a:lnTo>
                    <a:lnTo>
                      <a:pt x="27865" y="258734"/>
                    </a:lnTo>
                    <a:lnTo>
                      <a:pt x="112638" y="129194"/>
                    </a:lnTo>
                    <a:cubicBezTo>
                      <a:pt x="115495" y="125384"/>
                      <a:pt x="120258" y="124431"/>
                      <a:pt x="124068" y="126336"/>
                    </a:cubicBezTo>
                    <a:cubicBezTo>
                      <a:pt x="127878" y="129194"/>
                      <a:pt x="128830" y="133956"/>
                      <a:pt x="126925" y="137766"/>
                    </a:cubicBezTo>
                    <a:lnTo>
                      <a:pt x="14530" y="310169"/>
                    </a:lnTo>
                    <a:cubicBezTo>
                      <a:pt x="12625" y="312074"/>
                      <a:pt x="9768" y="313026"/>
                      <a:pt x="7863" y="313026"/>
                    </a:cubicBezTo>
                    <a:close/>
                  </a:path>
                </a:pathLst>
              </a:custGeom>
              <a:solidFill>
                <a:srgbClr val="C4C4C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93" name="Graphic 37">
                <a:extLst>
                  <a:ext uri="{FF2B5EF4-FFF2-40B4-BE49-F238E27FC236}">
                    <a16:creationId xmlns:a16="http://schemas.microsoft.com/office/drawing/2014/main" id="{F1591132-7189-40E3-A4E9-73AC5FE9BE8B}"/>
                  </a:ext>
                </a:extLst>
              </p:cNvPr>
              <p:cNvGrpSpPr/>
              <p:nvPr/>
            </p:nvGrpSpPr>
            <p:grpSpPr>
              <a:xfrm>
                <a:off x="8588056" y="4271430"/>
                <a:ext cx="752475" cy="394379"/>
                <a:chOff x="8588056" y="4271430"/>
                <a:chExt cx="752475" cy="394379"/>
              </a:xfrm>
            </p:grpSpPr>
            <p:sp>
              <p:nvSpPr>
                <p:cNvPr id="94" name="Freeform: Shape 93">
                  <a:extLst>
                    <a:ext uri="{FF2B5EF4-FFF2-40B4-BE49-F238E27FC236}">
                      <a16:creationId xmlns:a16="http://schemas.microsoft.com/office/drawing/2014/main" id="{C94DC1B2-D580-461D-927C-9E2690411FFF}"/>
                    </a:ext>
                  </a:extLst>
                </p:cNvPr>
                <p:cNvSpPr/>
                <p:nvPr/>
              </p:nvSpPr>
              <p:spPr>
                <a:xfrm>
                  <a:off x="8588056" y="4271430"/>
                  <a:ext cx="752475" cy="394379"/>
                </a:xfrm>
                <a:custGeom>
                  <a:avLst/>
                  <a:gdLst>
                    <a:gd name="connsiteX0" fmla="*/ 0 w 752475"/>
                    <a:gd name="connsiteY0" fmla="*/ 125730 h 394379"/>
                    <a:gd name="connsiteX1" fmla="*/ 430530 w 752475"/>
                    <a:gd name="connsiteY1" fmla="*/ 0 h 394379"/>
                    <a:gd name="connsiteX2" fmla="*/ 752475 w 752475"/>
                    <a:gd name="connsiteY2" fmla="*/ 103823 h 394379"/>
                    <a:gd name="connsiteX3" fmla="*/ 713423 w 752475"/>
                    <a:gd name="connsiteY3" fmla="*/ 241935 h 394379"/>
                    <a:gd name="connsiteX4" fmla="*/ 371475 w 752475"/>
                    <a:gd name="connsiteY4" fmla="*/ 394335 h 394379"/>
                    <a:gd name="connsiteX5" fmla="*/ 23812 w 752475"/>
                    <a:gd name="connsiteY5" fmla="*/ 261937 h 394379"/>
                    <a:gd name="connsiteX6" fmla="*/ 0 w 752475"/>
                    <a:gd name="connsiteY6" fmla="*/ 125730 h 3943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752475" h="394379">
                      <a:moveTo>
                        <a:pt x="0" y="125730"/>
                      </a:moveTo>
                      <a:lnTo>
                        <a:pt x="430530" y="0"/>
                      </a:lnTo>
                      <a:cubicBezTo>
                        <a:pt x="499110" y="13335"/>
                        <a:pt x="661988" y="73343"/>
                        <a:pt x="752475" y="103823"/>
                      </a:cubicBezTo>
                      <a:cubicBezTo>
                        <a:pt x="743903" y="150495"/>
                        <a:pt x="729615" y="196215"/>
                        <a:pt x="713423" y="241935"/>
                      </a:cubicBezTo>
                      <a:cubicBezTo>
                        <a:pt x="677228" y="276225"/>
                        <a:pt x="518160" y="391478"/>
                        <a:pt x="371475" y="394335"/>
                      </a:cubicBezTo>
                      <a:cubicBezTo>
                        <a:pt x="224790" y="397193"/>
                        <a:pt x="23812" y="261937"/>
                        <a:pt x="23812" y="261937"/>
                      </a:cubicBezTo>
                      <a:cubicBezTo>
                        <a:pt x="7620" y="213360"/>
                        <a:pt x="0" y="125730"/>
                        <a:pt x="0" y="12573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5" name="Freeform: Shape 94">
                  <a:extLst>
                    <a:ext uri="{FF2B5EF4-FFF2-40B4-BE49-F238E27FC236}">
                      <a16:creationId xmlns:a16="http://schemas.microsoft.com/office/drawing/2014/main" id="{E19100F6-F10A-4C68-92EC-A6741353EDCD}"/>
                    </a:ext>
                  </a:extLst>
                </p:cNvPr>
                <p:cNvSpPr/>
                <p:nvPr/>
              </p:nvSpPr>
              <p:spPr>
                <a:xfrm>
                  <a:off x="8646158" y="4359858"/>
                  <a:ext cx="654367" cy="103023"/>
                </a:xfrm>
                <a:custGeom>
                  <a:avLst/>
                  <a:gdLst>
                    <a:gd name="connsiteX0" fmla="*/ 654368 w 654367"/>
                    <a:gd name="connsiteY0" fmla="*/ 103024 h 103023"/>
                    <a:gd name="connsiteX1" fmla="*/ 390525 w 654367"/>
                    <a:gd name="connsiteY1" fmla="*/ 154 h 103023"/>
                    <a:gd name="connsiteX2" fmla="*/ 0 w 654367"/>
                    <a:gd name="connsiteY2" fmla="*/ 103024 h 103023"/>
                    <a:gd name="connsiteX3" fmla="*/ 390525 w 654367"/>
                    <a:gd name="connsiteY3" fmla="*/ 38254 h 103023"/>
                    <a:gd name="connsiteX4" fmla="*/ 654368 w 654367"/>
                    <a:gd name="connsiteY4" fmla="*/ 103024 h 103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54367" h="103023">
                      <a:moveTo>
                        <a:pt x="654368" y="103024"/>
                      </a:moveTo>
                      <a:cubicBezTo>
                        <a:pt x="654368" y="103024"/>
                        <a:pt x="443865" y="3964"/>
                        <a:pt x="390525" y="154"/>
                      </a:cubicBezTo>
                      <a:cubicBezTo>
                        <a:pt x="338138" y="-4609"/>
                        <a:pt x="0" y="103024"/>
                        <a:pt x="0" y="103024"/>
                      </a:cubicBezTo>
                      <a:cubicBezTo>
                        <a:pt x="0" y="103024"/>
                        <a:pt x="303848" y="33491"/>
                        <a:pt x="390525" y="38254"/>
                      </a:cubicBezTo>
                      <a:cubicBezTo>
                        <a:pt x="479107" y="43969"/>
                        <a:pt x="654368" y="103024"/>
                        <a:pt x="654368" y="103024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7" name="Freeform: Shape 96">
                  <a:extLst>
                    <a:ext uri="{FF2B5EF4-FFF2-40B4-BE49-F238E27FC236}">
                      <a16:creationId xmlns:a16="http://schemas.microsoft.com/office/drawing/2014/main" id="{D470CBBA-E4CA-43C8-BBD8-AD60AB8EAF7D}"/>
                    </a:ext>
                  </a:extLst>
                </p:cNvPr>
                <p:cNvSpPr/>
                <p:nvPr/>
              </p:nvSpPr>
              <p:spPr>
                <a:xfrm>
                  <a:off x="8649016" y="4476652"/>
                  <a:ext cx="583882" cy="70049"/>
                </a:xfrm>
                <a:custGeom>
                  <a:avLst/>
                  <a:gdLst>
                    <a:gd name="connsiteX0" fmla="*/ 583883 w 583882"/>
                    <a:gd name="connsiteY0" fmla="*/ 70050 h 70049"/>
                    <a:gd name="connsiteX1" fmla="*/ 384810 w 583882"/>
                    <a:gd name="connsiteY1" fmla="*/ 517 h 70049"/>
                    <a:gd name="connsiteX2" fmla="*/ 0 w 583882"/>
                    <a:gd name="connsiteY2" fmla="*/ 53857 h 70049"/>
                    <a:gd name="connsiteX3" fmla="*/ 384810 w 583882"/>
                    <a:gd name="connsiteY3" fmla="*/ 28140 h 70049"/>
                    <a:gd name="connsiteX4" fmla="*/ 583883 w 583882"/>
                    <a:gd name="connsiteY4" fmla="*/ 70050 h 700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83882" h="70049">
                      <a:moveTo>
                        <a:pt x="583883" y="70050"/>
                      </a:moveTo>
                      <a:cubicBezTo>
                        <a:pt x="583883" y="70050"/>
                        <a:pt x="453390" y="6232"/>
                        <a:pt x="384810" y="517"/>
                      </a:cubicBezTo>
                      <a:cubicBezTo>
                        <a:pt x="300038" y="-6150"/>
                        <a:pt x="0" y="53857"/>
                        <a:pt x="0" y="53857"/>
                      </a:cubicBezTo>
                      <a:cubicBezTo>
                        <a:pt x="0" y="53857"/>
                        <a:pt x="319088" y="22425"/>
                        <a:pt x="384810" y="28140"/>
                      </a:cubicBezTo>
                      <a:cubicBezTo>
                        <a:pt x="449580" y="33855"/>
                        <a:pt x="583883" y="70050"/>
                        <a:pt x="583883" y="70050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8" name="Freeform: Shape 97">
                  <a:extLst>
                    <a:ext uri="{FF2B5EF4-FFF2-40B4-BE49-F238E27FC236}">
                      <a16:creationId xmlns:a16="http://schemas.microsoft.com/office/drawing/2014/main" id="{6AF0D583-99F6-4842-9592-03BC02F96F32}"/>
                    </a:ext>
                  </a:extLst>
                </p:cNvPr>
                <p:cNvSpPr/>
                <p:nvPr/>
              </p:nvSpPr>
              <p:spPr>
                <a:xfrm>
                  <a:off x="8659493" y="4554322"/>
                  <a:ext cx="521017" cy="76383"/>
                </a:xfrm>
                <a:custGeom>
                  <a:avLst/>
                  <a:gdLst>
                    <a:gd name="connsiteX0" fmla="*/ 521018 w 521017"/>
                    <a:gd name="connsiteY0" fmla="*/ 22860 h 76383"/>
                    <a:gd name="connsiteX1" fmla="*/ 0 w 521017"/>
                    <a:gd name="connsiteY1" fmla="*/ 0 h 76383"/>
                    <a:gd name="connsiteX2" fmla="*/ 244793 w 521017"/>
                    <a:gd name="connsiteY2" fmla="*/ 73343 h 76383"/>
                    <a:gd name="connsiteX3" fmla="*/ 521018 w 521017"/>
                    <a:gd name="connsiteY3" fmla="*/ 22860 h 76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21017" h="76383">
                      <a:moveTo>
                        <a:pt x="521018" y="22860"/>
                      </a:moveTo>
                      <a:cubicBezTo>
                        <a:pt x="521018" y="22860"/>
                        <a:pt x="308610" y="98107"/>
                        <a:pt x="0" y="0"/>
                      </a:cubicBezTo>
                      <a:cubicBezTo>
                        <a:pt x="0" y="0"/>
                        <a:pt x="99060" y="55245"/>
                        <a:pt x="244793" y="73343"/>
                      </a:cubicBezTo>
                      <a:cubicBezTo>
                        <a:pt x="389573" y="91440"/>
                        <a:pt x="521018" y="22860"/>
                        <a:pt x="521018" y="22860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pic>
          <p:nvPicPr>
            <p:cNvPr id="85" name="Graphic 84">
              <a:extLst>
                <a:ext uri="{FF2B5EF4-FFF2-40B4-BE49-F238E27FC236}">
                  <a16:creationId xmlns:a16="http://schemas.microsoft.com/office/drawing/2014/main" id="{078B60BC-5287-458E-B152-9C5F0363EFF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19251136">
              <a:off x="5084967" y="5002653"/>
              <a:ext cx="660925" cy="1071565"/>
            </a:xfrm>
            <a:prstGeom prst="rect">
              <a:avLst/>
            </a:prstGeom>
          </p:spPr>
        </p:pic>
        <p:pic>
          <p:nvPicPr>
            <p:cNvPr id="86" name="Picture 85">
              <a:extLst>
                <a:ext uri="{FF2B5EF4-FFF2-40B4-BE49-F238E27FC236}">
                  <a16:creationId xmlns:a16="http://schemas.microsoft.com/office/drawing/2014/main" id="{16750CE4-0AE8-41EF-8F79-7F647A783CC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r="53218"/>
            <a:stretch/>
          </p:blipFill>
          <p:spPr>
            <a:xfrm rot="8835952" flipH="1">
              <a:off x="5223036" y="4761020"/>
              <a:ext cx="384784" cy="474698"/>
            </a:xfrm>
            <a:prstGeom prst="rect">
              <a:avLst/>
            </a:prstGeom>
          </p:spPr>
        </p:pic>
        <p:pic>
          <p:nvPicPr>
            <p:cNvPr id="87" name="Picture 86">
              <a:extLst>
                <a:ext uri="{FF2B5EF4-FFF2-40B4-BE49-F238E27FC236}">
                  <a16:creationId xmlns:a16="http://schemas.microsoft.com/office/drawing/2014/main" id="{F91F7015-C735-443A-B631-F5D5921E03B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r="53218"/>
            <a:stretch/>
          </p:blipFill>
          <p:spPr>
            <a:xfrm rot="12406025">
              <a:off x="3699315" y="4820254"/>
              <a:ext cx="402585" cy="484489"/>
            </a:xfrm>
            <a:prstGeom prst="rect">
              <a:avLst/>
            </a:prstGeom>
          </p:spPr>
        </p:pic>
        <p:pic>
          <p:nvPicPr>
            <p:cNvPr id="89" name="Graphic 88">
              <a:extLst>
                <a:ext uri="{FF2B5EF4-FFF2-40B4-BE49-F238E27FC236}">
                  <a16:creationId xmlns:a16="http://schemas.microsoft.com/office/drawing/2014/main" id="{5A573BA9-79A4-43FB-8B79-793712D603C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 rot="1263660">
              <a:off x="2557324" y="4783554"/>
              <a:ext cx="1387239" cy="1723734"/>
            </a:xfrm>
            <a:prstGeom prst="rect">
              <a:avLst/>
            </a:prstGeom>
          </p:spPr>
        </p:pic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DA16DAD0-BCEF-48D6-8EC8-D7836AB7C18E}"/>
              </a:ext>
            </a:extLst>
          </p:cNvPr>
          <p:cNvGrpSpPr/>
          <p:nvPr/>
        </p:nvGrpSpPr>
        <p:grpSpPr>
          <a:xfrm>
            <a:off x="226665" y="2232038"/>
            <a:ext cx="2293048" cy="3196421"/>
            <a:chOff x="0" y="2574771"/>
            <a:chExt cx="2601022" cy="3911602"/>
          </a:xfrm>
        </p:grpSpPr>
        <p:pic>
          <p:nvPicPr>
            <p:cNvPr id="43" name="Graphic 42">
              <a:extLst>
                <a:ext uri="{FF2B5EF4-FFF2-40B4-BE49-F238E27FC236}">
                  <a16:creationId xmlns:a16="http://schemas.microsoft.com/office/drawing/2014/main" id="{BA41334F-4286-4F6A-AE82-5546EC4A269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08420" y="2574771"/>
              <a:ext cx="2126272" cy="3890793"/>
            </a:xfrm>
            <a:prstGeom prst="rect">
              <a:avLst/>
            </a:prstGeom>
          </p:spPr>
        </p:pic>
        <p:pic>
          <p:nvPicPr>
            <p:cNvPr id="46" name="Graphic 45">
              <a:extLst>
                <a:ext uri="{FF2B5EF4-FFF2-40B4-BE49-F238E27FC236}">
                  <a16:creationId xmlns:a16="http://schemas.microsoft.com/office/drawing/2014/main" id="{021FEE9B-27FE-404A-A28B-6E045AF130E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 rot="20848992" flipH="1">
              <a:off x="1479576" y="5572416"/>
              <a:ext cx="679548" cy="911124"/>
            </a:xfrm>
            <a:prstGeom prst="rect">
              <a:avLst/>
            </a:prstGeom>
          </p:spPr>
        </p:pic>
        <p:pic>
          <p:nvPicPr>
            <p:cNvPr id="48" name="Graphic 47">
              <a:extLst>
                <a:ext uri="{FF2B5EF4-FFF2-40B4-BE49-F238E27FC236}">
                  <a16:creationId xmlns:a16="http://schemas.microsoft.com/office/drawing/2014/main" id="{268BEDF5-3715-4DAE-9409-0FCAFA82EA3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flipH="1">
              <a:off x="687864" y="5538437"/>
              <a:ext cx="421031" cy="947936"/>
            </a:xfrm>
            <a:prstGeom prst="rect">
              <a:avLst/>
            </a:prstGeom>
          </p:spPr>
        </p:pic>
        <p:grpSp>
          <p:nvGrpSpPr>
            <p:cNvPr id="49" name="Graphic 48">
              <a:extLst>
                <a:ext uri="{FF2B5EF4-FFF2-40B4-BE49-F238E27FC236}">
                  <a16:creationId xmlns:a16="http://schemas.microsoft.com/office/drawing/2014/main" id="{1C8E2313-C3AA-43DE-B3C5-8476910FABF8}"/>
                </a:ext>
              </a:extLst>
            </p:cNvPr>
            <p:cNvGrpSpPr/>
            <p:nvPr/>
          </p:nvGrpSpPr>
          <p:grpSpPr>
            <a:xfrm rot="21348225" flipH="1">
              <a:off x="700006" y="3535337"/>
              <a:ext cx="1039866" cy="519311"/>
              <a:chOff x="4486476" y="4509041"/>
              <a:chExt cx="854211" cy="406216"/>
            </a:xfrm>
          </p:grpSpPr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D7649E71-B0C6-4D0A-BDAA-4C880722D9C7}"/>
                  </a:ext>
                </a:extLst>
              </p:cNvPr>
              <p:cNvSpPr/>
              <p:nvPr/>
            </p:nvSpPr>
            <p:spPr>
              <a:xfrm rot="21348225">
                <a:off x="4486476" y="4509041"/>
                <a:ext cx="86582" cy="280168"/>
              </a:xfrm>
              <a:custGeom>
                <a:avLst/>
                <a:gdLst>
                  <a:gd name="connsiteX0" fmla="*/ 155014 w 163773"/>
                  <a:gd name="connsiteY0" fmla="*/ 289988 h 289988"/>
                  <a:gd name="connsiteX1" fmla="*/ 148346 w 163773"/>
                  <a:gd name="connsiteY1" fmla="*/ 286683 h 289988"/>
                  <a:gd name="connsiteX2" fmla="*/ 1661 w 163773"/>
                  <a:gd name="connsiteY2" fmla="*/ 107385 h 289988"/>
                  <a:gd name="connsiteX3" fmla="*/ 3566 w 163773"/>
                  <a:gd name="connsiteY3" fmla="*/ 97470 h 289988"/>
                  <a:gd name="connsiteX4" fmla="*/ 14996 w 163773"/>
                  <a:gd name="connsiteY4" fmla="*/ 99123 h 289988"/>
                  <a:gd name="connsiteX5" fmla="*/ 142631 w 163773"/>
                  <a:gd name="connsiteY5" fmla="*/ 255286 h 289988"/>
                  <a:gd name="connsiteX6" fmla="*/ 129296 w 163773"/>
                  <a:gd name="connsiteY6" fmla="*/ 171833 h 289988"/>
                  <a:gd name="connsiteX7" fmla="*/ 29284 w 163773"/>
                  <a:gd name="connsiteY7" fmla="*/ 10713 h 289988"/>
                  <a:gd name="connsiteX8" fmla="*/ 33094 w 163773"/>
                  <a:gd name="connsiteY8" fmla="*/ 798 h 289988"/>
                  <a:gd name="connsiteX9" fmla="*/ 44524 w 163773"/>
                  <a:gd name="connsiteY9" fmla="*/ 4103 h 289988"/>
                  <a:gd name="connsiteX10" fmla="*/ 144536 w 163773"/>
                  <a:gd name="connsiteY10" fmla="*/ 166050 h 289988"/>
                  <a:gd name="connsiteX11" fmla="*/ 145489 w 163773"/>
                  <a:gd name="connsiteY11" fmla="*/ 168528 h 289988"/>
                  <a:gd name="connsiteX12" fmla="*/ 163586 w 163773"/>
                  <a:gd name="connsiteY12" fmla="*/ 282552 h 289988"/>
                  <a:gd name="connsiteX13" fmla="*/ 158824 w 163773"/>
                  <a:gd name="connsiteY13" fmla="*/ 289988 h 289988"/>
                  <a:gd name="connsiteX14" fmla="*/ 155014 w 163773"/>
                  <a:gd name="connsiteY14" fmla="*/ 289988 h 289988"/>
                  <a:gd name="connsiteX0" fmla="*/ 154626 w 163384"/>
                  <a:gd name="connsiteY0" fmla="*/ 289988 h 289988"/>
                  <a:gd name="connsiteX1" fmla="*/ 147958 w 163384"/>
                  <a:gd name="connsiteY1" fmla="*/ 286683 h 289988"/>
                  <a:gd name="connsiteX2" fmla="*/ 1273 w 163384"/>
                  <a:gd name="connsiteY2" fmla="*/ 107385 h 289988"/>
                  <a:gd name="connsiteX3" fmla="*/ 3178 w 163384"/>
                  <a:gd name="connsiteY3" fmla="*/ 97470 h 289988"/>
                  <a:gd name="connsiteX4" fmla="*/ 14608 w 163384"/>
                  <a:gd name="connsiteY4" fmla="*/ 99123 h 289988"/>
                  <a:gd name="connsiteX5" fmla="*/ 142243 w 163384"/>
                  <a:gd name="connsiteY5" fmla="*/ 255286 h 289988"/>
                  <a:gd name="connsiteX6" fmla="*/ 128908 w 163384"/>
                  <a:gd name="connsiteY6" fmla="*/ 171833 h 289988"/>
                  <a:gd name="connsiteX7" fmla="*/ 28896 w 163384"/>
                  <a:gd name="connsiteY7" fmla="*/ 10713 h 289988"/>
                  <a:gd name="connsiteX8" fmla="*/ 32706 w 163384"/>
                  <a:gd name="connsiteY8" fmla="*/ 798 h 289988"/>
                  <a:gd name="connsiteX9" fmla="*/ 44136 w 163384"/>
                  <a:gd name="connsiteY9" fmla="*/ 4103 h 289988"/>
                  <a:gd name="connsiteX10" fmla="*/ 144148 w 163384"/>
                  <a:gd name="connsiteY10" fmla="*/ 166050 h 289988"/>
                  <a:gd name="connsiteX11" fmla="*/ 145101 w 163384"/>
                  <a:gd name="connsiteY11" fmla="*/ 168528 h 289988"/>
                  <a:gd name="connsiteX12" fmla="*/ 163198 w 163384"/>
                  <a:gd name="connsiteY12" fmla="*/ 282552 h 289988"/>
                  <a:gd name="connsiteX13" fmla="*/ 158436 w 163384"/>
                  <a:gd name="connsiteY13" fmla="*/ 289988 h 289988"/>
                  <a:gd name="connsiteX14" fmla="*/ 154626 w 163384"/>
                  <a:gd name="connsiteY14" fmla="*/ 289988 h 289988"/>
                  <a:gd name="connsiteX0" fmla="*/ 151452 w 160210"/>
                  <a:gd name="connsiteY0" fmla="*/ 289988 h 289988"/>
                  <a:gd name="connsiteX1" fmla="*/ 144784 w 160210"/>
                  <a:gd name="connsiteY1" fmla="*/ 286683 h 289988"/>
                  <a:gd name="connsiteX2" fmla="*/ 10298 w 160210"/>
                  <a:gd name="connsiteY2" fmla="*/ 138331 h 289988"/>
                  <a:gd name="connsiteX3" fmla="*/ 4 w 160210"/>
                  <a:gd name="connsiteY3" fmla="*/ 97470 h 289988"/>
                  <a:gd name="connsiteX4" fmla="*/ 11434 w 160210"/>
                  <a:gd name="connsiteY4" fmla="*/ 99123 h 289988"/>
                  <a:gd name="connsiteX5" fmla="*/ 139069 w 160210"/>
                  <a:gd name="connsiteY5" fmla="*/ 255286 h 289988"/>
                  <a:gd name="connsiteX6" fmla="*/ 125734 w 160210"/>
                  <a:gd name="connsiteY6" fmla="*/ 171833 h 289988"/>
                  <a:gd name="connsiteX7" fmla="*/ 25722 w 160210"/>
                  <a:gd name="connsiteY7" fmla="*/ 10713 h 289988"/>
                  <a:gd name="connsiteX8" fmla="*/ 29532 w 160210"/>
                  <a:gd name="connsiteY8" fmla="*/ 798 h 289988"/>
                  <a:gd name="connsiteX9" fmla="*/ 40962 w 160210"/>
                  <a:gd name="connsiteY9" fmla="*/ 4103 h 289988"/>
                  <a:gd name="connsiteX10" fmla="*/ 140974 w 160210"/>
                  <a:gd name="connsiteY10" fmla="*/ 166050 h 289988"/>
                  <a:gd name="connsiteX11" fmla="*/ 141927 w 160210"/>
                  <a:gd name="connsiteY11" fmla="*/ 168528 h 289988"/>
                  <a:gd name="connsiteX12" fmla="*/ 160024 w 160210"/>
                  <a:gd name="connsiteY12" fmla="*/ 282552 h 289988"/>
                  <a:gd name="connsiteX13" fmla="*/ 155262 w 160210"/>
                  <a:gd name="connsiteY13" fmla="*/ 289988 h 289988"/>
                  <a:gd name="connsiteX14" fmla="*/ 151452 w 160210"/>
                  <a:gd name="connsiteY14" fmla="*/ 289988 h 289988"/>
                  <a:gd name="connsiteX0" fmla="*/ 151530 w 160288"/>
                  <a:gd name="connsiteY0" fmla="*/ 289988 h 289988"/>
                  <a:gd name="connsiteX1" fmla="*/ 144862 w 160288"/>
                  <a:gd name="connsiteY1" fmla="*/ 286683 h 289988"/>
                  <a:gd name="connsiteX2" fmla="*/ 10376 w 160288"/>
                  <a:gd name="connsiteY2" fmla="*/ 138331 h 289988"/>
                  <a:gd name="connsiteX3" fmla="*/ 82 w 160288"/>
                  <a:gd name="connsiteY3" fmla="*/ 97470 h 289988"/>
                  <a:gd name="connsiteX4" fmla="*/ 16392 w 160288"/>
                  <a:gd name="connsiteY4" fmla="*/ 130069 h 289988"/>
                  <a:gd name="connsiteX5" fmla="*/ 139147 w 160288"/>
                  <a:gd name="connsiteY5" fmla="*/ 255286 h 289988"/>
                  <a:gd name="connsiteX6" fmla="*/ 125812 w 160288"/>
                  <a:gd name="connsiteY6" fmla="*/ 171833 h 289988"/>
                  <a:gd name="connsiteX7" fmla="*/ 25800 w 160288"/>
                  <a:gd name="connsiteY7" fmla="*/ 10713 h 289988"/>
                  <a:gd name="connsiteX8" fmla="*/ 29610 w 160288"/>
                  <a:gd name="connsiteY8" fmla="*/ 798 h 289988"/>
                  <a:gd name="connsiteX9" fmla="*/ 41040 w 160288"/>
                  <a:gd name="connsiteY9" fmla="*/ 4103 h 289988"/>
                  <a:gd name="connsiteX10" fmla="*/ 141052 w 160288"/>
                  <a:gd name="connsiteY10" fmla="*/ 166050 h 289988"/>
                  <a:gd name="connsiteX11" fmla="*/ 142005 w 160288"/>
                  <a:gd name="connsiteY11" fmla="*/ 168528 h 289988"/>
                  <a:gd name="connsiteX12" fmla="*/ 160102 w 160288"/>
                  <a:gd name="connsiteY12" fmla="*/ 282552 h 289988"/>
                  <a:gd name="connsiteX13" fmla="*/ 155340 w 160288"/>
                  <a:gd name="connsiteY13" fmla="*/ 289988 h 289988"/>
                  <a:gd name="connsiteX14" fmla="*/ 151530 w 160288"/>
                  <a:gd name="connsiteY14" fmla="*/ 289988 h 289988"/>
                  <a:gd name="connsiteX0" fmla="*/ 141423 w 150181"/>
                  <a:gd name="connsiteY0" fmla="*/ 289988 h 289988"/>
                  <a:gd name="connsiteX1" fmla="*/ 134755 w 150181"/>
                  <a:gd name="connsiteY1" fmla="*/ 286683 h 289988"/>
                  <a:gd name="connsiteX2" fmla="*/ 269 w 150181"/>
                  <a:gd name="connsiteY2" fmla="*/ 138331 h 289988"/>
                  <a:gd name="connsiteX3" fmla="*/ 19252 w 150181"/>
                  <a:gd name="connsiteY3" fmla="*/ 128415 h 289988"/>
                  <a:gd name="connsiteX4" fmla="*/ 6285 w 150181"/>
                  <a:gd name="connsiteY4" fmla="*/ 130069 h 289988"/>
                  <a:gd name="connsiteX5" fmla="*/ 129040 w 150181"/>
                  <a:gd name="connsiteY5" fmla="*/ 255286 h 289988"/>
                  <a:gd name="connsiteX6" fmla="*/ 115705 w 150181"/>
                  <a:gd name="connsiteY6" fmla="*/ 171833 h 289988"/>
                  <a:gd name="connsiteX7" fmla="*/ 15693 w 150181"/>
                  <a:gd name="connsiteY7" fmla="*/ 10713 h 289988"/>
                  <a:gd name="connsiteX8" fmla="*/ 19503 w 150181"/>
                  <a:gd name="connsiteY8" fmla="*/ 798 h 289988"/>
                  <a:gd name="connsiteX9" fmla="*/ 30933 w 150181"/>
                  <a:gd name="connsiteY9" fmla="*/ 4103 h 289988"/>
                  <a:gd name="connsiteX10" fmla="*/ 130945 w 150181"/>
                  <a:gd name="connsiteY10" fmla="*/ 166050 h 289988"/>
                  <a:gd name="connsiteX11" fmla="*/ 131898 w 150181"/>
                  <a:gd name="connsiteY11" fmla="*/ 168528 h 289988"/>
                  <a:gd name="connsiteX12" fmla="*/ 149995 w 150181"/>
                  <a:gd name="connsiteY12" fmla="*/ 282552 h 289988"/>
                  <a:gd name="connsiteX13" fmla="*/ 145233 w 150181"/>
                  <a:gd name="connsiteY13" fmla="*/ 289988 h 289988"/>
                  <a:gd name="connsiteX14" fmla="*/ 141423 w 150181"/>
                  <a:gd name="connsiteY14" fmla="*/ 289988 h 289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50181" h="289988">
                    <a:moveTo>
                      <a:pt x="141423" y="289988"/>
                    </a:moveTo>
                    <a:cubicBezTo>
                      <a:pt x="138565" y="289988"/>
                      <a:pt x="136660" y="289162"/>
                      <a:pt x="134755" y="286683"/>
                    </a:cubicBezTo>
                    <a:lnTo>
                      <a:pt x="269" y="138331"/>
                    </a:lnTo>
                    <a:cubicBezTo>
                      <a:pt x="-2588" y="135026"/>
                      <a:pt x="18249" y="129792"/>
                      <a:pt x="19252" y="128415"/>
                    </a:cubicBezTo>
                    <a:cubicBezTo>
                      <a:pt x="20255" y="127038"/>
                      <a:pt x="3428" y="126764"/>
                      <a:pt x="6285" y="130069"/>
                    </a:cubicBezTo>
                    <a:lnTo>
                      <a:pt x="129040" y="255286"/>
                    </a:lnTo>
                    <a:lnTo>
                      <a:pt x="115705" y="171833"/>
                    </a:lnTo>
                    <a:lnTo>
                      <a:pt x="15693" y="10713"/>
                    </a:lnTo>
                    <a:cubicBezTo>
                      <a:pt x="13788" y="7408"/>
                      <a:pt x="14740" y="2450"/>
                      <a:pt x="19503" y="798"/>
                    </a:cubicBezTo>
                    <a:cubicBezTo>
                      <a:pt x="23313" y="-855"/>
                      <a:pt x="29028" y="-28"/>
                      <a:pt x="30933" y="4103"/>
                    </a:cubicBezTo>
                    <a:lnTo>
                      <a:pt x="130945" y="166050"/>
                    </a:lnTo>
                    <a:cubicBezTo>
                      <a:pt x="130945" y="166876"/>
                      <a:pt x="131898" y="167702"/>
                      <a:pt x="131898" y="168528"/>
                    </a:cubicBezTo>
                    <a:lnTo>
                      <a:pt x="149995" y="282552"/>
                    </a:lnTo>
                    <a:cubicBezTo>
                      <a:pt x="150948" y="285857"/>
                      <a:pt x="148090" y="289162"/>
                      <a:pt x="145233" y="289988"/>
                    </a:cubicBezTo>
                    <a:lnTo>
                      <a:pt x="141423" y="289988"/>
                    </a:lnTo>
                    <a:close/>
                  </a:path>
                </a:pathLst>
              </a:custGeom>
              <a:solidFill>
                <a:srgbClr val="C4C4C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3C64D996-FCCE-4B2E-AA91-293D7B03818E}"/>
                  </a:ext>
                </a:extLst>
              </p:cNvPr>
              <p:cNvSpPr/>
              <p:nvPr/>
            </p:nvSpPr>
            <p:spPr>
              <a:xfrm>
                <a:off x="5274367" y="4524580"/>
                <a:ext cx="66320" cy="252724"/>
              </a:xfrm>
              <a:custGeom>
                <a:avLst/>
                <a:gdLst>
                  <a:gd name="connsiteX0" fmla="*/ 7863 w 127877"/>
                  <a:gd name="connsiteY0" fmla="*/ 271539 h 271538"/>
                  <a:gd name="connsiteX1" fmla="*/ 5005 w 127877"/>
                  <a:gd name="connsiteY1" fmla="*/ 270712 h 271538"/>
                  <a:gd name="connsiteX2" fmla="*/ 243 w 127877"/>
                  <a:gd name="connsiteY2" fmla="*/ 262450 h 271538"/>
                  <a:gd name="connsiteX3" fmla="*/ 33580 w 127877"/>
                  <a:gd name="connsiteY3" fmla="*/ 145121 h 271538"/>
                  <a:gd name="connsiteX4" fmla="*/ 33580 w 127877"/>
                  <a:gd name="connsiteY4" fmla="*/ 144295 h 271538"/>
                  <a:gd name="connsiteX5" fmla="*/ 100255 w 127877"/>
                  <a:gd name="connsiteY5" fmla="*/ 4657 h 271538"/>
                  <a:gd name="connsiteX6" fmla="*/ 110733 w 127877"/>
                  <a:gd name="connsiteY6" fmla="*/ 526 h 271538"/>
                  <a:gd name="connsiteX7" fmla="*/ 115495 w 127877"/>
                  <a:gd name="connsiteY7" fmla="*/ 9615 h 271538"/>
                  <a:gd name="connsiteX8" fmla="*/ 48820 w 127877"/>
                  <a:gd name="connsiteY8" fmla="*/ 148426 h 271538"/>
                  <a:gd name="connsiteX9" fmla="*/ 27865 w 127877"/>
                  <a:gd name="connsiteY9" fmla="*/ 224442 h 271538"/>
                  <a:gd name="connsiteX10" fmla="*/ 112638 w 127877"/>
                  <a:gd name="connsiteY10" fmla="*/ 112071 h 271538"/>
                  <a:gd name="connsiteX11" fmla="*/ 124068 w 127877"/>
                  <a:gd name="connsiteY11" fmla="*/ 109592 h 271538"/>
                  <a:gd name="connsiteX12" fmla="*/ 126925 w 127877"/>
                  <a:gd name="connsiteY12" fmla="*/ 119507 h 271538"/>
                  <a:gd name="connsiteX13" fmla="*/ 14530 w 127877"/>
                  <a:gd name="connsiteY13" fmla="*/ 269060 h 271538"/>
                  <a:gd name="connsiteX14" fmla="*/ 7863 w 127877"/>
                  <a:gd name="connsiteY14" fmla="*/ 271539 h 2715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7877" h="271538">
                    <a:moveTo>
                      <a:pt x="7863" y="271539"/>
                    </a:moveTo>
                    <a:cubicBezTo>
                      <a:pt x="6910" y="271539"/>
                      <a:pt x="5958" y="271539"/>
                      <a:pt x="5005" y="270712"/>
                    </a:cubicBezTo>
                    <a:cubicBezTo>
                      <a:pt x="1195" y="269060"/>
                      <a:pt x="-710" y="265755"/>
                      <a:pt x="243" y="262450"/>
                    </a:cubicBezTo>
                    <a:lnTo>
                      <a:pt x="33580" y="145121"/>
                    </a:lnTo>
                    <a:cubicBezTo>
                      <a:pt x="33580" y="145121"/>
                      <a:pt x="33580" y="144295"/>
                      <a:pt x="33580" y="144295"/>
                    </a:cubicBezTo>
                    <a:lnTo>
                      <a:pt x="100255" y="4657"/>
                    </a:lnTo>
                    <a:cubicBezTo>
                      <a:pt x="102160" y="1352"/>
                      <a:pt x="106923" y="-1127"/>
                      <a:pt x="110733" y="526"/>
                    </a:cubicBezTo>
                    <a:cubicBezTo>
                      <a:pt x="114543" y="2179"/>
                      <a:pt x="117400" y="6310"/>
                      <a:pt x="115495" y="9615"/>
                    </a:cubicBezTo>
                    <a:lnTo>
                      <a:pt x="48820" y="148426"/>
                    </a:lnTo>
                    <a:lnTo>
                      <a:pt x="27865" y="224442"/>
                    </a:lnTo>
                    <a:lnTo>
                      <a:pt x="112638" y="112071"/>
                    </a:lnTo>
                    <a:cubicBezTo>
                      <a:pt x="115495" y="108766"/>
                      <a:pt x="120258" y="107940"/>
                      <a:pt x="124068" y="109592"/>
                    </a:cubicBezTo>
                    <a:cubicBezTo>
                      <a:pt x="127878" y="112071"/>
                      <a:pt x="128830" y="116202"/>
                      <a:pt x="126925" y="119507"/>
                    </a:cubicBezTo>
                    <a:lnTo>
                      <a:pt x="14530" y="269060"/>
                    </a:lnTo>
                    <a:cubicBezTo>
                      <a:pt x="12625" y="270712"/>
                      <a:pt x="9768" y="271539"/>
                      <a:pt x="7863" y="271539"/>
                    </a:cubicBezTo>
                    <a:close/>
                  </a:path>
                </a:pathLst>
              </a:custGeom>
              <a:solidFill>
                <a:srgbClr val="C4C4C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grpSp>
            <p:nvGrpSpPr>
              <p:cNvPr id="57" name="Graphic 48">
                <a:extLst>
                  <a:ext uri="{FF2B5EF4-FFF2-40B4-BE49-F238E27FC236}">
                    <a16:creationId xmlns:a16="http://schemas.microsoft.com/office/drawing/2014/main" id="{4ABAD7AC-2E9B-4FBA-BE71-8DEC82A2C961}"/>
                  </a:ext>
                </a:extLst>
              </p:cNvPr>
              <p:cNvGrpSpPr/>
              <p:nvPr/>
            </p:nvGrpSpPr>
            <p:grpSpPr>
              <a:xfrm>
                <a:off x="4548002" y="4548088"/>
                <a:ext cx="779874" cy="367169"/>
                <a:chOff x="4548002" y="4548088"/>
                <a:chExt cx="779874" cy="367169"/>
              </a:xfrm>
            </p:grpSpPr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FB289C6D-558D-48E1-A6CD-F72A384786EB}"/>
                    </a:ext>
                  </a:extLst>
                </p:cNvPr>
                <p:cNvSpPr/>
                <p:nvPr/>
              </p:nvSpPr>
              <p:spPr>
                <a:xfrm>
                  <a:off x="4548002" y="4548088"/>
                  <a:ext cx="779874" cy="367169"/>
                </a:xfrm>
                <a:custGeom>
                  <a:avLst/>
                  <a:gdLst>
                    <a:gd name="connsiteX0" fmla="*/ 0 w 752475"/>
                    <a:gd name="connsiteY0" fmla="*/ 109066 h 342109"/>
                    <a:gd name="connsiteX1" fmla="*/ 430530 w 752475"/>
                    <a:gd name="connsiteY1" fmla="*/ 0 h 342109"/>
                    <a:gd name="connsiteX2" fmla="*/ 752475 w 752475"/>
                    <a:gd name="connsiteY2" fmla="*/ 90062 h 342109"/>
                    <a:gd name="connsiteX3" fmla="*/ 713423 w 752475"/>
                    <a:gd name="connsiteY3" fmla="*/ 209870 h 342109"/>
                    <a:gd name="connsiteX4" fmla="*/ 371475 w 752475"/>
                    <a:gd name="connsiteY4" fmla="*/ 342071 h 342109"/>
                    <a:gd name="connsiteX5" fmla="*/ 23812 w 752475"/>
                    <a:gd name="connsiteY5" fmla="*/ 227221 h 342109"/>
                    <a:gd name="connsiteX6" fmla="*/ 0 w 752475"/>
                    <a:gd name="connsiteY6" fmla="*/ 109066 h 3421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752475" h="342109">
                      <a:moveTo>
                        <a:pt x="0" y="109066"/>
                      </a:moveTo>
                      <a:lnTo>
                        <a:pt x="430530" y="0"/>
                      </a:lnTo>
                      <a:cubicBezTo>
                        <a:pt x="499110" y="11568"/>
                        <a:pt x="661988" y="63622"/>
                        <a:pt x="752475" y="90062"/>
                      </a:cubicBezTo>
                      <a:cubicBezTo>
                        <a:pt x="743903" y="130549"/>
                        <a:pt x="729615" y="170209"/>
                        <a:pt x="713423" y="209870"/>
                      </a:cubicBezTo>
                      <a:cubicBezTo>
                        <a:pt x="677228" y="239615"/>
                        <a:pt x="518160" y="339592"/>
                        <a:pt x="371475" y="342071"/>
                      </a:cubicBezTo>
                      <a:cubicBezTo>
                        <a:pt x="224790" y="344550"/>
                        <a:pt x="23812" y="227221"/>
                        <a:pt x="23812" y="227221"/>
                      </a:cubicBezTo>
                      <a:cubicBezTo>
                        <a:pt x="7620" y="185082"/>
                        <a:pt x="0" y="109066"/>
                        <a:pt x="0" y="10906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E17C174F-7BEC-4F38-8776-AE487B49474A}"/>
                    </a:ext>
                  </a:extLst>
                </p:cNvPr>
                <p:cNvSpPr/>
                <p:nvPr/>
              </p:nvSpPr>
              <p:spPr>
                <a:xfrm>
                  <a:off x="4602562" y="4629047"/>
                  <a:ext cx="673511" cy="88379"/>
                </a:xfrm>
                <a:custGeom>
                  <a:avLst/>
                  <a:gdLst>
                    <a:gd name="connsiteX0" fmla="*/ 654368 w 654367"/>
                    <a:gd name="connsiteY0" fmla="*/ 89369 h 89369"/>
                    <a:gd name="connsiteX1" fmla="*/ 390525 w 654367"/>
                    <a:gd name="connsiteY1" fmla="*/ 133 h 89369"/>
                    <a:gd name="connsiteX2" fmla="*/ 0 w 654367"/>
                    <a:gd name="connsiteY2" fmla="*/ 89369 h 89369"/>
                    <a:gd name="connsiteX3" fmla="*/ 390525 w 654367"/>
                    <a:gd name="connsiteY3" fmla="*/ 33184 h 89369"/>
                    <a:gd name="connsiteX4" fmla="*/ 654368 w 654367"/>
                    <a:gd name="connsiteY4" fmla="*/ 89369 h 893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54367" h="89369">
                      <a:moveTo>
                        <a:pt x="654368" y="89369"/>
                      </a:moveTo>
                      <a:cubicBezTo>
                        <a:pt x="654368" y="89369"/>
                        <a:pt x="443865" y="3438"/>
                        <a:pt x="390525" y="133"/>
                      </a:cubicBezTo>
                      <a:cubicBezTo>
                        <a:pt x="338138" y="-3998"/>
                        <a:pt x="0" y="89369"/>
                        <a:pt x="0" y="89369"/>
                      </a:cubicBezTo>
                      <a:cubicBezTo>
                        <a:pt x="0" y="89369"/>
                        <a:pt x="303848" y="29052"/>
                        <a:pt x="390525" y="33184"/>
                      </a:cubicBezTo>
                      <a:cubicBezTo>
                        <a:pt x="479107" y="38141"/>
                        <a:pt x="654368" y="89369"/>
                        <a:pt x="654368" y="89369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6B47A718-FF9E-4902-98A9-6D9E91704091}"/>
                    </a:ext>
                  </a:extLst>
                </p:cNvPr>
                <p:cNvSpPr/>
                <p:nvPr/>
              </p:nvSpPr>
              <p:spPr>
                <a:xfrm>
                  <a:off x="4621400" y="4740541"/>
                  <a:ext cx="600964" cy="60092"/>
                </a:xfrm>
                <a:custGeom>
                  <a:avLst/>
                  <a:gdLst>
                    <a:gd name="connsiteX0" fmla="*/ 583883 w 583882"/>
                    <a:gd name="connsiteY0" fmla="*/ 60765 h 60765"/>
                    <a:gd name="connsiteX1" fmla="*/ 384810 w 583882"/>
                    <a:gd name="connsiteY1" fmla="*/ 449 h 60765"/>
                    <a:gd name="connsiteX2" fmla="*/ 0 w 583882"/>
                    <a:gd name="connsiteY2" fmla="*/ 46719 h 60765"/>
                    <a:gd name="connsiteX3" fmla="*/ 384810 w 583882"/>
                    <a:gd name="connsiteY3" fmla="*/ 24410 h 60765"/>
                    <a:gd name="connsiteX4" fmla="*/ 583883 w 583882"/>
                    <a:gd name="connsiteY4" fmla="*/ 60765 h 607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83882" h="60765">
                      <a:moveTo>
                        <a:pt x="583883" y="60765"/>
                      </a:moveTo>
                      <a:cubicBezTo>
                        <a:pt x="583883" y="60765"/>
                        <a:pt x="453390" y="5406"/>
                        <a:pt x="384810" y="449"/>
                      </a:cubicBezTo>
                      <a:cubicBezTo>
                        <a:pt x="300038" y="-5335"/>
                        <a:pt x="0" y="46719"/>
                        <a:pt x="0" y="46719"/>
                      </a:cubicBezTo>
                      <a:cubicBezTo>
                        <a:pt x="0" y="46719"/>
                        <a:pt x="319088" y="19453"/>
                        <a:pt x="384810" y="24410"/>
                      </a:cubicBezTo>
                      <a:cubicBezTo>
                        <a:pt x="449580" y="29368"/>
                        <a:pt x="583883" y="60765"/>
                        <a:pt x="583883" y="60765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3" name="Freeform: Shape 62">
                  <a:extLst>
                    <a:ext uri="{FF2B5EF4-FFF2-40B4-BE49-F238E27FC236}">
                      <a16:creationId xmlns:a16="http://schemas.microsoft.com/office/drawing/2014/main" id="{6D049EE7-0BE1-458D-B951-E75F37DF7EF2}"/>
                    </a:ext>
                  </a:extLst>
                </p:cNvPr>
                <p:cNvSpPr/>
                <p:nvPr/>
              </p:nvSpPr>
              <p:spPr>
                <a:xfrm>
                  <a:off x="4629749" y="4809152"/>
                  <a:ext cx="536260" cy="65526"/>
                </a:xfrm>
                <a:custGeom>
                  <a:avLst/>
                  <a:gdLst>
                    <a:gd name="connsiteX0" fmla="*/ 521018 w 521017"/>
                    <a:gd name="connsiteY0" fmla="*/ 19830 h 66260"/>
                    <a:gd name="connsiteX1" fmla="*/ 0 w 521017"/>
                    <a:gd name="connsiteY1" fmla="*/ 0 h 66260"/>
                    <a:gd name="connsiteX2" fmla="*/ 244793 w 521017"/>
                    <a:gd name="connsiteY2" fmla="*/ 63622 h 66260"/>
                    <a:gd name="connsiteX3" fmla="*/ 521018 w 521017"/>
                    <a:gd name="connsiteY3" fmla="*/ 19830 h 662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21017" h="66260">
                      <a:moveTo>
                        <a:pt x="521018" y="19830"/>
                      </a:moveTo>
                      <a:cubicBezTo>
                        <a:pt x="521018" y="19830"/>
                        <a:pt x="308610" y="85105"/>
                        <a:pt x="0" y="0"/>
                      </a:cubicBezTo>
                      <a:cubicBezTo>
                        <a:pt x="0" y="0"/>
                        <a:pt x="99060" y="47923"/>
                        <a:pt x="244793" y="63622"/>
                      </a:cubicBezTo>
                      <a:cubicBezTo>
                        <a:pt x="389573" y="79321"/>
                        <a:pt x="521018" y="19830"/>
                        <a:pt x="521018" y="19830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6DEF609F-98B6-4B64-BBF6-A01E1F9C35B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 rot="1420624">
              <a:off x="1773921" y="2908192"/>
              <a:ext cx="827101" cy="657204"/>
            </a:xfrm>
            <a:prstGeom prst="rect">
              <a:avLst/>
            </a:prstGeom>
          </p:spPr>
        </p:pic>
        <p:pic>
          <p:nvPicPr>
            <p:cNvPr id="52" name="Picture 51">
              <a:extLst>
                <a:ext uri="{FF2B5EF4-FFF2-40B4-BE49-F238E27FC236}">
                  <a16:creationId xmlns:a16="http://schemas.microsoft.com/office/drawing/2014/main" id="{DFB4D7B6-D576-4CED-8BA9-B45A6070D0C9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 rot="20096557">
              <a:off x="0" y="3760985"/>
              <a:ext cx="841135" cy="657204"/>
            </a:xfrm>
            <a:prstGeom prst="rect">
              <a:avLst/>
            </a:prstGeom>
          </p:spPr>
        </p:pic>
      </p:grpSp>
      <p:pic>
        <p:nvPicPr>
          <p:cNvPr id="73" name="Graphic 72">
            <a:extLst>
              <a:ext uri="{FF2B5EF4-FFF2-40B4-BE49-F238E27FC236}">
                <a16:creationId xmlns:a16="http://schemas.microsoft.com/office/drawing/2014/main" id="{F39ACC1B-B1DB-490D-B3ED-C6EB1D20804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423280">
            <a:off x="2235099" y="4132430"/>
            <a:ext cx="1264686" cy="1505478"/>
          </a:xfrm>
          <a:prstGeom prst="rect">
            <a:avLst/>
          </a:prstGeom>
        </p:spPr>
      </p:pic>
      <p:pic>
        <p:nvPicPr>
          <p:cNvPr id="47" name="Graphic 46">
            <a:hlinkClick r:id="rId13" action="ppaction://hlinksldjump"/>
            <a:extLst>
              <a:ext uri="{FF2B5EF4-FFF2-40B4-BE49-F238E27FC236}">
                <a16:creationId xmlns:a16="http://schemas.microsoft.com/office/drawing/2014/main" id="{6EB87AB6-DC2C-42C3-A1D6-CE554C76B15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471664" y="5881489"/>
            <a:ext cx="1038618" cy="814602"/>
          </a:xfrm>
          <a:prstGeom prst="rect">
            <a:avLst/>
          </a:prstGeom>
        </p:spPr>
      </p:pic>
      <p:pic>
        <p:nvPicPr>
          <p:cNvPr id="50" name="Graphic 49">
            <a:hlinkClick r:id="rId15" action="ppaction://hlinksldjump"/>
            <a:extLst>
              <a:ext uri="{FF2B5EF4-FFF2-40B4-BE49-F238E27FC236}">
                <a16:creationId xmlns:a16="http://schemas.microsoft.com/office/drawing/2014/main" id="{AC4BDE03-49B8-4D65-AD66-ED1DA939DDB8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497360" y="5023414"/>
            <a:ext cx="983560" cy="737670"/>
          </a:xfrm>
          <a:prstGeom prst="rect">
            <a:avLst/>
          </a:prstGeom>
        </p:spPr>
      </p:pic>
      <p:pic>
        <p:nvPicPr>
          <p:cNvPr id="53" name="Graphic 52">
            <a:hlinkClick r:id="rId17" action="ppaction://hlinksldjump"/>
            <a:extLst>
              <a:ext uri="{FF2B5EF4-FFF2-40B4-BE49-F238E27FC236}">
                <a16:creationId xmlns:a16="http://schemas.microsoft.com/office/drawing/2014/main" id="{E534F3D4-CBC7-4C08-968B-1EAC17F9678E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405130" y="5794631"/>
            <a:ext cx="2042631" cy="827181"/>
          </a:xfrm>
          <a:prstGeom prst="rect">
            <a:avLst/>
          </a:prstGeom>
        </p:spPr>
      </p:pic>
      <p:pic>
        <p:nvPicPr>
          <p:cNvPr id="56" name="Graphic 55">
            <a:hlinkClick r:id="rId19" action="ppaction://hlinksldjump"/>
            <a:extLst>
              <a:ext uri="{FF2B5EF4-FFF2-40B4-BE49-F238E27FC236}">
                <a16:creationId xmlns:a16="http://schemas.microsoft.com/office/drawing/2014/main" id="{FFF999FA-1FCB-40A4-A5D1-1050A1B7279E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072874" y="5730201"/>
            <a:ext cx="1295969" cy="956043"/>
          </a:xfrm>
          <a:prstGeom prst="rect">
            <a:avLst/>
          </a:prstGeom>
        </p:spPr>
      </p:pic>
      <p:pic>
        <p:nvPicPr>
          <p:cNvPr id="64" name="Graphic 63">
            <a:hlinkClick r:id="rId21" action="ppaction://hlinksldjump"/>
            <a:extLst>
              <a:ext uri="{FF2B5EF4-FFF2-40B4-BE49-F238E27FC236}">
                <a16:creationId xmlns:a16="http://schemas.microsoft.com/office/drawing/2014/main" id="{7F8B3F90-D626-4767-9C4A-4872E8832869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3663328" y="5000408"/>
            <a:ext cx="1165501" cy="806885"/>
          </a:xfrm>
          <a:prstGeom prst="rect">
            <a:avLst/>
          </a:prstGeom>
        </p:spPr>
      </p:pic>
      <p:pic>
        <p:nvPicPr>
          <p:cNvPr id="65" name="Graphic 64">
            <a:hlinkClick r:id="rId23" action="ppaction://hlinksldjump"/>
            <a:extLst>
              <a:ext uri="{FF2B5EF4-FFF2-40B4-BE49-F238E27FC236}">
                <a16:creationId xmlns:a16="http://schemas.microsoft.com/office/drawing/2014/main" id="{D1997C61-BC3D-4772-A64D-925C8383DA0D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4739717" y="5781701"/>
            <a:ext cx="1909302" cy="782501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308E374-9559-4778-A798-325278523F65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2221725" y="4156506"/>
            <a:ext cx="1247775" cy="1457325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9FAF148A-5A56-483A-A4C9-3BBCD600ADC2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 rot="1196111">
            <a:off x="8759917" y="4103820"/>
            <a:ext cx="1247775" cy="1457325"/>
          </a:xfrm>
          <a:prstGeom prst="rect">
            <a:avLst/>
          </a:prstGeom>
        </p:spPr>
      </p:pic>
      <p:pic>
        <p:nvPicPr>
          <p:cNvPr id="2" name="Picture 1">
            <a:hlinkClick r:id="rId26" action="ppaction://hlinksldjump"/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5229232" y="4625535"/>
            <a:ext cx="2144322" cy="1072161"/>
          </a:xfrm>
          <a:prstGeom prst="rect">
            <a:avLst/>
          </a:prstGeom>
        </p:spPr>
      </p:pic>
      <p:sp>
        <p:nvSpPr>
          <p:cNvPr id="44" name="Arrow: Right 43">
            <a:hlinkClick r:id="rId28" action="ppaction://hlinksldjump"/>
            <a:extLst>
              <a:ext uri="{FF2B5EF4-FFF2-40B4-BE49-F238E27FC236}">
                <a16:creationId xmlns:a16="http://schemas.microsoft.com/office/drawing/2014/main" id="{0954FFF7-0179-4635-9B7D-C95BED369698}"/>
              </a:ext>
            </a:extLst>
          </p:cNvPr>
          <p:cNvSpPr/>
          <p:nvPr/>
        </p:nvSpPr>
        <p:spPr>
          <a:xfrm>
            <a:off x="11314794" y="6273142"/>
            <a:ext cx="814511" cy="579478"/>
          </a:xfrm>
          <a:prstGeom prst="rightArrow">
            <a:avLst>
              <a:gd name="adj1" fmla="val 58051"/>
              <a:gd name="adj2" fmla="val 55032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ysClr val="windowText" lastClr="000000"/>
              </a:solidFill>
              <a:latin typeface="Coiny" panose="0200090306050006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976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59259E-6 L 0.03919 -2.59259E-6 C 0.05677 -2.59259E-6 0.0789 -0.08912 0.0789 -0.16134 L 0.0789 -0.32222 " pathEditMode="relative" rAng="0" ptsTypes="AAAA">
                                      <p:cBhvr>
                                        <p:cTn id="6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45" y="-161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2.96296E-6 L 2.70833E-6 -0.10717 C 2.70833E-6 -0.15509 -0.0293 -0.21389 -0.053 -0.21389 L -0.10586 -0.21389 " pathEditMode="relative" rAng="0" ptsTypes="AAAA">
                                      <p:cBhvr>
                                        <p:cTn id="17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99" y="-106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3.7037E-6 L 0.12812 3.7037E-6 C 0.18541 3.7037E-6 0.25625 -0.0588 0.25625 -0.10649 L 0.25625 -0.21297 " pathEditMode="relative" rAng="0" ptsTypes="AAAA">
                                      <p:cBhvr>
                                        <p:cTn id="2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812" y="-106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7.40741E-7 L -3.33333E-6 -0.17407 C -3.33333E-6 -0.25232 0.0431 -0.34815 0.07813 -0.34815 L 0.15638 -0.34815 " pathEditMode="relative" rAng="0" ptsTypes="AAAA">
                                      <p:cBhvr>
                                        <p:cTn id="39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13" y="-174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3.7037E-7 L 1.04167E-6 -0.09954 C 1.04167E-6 -0.14398 0.03424 -0.19838 0.06211 -0.19838 L 0.12435 -0.19838 " pathEditMode="relative" rAng="0" ptsTypes="AAAA">
                                      <p:cBhvr>
                                        <p:cTn id="50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11" y="-9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7.40741E-7 L 0.03138 -0.19607 L 0.01328 -0.33773 L -0.0388 -0.32107 " pathEditMode="relative" ptsTypes="AAAA">
                                      <p:cBhvr>
                                        <p:cTn id="61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51 0.02894 L 0.00351 -0.13657 C 0.00351 -0.21088 -0.05391 -0.30208 -0.10039 -0.30208 L -0.20417 -0.30208 " pathEditMode="relative" rAng="0" ptsTypes="AAAA">
                                      <p:cBhvr>
                                        <p:cTn id="72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391" y="-165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0"/>
                            </p:stCondLst>
                            <p:childTnLst>
                              <p:par>
                                <p:cTn id="74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164963" y="862539"/>
            <a:ext cx="9670991" cy="565597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6" name="图片 35">
            <a:extLst>
              <a:ext uri="{FF2B5EF4-FFF2-40B4-BE49-F238E27FC236}">
                <a16:creationId xmlns:a16="http://schemas.microsoft.com/office/drawing/2014/main" id="{8AD3495A-843E-4F19-BF65-1D2AB4E5D64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7974" y="339363"/>
            <a:ext cx="1475295" cy="1475295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5B668911-A1C2-4773-84AC-84CC2248D91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64716" y="-133645"/>
            <a:ext cx="1727788" cy="1727788"/>
          </a:xfrm>
          <a:prstGeom prst="rect">
            <a:avLst/>
          </a:prstGeom>
        </p:spPr>
      </p:pic>
      <p:pic>
        <p:nvPicPr>
          <p:cNvPr id="42" name="图片 41">
            <a:hlinkClick r:id="rId6" action="ppaction://hlinksldjump"/>
            <a:extLst>
              <a:ext uri="{FF2B5EF4-FFF2-40B4-BE49-F238E27FC236}">
                <a16:creationId xmlns:a16="http://schemas.microsoft.com/office/drawing/2014/main" id="{E2B0F7AB-0705-4695-8DDA-DAB640D2005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122"/>
          <a:stretch>
            <a:fillRect/>
          </a:stretch>
        </p:blipFill>
        <p:spPr>
          <a:xfrm>
            <a:off x="10469155" y="823631"/>
            <a:ext cx="1341755" cy="137096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C2803D15-CD4C-4669-87DB-AF7E8EA5A5E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28976" y="5010845"/>
            <a:ext cx="2348622" cy="1732590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B675E0C1-8741-4A93-B36D-FCEB6ED89067}"/>
              </a:ext>
            </a:extLst>
          </p:cNvPr>
          <p:cNvGrpSpPr/>
          <p:nvPr/>
        </p:nvGrpSpPr>
        <p:grpSpPr>
          <a:xfrm>
            <a:off x="-19234" y="4221163"/>
            <a:ext cx="1873035" cy="2563579"/>
            <a:chOff x="0" y="2574771"/>
            <a:chExt cx="2601022" cy="3911602"/>
          </a:xfrm>
        </p:grpSpPr>
        <p:pic>
          <p:nvPicPr>
            <p:cNvPr id="25" name="Graphic 185">
              <a:extLst>
                <a:ext uri="{FF2B5EF4-FFF2-40B4-BE49-F238E27FC236}">
                  <a16:creationId xmlns:a16="http://schemas.microsoft.com/office/drawing/2014/main" id="{B4813FA4-FE1B-45E0-8E70-C6EFB52293B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08420" y="2574771"/>
              <a:ext cx="2126272" cy="3890793"/>
            </a:xfrm>
            <a:prstGeom prst="rect">
              <a:avLst/>
            </a:prstGeom>
          </p:spPr>
        </p:pic>
        <p:pic>
          <p:nvPicPr>
            <p:cNvPr id="26" name="Graphic 186">
              <a:extLst>
                <a:ext uri="{FF2B5EF4-FFF2-40B4-BE49-F238E27FC236}">
                  <a16:creationId xmlns:a16="http://schemas.microsoft.com/office/drawing/2014/main" id="{0188D9FF-A829-453E-A820-10791D121AF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 rot="20848992" flipH="1">
              <a:off x="1479576" y="5572416"/>
              <a:ext cx="679548" cy="911124"/>
            </a:xfrm>
            <a:prstGeom prst="rect">
              <a:avLst/>
            </a:prstGeom>
          </p:spPr>
        </p:pic>
        <p:pic>
          <p:nvPicPr>
            <p:cNvPr id="27" name="Graphic 187">
              <a:extLst>
                <a:ext uri="{FF2B5EF4-FFF2-40B4-BE49-F238E27FC236}">
                  <a16:creationId xmlns:a16="http://schemas.microsoft.com/office/drawing/2014/main" id="{11C69D01-1A10-4546-B66B-55238E413FE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 flipH="1">
              <a:off x="687864" y="5538437"/>
              <a:ext cx="421031" cy="947936"/>
            </a:xfrm>
            <a:prstGeom prst="rect">
              <a:avLst/>
            </a:prstGeom>
          </p:spPr>
        </p:pic>
        <p:grpSp>
          <p:nvGrpSpPr>
            <p:cNvPr id="28" name="Graphic 48">
              <a:extLst>
                <a:ext uri="{FF2B5EF4-FFF2-40B4-BE49-F238E27FC236}">
                  <a16:creationId xmlns:a16="http://schemas.microsoft.com/office/drawing/2014/main" id="{90A91BE8-EEC7-4A3A-83C0-C7533D04ECCE}"/>
                </a:ext>
              </a:extLst>
            </p:cNvPr>
            <p:cNvGrpSpPr/>
            <p:nvPr/>
          </p:nvGrpSpPr>
          <p:grpSpPr>
            <a:xfrm rot="21348225" flipH="1">
              <a:off x="700006" y="3535337"/>
              <a:ext cx="1039866" cy="519311"/>
              <a:chOff x="4486476" y="4509041"/>
              <a:chExt cx="854211" cy="406216"/>
            </a:xfrm>
          </p:grpSpPr>
          <p:sp>
            <p:nvSpPr>
              <p:cNvPr id="31" name="Freeform: Shape 191">
                <a:extLst>
                  <a:ext uri="{FF2B5EF4-FFF2-40B4-BE49-F238E27FC236}">
                    <a16:creationId xmlns:a16="http://schemas.microsoft.com/office/drawing/2014/main" id="{657E79D4-BB29-4FE0-924C-5425C212B935}"/>
                  </a:ext>
                </a:extLst>
              </p:cNvPr>
              <p:cNvSpPr/>
              <p:nvPr/>
            </p:nvSpPr>
            <p:spPr>
              <a:xfrm rot="21348225">
                <a:off x="4486476" y="4509041"/>
                <a:ext cx="86582" cy="280168"/>
              </a:xfrm>
              <a:custGeom>
                <a:avLst/>
                <a:gdLst>
                  <a:gd name="connsiteX0" fmla="*/ 155014 w 163773"/>
                  <a:gd name="connsiteY0" fmla="*/ 289988 h 289988"/>
                  <a:gd name="connsiteX1" fmla="*/ 148346 w 163773"/>
                  <a:gd name="connsiteY1" fmla="*/ 286683 h 289988"/>
                  <a:gd name="connsiteX2" fmla="*/ 1661 w 163773"/>
                  <a:gd name="connsiteY2" fmla="*/ 107385 h 289988"/>
                  <a:gd name="connsiteX3" fmla="*/ 3566 w 163773"/>
                  <a:gd name="connsiteY3" fmla="*/ 97470 h 289988"/>
                  <a:gd name="connsiteX4" fmla="*/ 14996 w 163773"/>
                  <a:gd name="connsiteY4" fmla="*/ 99123 h 289988"/>
                  <a:gd name="connsiteX5" fmla="*/ 142631 w 163773"/>
                  <a:gd name="connsiteY5" fmla="*/ 255286 h 289988"/>
                  <a:gd name="connsiteX6" fmla="*/ 129296 w 163773"/>
                  <a:gd name="connsiteY6" fmla="*/ 171833 h 289988"/>
                  <a:gd name="connsiteX7" fmla="*/ 29284 w 163773"/>
                  <a:gd name="connsiteY7" fmla="*/ 10713 h 289988"/>
                  <a:gd name="connsiteX8" fmla="*/ 33094 w 163773"/>
                  <a:gd name="connsiteY8" fmla="*/ 798 h 289988"/>
                  <a:gd name="connsiteX9" fmla="*/ 44524 w 163773"/>
                  <a:gd name="connsiteY9" fmla="*/ 4103 h 289988"/>
                  <a:gd name="connsiteX10" fmla="*/ 144536 w 163773"/>
                  <a:gd name="connsiteY10" fmla="*/ 166050 h 289988"/>
                  <a:gd name="connsiteX11" fmla="*/ 145489 w 163773"/>
                  <a:gd name="connsiteY11" fmla="*/ 168528 h 289988"/>
                  <a:gd name="connsiteX12" fmla="*/ 163586 w 163773"/>
                  <a:gd name="connsiteY12" fmla="*/ 282552 h 289988"/>
                  <a:gd name="connsiteX13" fmla="*/ 158824 w 163773"/>
                  <a:gd name="connsiteY13" fmla="*/ 289988 h 289988"/>
                  <a:gd name="connsiteX14" fmla="*/ 155014 w 163773"/>
                  <a:gd name="connsiteY14" fmla="*/ 289988 h 289988"/>
                  <a:gd name="connsiteX0" fmla="*/ 154626 w 163384"/>
                  <a:gd name="connsiteY0" fmla="*/ 289988 h 289988"/>
                  <a:gd name="connsiteX1" fmla="*/ 147958 w 163384"/>
                  <a:gd name="connsiteY1" fmla="*/ 286683 h 289988"/>
                  <a:gd name="connsiteX2" fmla="*/ 1273 w 163384"/>
                  <a:gd name="connsiteY2" fmla="*/ 107385 h 289988"/>
                  <a:gd name="connsiteX3" fmla="*/ 3178 w 163384"/>
                  <a:gd name="connsiteY3" fmla="*/ 97470 h 289988"/>
                  <a:gd name="connsiteX4" fmla="*/ 14608 w 163384"/>
                  <a:gd name="connsiteY4" fmla="*/ 99123 h 289988"/>
                  <a:gd name="connsiteX5" fmla="*/ 142243 w 163384"/>
                  <a:gd name="connsiteY5" fmla="*/ 255286 h 289988"/>
                  <a:gd name="connsiteX6" fmla="*/ 128908 w 163384"/>
                  <a:gd name="connsiteY6" fmla="*/ 171833 h 289988"/>
                  <a:gd name="connsiteX7" fmla="*/ 28896 w 163384"/>
                  <a:gd name="connsiteY7" fmla="*/ 10713 h 289988"/>
                  <a:gd name="connsiteX8" fmla="*/ 32706 w 163384"/>
                  <a:gd name="connsiteY8" fmla="*/ 798 h 289988"/>
                  <a:gd name="connsiteX9" fmla="*/ 44136 w 163384"/>
                  <a:gd name="connsiteY9" fmla="*/ 4103 h 289988"/>
                  <a:gd name="connsiteX10" fmla="*/ 144148 w 163384"/>
                  <a:gd name="connsiteY10" fmla="*/ 166050 h 289988"/>
                  <a:gd name="connsiteX11" fmla="*/ 145101 w 163384"/>
                  <a:gd name="connsiteY11" fmla="*/ 168528 h 289988"/>
                  <a:gd name="connsiteX12" fmla="*/ 163198 w 163384"/>
                  <a:gd name="connsiteY12" fmla="*/ 282552 h 289988"/>
                  <a:gd name="connsiteX13" fmla="*/ 158436 w 163384"/>
                  <a:gd name="connsiteY13" fmla="*/ 289988 h 289988"/>
                  <a:gd name="connsiteX14" fmla="*/ 154626 w 163384"/>
                  <a:gd name="connsiteY14" fmla="*/ 289988 h 289988"/>
                  <a:gd name="connsiteX0" fmla="*/ 151452 w 160210"/>
                  <a:gd name="connsiteY0" fmla="*/ 289988 h 289988"/>
                  <a:gd name="connsiteX1" fmla="*/ 144784 w 160210"/>
                  <a:gd name="connsiteY1" fmla="*/ 286683 h 289988"/>
                  <a:gd name="connsiteX2" fmla="*/ 10298 w 160210"/>
                  <a:gd name="connsiteY2" fmla="*/ 138331 h 289988"/>
                  <a:gd name="connsiteX3" fmla="*/ 4 w 160210"/>
                  <a:gd name="connsiteY3" fmla="*/ 97470 h 289988"/>
                  <a:gd name="connsiteX4" fmla="*/ 11434 w 160210"/>
                  <a:gd name="connsiteY4" fmla="*/ 99123 h 289988"/>
                  <a:gd name="connsiteX5" fmla="*/ 139069 w 160210"/>
                  <a:gd name="connsiteY5" fmla="*/ 255286 h 289988"/>
                  <a:gd name="connsiteX6" fmla="*/ 125734 w 160210"/>
                  <a:gd name="connsiteY6" fmla="*/ 171833 h 289988"/>
                  <a:gd name="connsiteX7" fmla="*/ 25722 w 160210"/>
                  <a:gd name="connsiteY7" fmla="*/ 10713 h 289988"/>
                  <a:gd name="connsiteX8" fmla="*/ 29532 w 160210"/>
                  <a:gd name="connsiteY8" fmla="*/ 798 h 289988"/>
                  <a:gd name="connsiteX9" fmla="*/ 40962 w 160210"/>
                  <a:gd name="connsiteY9" fmla="*/ 4103 h 289988"/>
                  <a:gd name="connsiteX10" fmla="*/ 140974 w 160210"/>
                  <a:gd name="connsiteY10" fmla="*/ 166050 h 289988"/>
                  <a:gd name="connsiteX11" fmla="*/ 141927 w 160210"/>
                  <a:gd name="connsiteY11" fmla="*/ 168528 h 289988"/>
                  <a:gd name="connsiteX12" fmla="*/ 160024 w 160210"/>
                  <a:gd name="connsiteY12" fmla="*/ 282552 h 289988"/>
                  <a:gd name="connsiteX13" fmla="*/ 155262 w 160210"/>
                  <a:gd name="connsiteY13" fmla="*/ 289988 h 289988"/>
                  <a:gd name="connsiteX14" fmla="*/ 151452 w 160210"/>
                  <a:gd name="connsiteY14" fmla="*/ 289988 h 289988"/>
                  <a:gd name="connsiteX0" fmla="*/ 151530 w 160288"/>
                  <a:gd name="connsiteY0" fmla="*/ 289988 h 289988"/>
                  <a:gd name="connsiteX1" fmla="*/ 144862 w 160288"/>
                  <a:gd name="connsiteY1" fmla="*/ 286683 h 289988"/>
                  <a:gd name="connsiteX2" fmla="*/ 10376 w 160288"/>
                  <a:gd name="connsiteY2" fmla="*/ 138331 h 289988"/>
                  <a:gd name="connsiteX3" fmla="*/ 82 w 160288"/>
                  <a:gd name="connsiteY3" fmla="*/ 97470 h 289988"/>
                  <a:gd name="connsiteX4" fmla="*/ 16392 w 160288"/>
                  <a:gd name="connsiteY4" fmla="*/ 130069 h 289988"/>
                  <a:gd name="connsiteX5" fmla="*/ 139147 w 160288"/>
                  <a:gd name="connsiteY5" fmla="*/ 255286 h 289988"/>
                  <a:gd name="connsiteX6" fmla="*/ 125812 w 160288"/>
                  <a:gd name="connsiteY6" fmla="*/ 171833 h 289988"/>
                  <a:gd name="connsiteX7" fmla="*/ 25800 w 160288"/>
                  <a:gd name="connsiteY7" fmla="*/ 10713 h 289988"/>
                  <a:gd name="connsiteX8" fmla="*/ 29610 w 160288"/>
                  <a:gd name="connsiteY8" fmla="*/ 798 h 289988"/>
                  <a:gd name="connsiteX9" fmla="*/ 41040 w 160288"/>
                  <a:gd name="connsiteY9" fmla="*/ 4103 h 289988"/>
                  <a:gd name="connsiteX10" fmla="*/ 141052 w 160288"/>
                  <a:gd name="connsiteY10" fmla="*/ 166050 h 289988"/>
                  <a:gd name="connsiteX11" fmla="*/ 142005 w 160288"/>
                  <a:gd name="connsiteY11" fmla="*/ 168528 h 289988"/>
                  <a:gd name="connsiteX12" fmla="*/ 160102 w 160288"/>
                  <a:gd name="connsiteY12" fmla="*/ 282552 h 289988"/>
                  <a:gd name="connsiteX13" fmla="*/ 155340 w 160288"/>
                  <a:gd name="connsiteY13" fmla="*/ 289988 h 289988"/>
                  <a:gd name="connsiteX14" fmla="*/ 151530 w 160288"/>
                  <a:gd name="connsiteY14" fmla="*/ 289988 h 289988"/>
                  <a:gd name="connsiteX0" fmla="*/ 141423 w 150181"/>
                  <a:gd name="connsiteY0" fmla="*/ 289988 h 289988"/>
                  <a:gd name="connsiteX1" fmla="*/ 134755 w 150181"/>
                  <a:gd name="connsiteY1" fmla="*/ 286683 h 289988"/>
                  <a:gd name="connsiteX2" fmla="*/ 269 w 150181"/>
                  <a:gd name="connsiteY2" fmla="*/ 138331 h 289988"/>
                  <a:gd name="connsiteX3" fmla="*/ 19252 w 150181"/>
                  <a:gd name="connsiteY3" fmla="*/ 128415 h 289988"/>
                  <a:gd name="connsiteX4" fmla="*/ 6285 w 150181"/>
                  <a:gd name="connsiteY4" fmla="*/ 130069 h 289988"/>
                  <a:gd name="connsiteX5" fmla="*/ 129040 w 150181"/>
                  <a:gd name="connsiteY5" fmla="*/ 255286 h 289988"/>
                  <a:gd name="connsiteX6" fmla="*/ 115705 w 150181"/>
                  <a:gd name="connsiteY6" fmla="*/ 171833 h 289988"/>
                  <a:gd name="connsiteX7" fmla="*/ 15693 w 150181"/>
                  <a:gd name="connsiteY7" fmla="*/ 10713 h 289988"/>
                  <a:gd name="connsiteX8" fmla="*/ 19503 w 150181"/>
                  <a:gd name="connsiteY8" fmla="*/ 798 h 289988"/>
                  <a:gd name="connsiteX9" fmla="*/ 30933 w 150181"/>
                  <a:gd name="connsiteY9" fmla="*/ 4103 h 289988"/>
                  <a:gd name="connsiteX10" fmla="*/ 130945 w 150181"/>
                  <a:gd name="connsiteY10" fmla="*/ 166050 h 289988"/>
                  <a:gd name="connsiteX11" fmla="*/ 131898 w 150181"/>
                  <a:gd name="connsiteY11" fmla="*/ 168528 h 289988"/>
                  <a:gd name="connsiteX12" fmla="*/ 149995 w 150181"/>
                  <a:gd name="connsiteY12" fmla="*/ 282552 h 289988"/>
                  <a:gd name="connsiteX13" fmla="*/ 145233 w 150181"/>
                  <a:gd name="connsiteY13" fmla="*/ 289988 h 289988"/>
                  <a:gd name="connsiteX14" fmla="*/ 141423 w 150181"/>
                  <a:gd name="connsiteY14" fmla="*/ 289988 h 289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50181" h="289988">
                    <a:moveTo>
                      <a:pt x="141423" y="289988"/>
                    </a:moveTo>
                    <a:cubicBezTo>
                      <a:pt x="138565" y="289988"/>
                      <a:pt x="136660" y="289162"/>
                      <a:pt x="134755" y="286683"/>
                    </a:cubicBezTo>
                    <a:lnTo>
                      <a:pt x="269" y="138331"/>
                    </a:lnTo>
                    <a:cubicBezTo>
                      <a:pt x="-2588" y="135026"/>
                      <a:pt x="18249" y="129792"/>
                      <a:pt x="19252" y="128415"/>
                    </a:cubicBezTo>
                    <a:cubicBezTo>
                      <a:pt x="20255" y="127038"/>
                      <a:pt x="3428" y="126764"/>
                      <a:pt x="6285" y="130069"/>
                    </a:cubicBezTo>
                    <a:lnTo>
                      <a:pt x="129040" y="255286"/>
                    </a:lnTo>
                    <a:lnTo>
                      <a:pt x="115705" y="171833"/>
                    </a:lnTo>
                    <a:lnTo>
                      <a:pt x="15693" y="10713"/>
                    </a:lnTo>
                    <a:cubicBezTo>
                      <a:pt x="13788" y="7408"/>
                      <a:pt x="14740" y="2450"/>
                      <a:pt x="19503" y="798"/>
                    </a:cubicBezTo>
                    <a:cubicBezTo>
                      <a:pt x="23313" y="-855"/>
                      <a:pt x="29028" y="-28"/>
                      <a:pt x="30933" y="4103"/>
                    </a:cubicBezTo>
                    <a:lnTo>
                      <a:pt x="130945" y="166050"/>
                    </a:lnTo>
                    <a:cubicBezTo>
                      <a:pt x="130945" y="166876"/>
                      <a:pt x="131898" y="167702"/>
                      <a:pt x="131898" y="168528"/>
                    </a:cubicBezTo>
                    <a:lnTo>
                      <a:pt x="149995" y="282552"/>
                    </a:lnTo>
                    <a:cubicBezTo>
                      <a:pt x="150948" y="285857"/>
                      <a:pt x="148090" y="289162"/>
                      <a:pt x="145233" y="289988"/>
                    </a:cubicBezTo>
                    <a:lnTo>
                      <a:pt x="141423" y="289988"/>
                    </a:lnTo>
                    <a:close/>
                  </a:path>
                </a:pathLst>
              </a:custGeom>
              <a:solidFill>
                <a:srgbClr val="C4C4C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2" name="Freeform: Shape 192">
                <a:extLst>
                  <a:ext uri="{FF2B5EF4-FFF2-40B4-BE49-F238E27FC236}">
                    <a16:creationId xmlns:a16="http://schemas.microsoft.com/office/drawing/2014/main" id="{8D1DACC8-5917-4D3C-9EF9-6FE12468DEAA}"/>
                  </a:ext>
                </a:extLst>
              </p:cNvPr>
              <p:cNvSpPr/>
              <p:nvPr/>
            </p:nvSpPr>
            <p:spPr>
              <a:xfrm>
                <a:off x="5274367" y="4524580"/>
                <a:ext cx="66320" cy="252724"/>
              </a:xfrm>
              <a:custGeom>
                <a:avLst/>
                <a:gdLst>
                  <a:gd name="connsiteX0" fmla="*/ 7863 w 127877"/>
                  <a:gd name="connsiteY0" fmla="*/ 271539 h 271538"/>
                  <a:gd name="connsiteX1" fmla="*/ 5005 w 127877"/>
                  <a:gd name="connsiteY1" fmla="*/ 270712 h 271538"/>
                  <a:gd name="connsiteX2" fmla="*/ 243 w 127877"/>
                  <a:gd name="connsiteY2" fmla="*/ 262450 h 271538"/>
                  <a:gd name="connsiteX3" fmla="*/ 33580 w 127877"/>
                  <a:gd name="connsiteY3" fmla="*/ 145121 h 271538"/>
                  <a:gd name="connsiteX4" fmla="*/ 33580 w 127877"/>
                  <a:gd name="connsiteY4" fmla="*/ 144295 h 271538"/>
                  <a:gd name="connsiteX5" fmla="*/ 100255 w 127877"/>
                  <a:gd name="connsiteY5" fmla="*/ 4657 h 271538"/>
                  <a:gd name="connsiteX6" fmla="*/ 110733 w 127877"/>
                  <a:gd name="connsiteY6" fmla="*/ 526 h 271538"/>
                  <a:gd name="connsiteX7" fmla="*/ 115495 w 127877"/>
                  <a:gd name="connsiteY7" fmla="*/ 9615 h 271538"/>
                  <a:gd name="connsiteX8" fmla="*/ 48820 w 127877"/>
                  <a:gd name="connsiteY8" fmla="*/ 148426 h 271538"/>
                  <a:gd name="connsiteX9" fmla="*/ 27865 w 127877"/>
                  <a:gd name="connsiteY9" fmla="*/ 224442 h 271538"/>
                  <a:gd name="connsiteX10" fmla="*/ 112638 w 127877"/>
                  <a:gd name="connsiteY10" fmla="*/ 112071 h 271538"/>
                  <a:gd name="connsiteX11" fmla="*/ 124068 w 127877"/>
                  <a:gd name="connsiteY11" fmla="*/ 109592 h 271538"/>
                  <a:gd name="connsiteX12" fmla="*/ 126925 w 127877"/>
                  <a:gd name="connsiteY12" fmla="*/ 119507 h 271538"/>
                  <a:gd name="connsiteX13" fmla="*/ 14530 w 127877"/>
                  <a:gd name="connsiteY13" fmla="*/ 269060 h 271538"/>
                  <a:gd name="connsiteX14" fmla="*/ 7863 w 127877"/>
                  <a:gd name="connsiteY14" fmla="*/ 271539 h 2715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7877" h="271538">
                    <a:moveTo>
                      <a:pt x="7863" y="271539"/>
                    </a:moveTo>
                    <a:cubicBezTo>
                      <a:pt x="6910" y="271539"/>
                      <a:pt x="5958" y="271539"/>
                      <a:pt x="5005" y="270712"/>
                    </a:cubicBezTo>
                    <a:cubicBezTo>
                      <a:pt x="1195" y="269060"/>
                      <a:pt x="-710" y="265755"/>
                      <a:pt x="243" y="262450"/>
                    </a:cubicBezTo>
                    <a:lnTo>
                      <a:pt x="33580" y="145121"/>
                    </a:lnTo>
                    <a:cubicBezTo>
                      <a:pt x="33580" y="145121"/>
                      <a:pt x="33580" y="144295"/>
                      <a:pt x="33580" y="144295"/>
                    </a:cubicBezTo>
                    <a:lnTo>
                      <a:pt x="100255" y="4657"/>
                    </a:lnTo>
                    <a:cubicBezTo>
                      <a:pt x="102160" y="1352"/>
                      <a:pt x="106923" y="-1127"/>
                      <a:pt x="110733" y="526"/>
                    </a:cubicBezTo>
                    <a:cubicBezTo>
                      <a:pt x="114543" y="2179"/>
                      <a:pt x="117400" y="6310"/>
                      <a:pt x="115495" y="9615"/>
                    </a:cubicBezTo>
                    <a:lnTo>
                      <a:pt x="48820" y="148426"/>
                    </a:lnTo>
                    <a:lnTo>
                      <a:pt x="27865" y="224442"/>
                    </a:lnTo>
                    <a:lnTo>
                      <a:pt x="112638" y="112071"/>
                    </a:lnTo>
                    <a:cubicBezTo>
                      <a:pt x="115495" y="108766"/>
                      <a:pt x="120258" y="107940"/>
                      <a:pt x="124068" y="109592"/>
                    </a:cubicBezTo>
                    <a:cubicBezTo>
                      <a:pt x="127878" y="112071"/>
                      <a:pt x="128830" y="116202"/>
                      <a:pt x="126925" y="119507"/>
                    </a:cubicBezTo>
                    <a:lnTo>
                      <a:pt x="14530" y="269060"/>
                    </a:lnTo>
                    <a:cubicBezTo>
                      <a:pt x="12625" y="270712"/>
                      <a:pt x="9768" y="271539"/>
                      <a:pt x="7863" y="271539"/>
                    </a:cubicBezTo>
                    <a:close/>
                  </a:path>
                </a:pathLst>
              </a:custGeom>
              <a:solidFill>
                <a:srgbClr val="C4C4C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grpSp>
            <p:nvGrpSpPr>
              <p:cNvPr id="33" name="Graphic 48">
                <a:extLst>
                  <a:ext uri="{FF2B5EF4-FFF2-40B4-BE49-F238E27FC236}">
                    <a16:creationId xmlns:a16="http://schemas.microsoft.com/office/drawing/2014/main" id="{92A84C43-618F-4F6A-A05E-A265007E00A4}"/>
                  </a:ext>
                </a:extLst>
              </p:cNvPr>
              <p:cNvGrpSpPr/>
              <p:nvPr/>
            </p:nvGrpSpPr>
            <p:grpSpPr>
              <a:xfrm>
                <a:off x="4548002" y="4548088"/>
                <a:ext cx="779874" cy="367169"/>
                <a:chOff x="4548002" y="4548088"/>
                <a:chExt cx="779874" cy="367169"/>
              </a:xfrm>
            </p:grpSpPr>
            <p:sp>
              <p:nvSpPr>
                <p:cNvPr id="34" name="Freeform: Shape 194">
                  <a:extLst>
                    <a:ext uri="{FF2B5EF4-FFF2-40B4-BE49-F238E27FC236}">
                      <a16:creationId xmlns:a16="http://schemas.microsoft.com/office/drawing/2014/main" id="{E2C98194-FCF8-4771-8EA6-E499ABE458B5}"/>
                    </a:ext>
                  </a:extLst>
                </p:cNvPr>
                <p:cNvSpPr/>
                <p:nvPr/>
              </p:nvSpPr>
              <p:spPr>
                <a:xfrm>
                  <a:off x="4548002" y="4548088"/>
                  <a:ext cx="779874" cy="367169"/>
                </a:xfrm>
                <a:custGeom>
                  <a:avLst/>
                  <a:gdLst>
                    <a:gd name="connsiteX0" fmla="*/ 0 w 752475"/>
                    <a:gd name="connsiteY0" fmla="*/ 109066 h 342109"/>
                    <a:gd name="connsiteX1" fmla="*/ 430530 w 752475"/>
                    <a:gd name="connsiteY1" fmla="*/ 0 h 342109"/>
                    <a:gd name="connsiteX2" fmla="*/ 752475 w 752475"/>
                    <a:gd name="connsiteY2" fmla="*/ 90062 h 342109"/>
                    <a:gd name="connsiteX3" fmla="*/ 713423 w 752475"/>
                    <a:gd name="connsiteY3" fmla="*/ 209870 h 342109"/>
                    <a:gd name="connsiteX4" fmla="*/ 371475 w 752475"/>
                    <a:gd name="connsiteY4" fmla="*/ 342071 h 342109"/>
                    <a:gd name="connsiteX5" fmla="*/ 23812 w 752475"/>
                    <a:gd name="connsiteY5" fmla="*/ 227221 h 342109"/>
                    <a:gd name="connsiteX6" fmla="*/ 0 w 752475"/>
                    <a:gd name="connsiteY6" fmla="*/ 109066 h 3421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752475" h="342109">
                      <a:moveTo>
                        <a:pt x="0" y="109066"/>
                      </a:moveTo>
                      <a:lnTo>
                        <a:pt x="430530" y="0"/>
                      </a:lnTo>
                      <a:cubicBezTo>
                        <a:pt x="499110" y="11568"/>
                        <a:pt x="661988" y="63622"/>
                        <a:pt x="752475" y="90062"/>
                      </a:cubicBezTo>
                      <a:cubicBezTo>
                        <a:pt x="743903" y="130549"/>
                        <a:pt x="729615" y="170209"/>
                        <a:pt x="713423" y="209870"/>
                      </a:cubicBezTo>
                      <a:cubicBezTo>
                        <a:pt x="677228" y="239615"/>
                        <a:pt x="518160" y="339592"/>
                        <a:pt x="371475" y="342071"/>
                      </a:cubicBezTo>
                      <a:cubicBezTo>
                        <a:pt x="224790" y="344550"/>
                        <a:pt x="23812" y="227221"/>
                        <a:pt x="23812" y="227221"/>
                      </a:cubicBezTo>
                      <a:cubicBezTo>
                        <a:pt x="7620" y="185082"/>
                        <a:pt x="0" y="109066"/>
                        <a:pt x="0" y="10906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5" name="Freeform: Shape 195">
                  <a:extLst>
                    <a:ext uri="{FF2B5EF4-FFF2-40B4-BE49-F238E27FC236}">
                      <a16:creationId xmlns:a16="http://schemas.microsoft.com/office/drawing/2014/main" id="{3B003D17-1DC4-4F56-8215-F49B664AC7CA}"/>
                    </a:ext>
                  </a:extLst>
                </p:cNvPr>
                <p:cNvSpPr/>
                <p:nvPr/>
              </p:nvSpPr>
              <p:spPr>
                <a:xfrm>
                  <a:off x="4602562" y="4629047"/>
                  <a:ext cx="673511" cy="88379"/>
                </a:xfrm>
                <a:custGeom>
                  <a:avLst/>
                  <a:gdLst>
                    <a:gd name="connsiteX0" fmla="*/ 654368 w 654367"/>
                    <a:gd name="connsiteY0" fmla="*/ 89369 h 89369"/>
                    <a:gd name="connsiteX1" fmla="*/ 390525 w 654367"/>
                    <a:gd name="connsiteY1" fmla="*/ 133 h 89369"/>
                    <a:gd name="connsiteX2" fmla="*/ 0 w 654367"/>
                    <a:gd name="connsiteY2" fmla="*/ 89369 h 89369"/>
                    <a:gd name="connsiteX3" fmla="*/ 390525 w 654367"/>
                    <a:gd name="connsiteY3" fmla="*/ 33184 h 89369"/>
                    <a:gd name="connsiteX4" fmla="*/ 654368 w 654367"/>
                    <a:gd name="connsiteY4" fmla="*/ 89369 h 893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54367" h="89369">
                      <a:moveTo>
                        <a:pt x="654368" y="89369"/>
                      </a:moveTo>
                      <a:cubicBezTo>
                        <a:pt x="654368" y="89369"/>
                        <a:pt x="443865" y="3438"/>
                        <a:pt x="390525" y="133"/>
                      </a:cubicBezTo>
                      <a:cubicBezTo>
                        <a:pt x="338138" y="-3998"/>
                        <a:pt x="0" y="89369"/>
                        <a:pt x="0" y="89369"/>
                      </a:cubicBezTo>
                      <a:cubicBezTo>
                        <a:pt x="0" y="89369"/>
                        <a:pt x="303848" y="29052"/>
                        <a:pt x="390525" y="33184"/>
                      </a:cubicBezTo>
                      <a:cubicBezTo>
                        <a:pt x="479107" y="38141"/>
                        <a:pt x="654368" y="89369"/>
                        <a:pt x="654368" y="89369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8" name="Freeform: Shape 196">
                  <a:extLst>
                    <a:ext uri="{FF2B5EF4-FFF2-40B4-BE49-F238E27FC236}">
                      <a16:creationId xmlns:a16="http://schemas.microsoft.com/office/drawing/2014/main" id="{CAB7ECBE-160B-4E1D-8D12-7336E0F612F5}"/>
                    </a:ext>
                  </a:extLst>
                </p:cNvPr>
                <p:cNvSpPr/>
                <p:nvPr/>
              </p:nvSpPr>
              <p:spPr>
                <a:xfrm>
                  <a:off x="4621400" y="4740541"/>
                  <a:ext cx="600964" cy="60092"/>
                </a:xfrm>
                <a:custGeom>
                  <a:avLst/>
                  <a:gdLst>
                    <a:gd name="connsiteX0" fmla="*/ 583883 w 583882"/>
                    <a:gd name="connsiteY0" fmla="*/ 60765 h 60765"/>
                    <a:gd name="connsiteX1" fmla="*/ 384810 w 583882"/>
                    <a:gd name="connsiteY1" fmla="*/ 449 h 60765"/>
                    <a:gd name="connsiteX2" fmla="*/ 0 w 583882"/>
                    <a:gd name="connsiteY2" fmla="*/ 46719 h 60765"/>
                    <a:gd name="connsiteX3" fmla="*/ 384810 w 583882"/>
                    <a:gd name="connsiteY3" fmla="*/ 24410 h 60765"/>
                    <a:gd name="connsiteX4" fmla="*/ 583883 w 583882"/>
                    <a:gd name="connsiteY4" fmla="*/ 60765 h 607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83882" h="60765">
                      <a:moveTo>
                        <a:pt x="583883" y="60765"/>
                      </a:moveTo>
                      <a:cubicBezTo>
                        <a:pt x="583883" y="60765"/>
                        <a:pt x="453390" y="5406"/>
                        <a:pt x="384810" y="449"/>
                      </a:cubicBezTo>
                      <a:cubicBezTo>
                        <a:pt x="300038" y="-5335"/>
                        <a:pt x="0" y="46719"/>
                        <a:pt x="0" y="46719"/>
                      </a:cubicBezTo>
                      <a:cubicBezTo>
                        <a:pt x="0" y="46719"/>
                        <a:pt x="319088" y="19453"/>
                        <a:pt x="384810" y="24410"/>
                      </a:cubicBezTo>
                      <a:cubicBezTo>
                        <a:pt x="449580" y="29368"/>
                        <a:pt x="583883" y="60765"/>
                        <a:pt x="583883" y="60765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9" name="Freeform: Shape 197">
                  <a:extLst>
                    <a:ext uri="{FF2B5EF4-FFF2-40B4-BE49-F238E27FC236}">
                      <a16:creationId xmlns:a16="http://schemas.microsoft.com/office/drawing/2014/main" id="{3203D032-23CE-4C56-8C32-0BD2239EC102}"/>
                    </a:ext>
                  </a:extLst>
                </p:cNvPr>
                <p:cNvSpPr/>
                <p:nvPr/>
              </p:nvSpPr>
              <p:spPr>
                <a:xfrm>
                  <a:off x="4629749" y="4809152"/>
                  <a:ext cx="536260" cy="65526"/>
                </a:xfrm>
                <a:custGeom>
                  <a:avLst/>
                  <a:gdLst>
                    <a:gd name="connsiteX0" fmla="*/ 521018 w 521017"/>
                    <a:gd name="connsiteY0" fmla="*/ 19830 h 66260"/>
                    <a:gd name="connsiteX1" fmla="*/ 0 w 521017"/>
                    <a:gd name="connsiteY1" fmla="*/ 0 h 66260"/>
                    <a:gd name="connsiteX2" fmla="*/ 244793 w 521017"/>
                    <a:gd name="connsiteY2" fmla="*/ 63622 h 66260"/>
                    <a:gd name="connsiteX3" fmla="*/ 521018 w 521017"/>
                    <a:gd name="connsiteY3" fmla="*/ 19830 h 662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21017" h="66260">
                      <a:moveTo>
                        <a:pt x="521018" y="19830"/>
                      </a:moveTo>
                      <a:cubicBezTo>
                        <a:pt x="521018" y="19830"/>
                        <a:pt x="308610" y="85105"/>
                        <a:pt x="0" y="0"/>
                      </a:cubicBezTo>
                      <a:cubicBezTo>
                        <a:pt x="0" y="0"/>
                        <a:pt x="99060" y="47923"/>
                        <a:pt x="244793" y="63622"/>
                      </a:cubicBezTo>
                      <a:cubicBezTo>
                        <a:pt x="389573" y="79321"/>
                        <a:pt x="521018" y="19830"/>
                        <a:pt x="521018" y="19830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AD2EF681-F05B-43F0-909E-B762494D1F7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 rot="1420624">
              <a:off x="1773921" y="2908192"/>
              <a:ext cx="827101" cy="657204"/>
            </a:xfrm>
            <a:prstGeom prst="rect">
              <a:avLst/>
            </a:prstGeom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E113E257-E746-4460-9E26-7D2ABF673DF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 rot="20096557">
              <a:off x="0" y="3760985"/>
              <a:ext cx="841135" cy="657204"/>
            </a:xfrm>
            <a:prstGeom prst="rect">
              <a:avLst/>
            </a:prstGeom>
          </p:spPr>
        </p:pic>
      </p:grpSp>
      <p:sp>
        <p:nvSpPr>
          <p:cNvPr id="59" name="Rectangles 35909"/>
          <p:cNvSpPr>
            <a:spLocks noChangeArrowheads="1"/>
          </p:cNvSpPr>
          <p:nvPr/>
        </p:nvSpPr>
        <p:spPr bwMode="auto">
          <a:xfrm>
            <a:off x="2159643" y="3577531"/>
            <a:ext cx="2400684" cy="124729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>
                <a:solidFill>
                  <a:srgbClr val="FFFFFF"/>
                </a:solidFill>
                <a:latin typeface="Gill Sans MT" panose="020B0502020104020203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>
                <a:solidFill>
                  <a:srgbClr val="FFFFFF"/>
                </a:solidFill>
                <a:latin typeface="Gill Sans MT" panose="020B0502020104020203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>
                <a:solidFill>
                  <a:srgbClr val="FFFFFF"/>
                </a:solidFill>
                <a:latin typeface="Gill Sans MT" panose="020B0502020104020203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>
                <a:solidFill>
                  <a:srgbClr val="FFFFFF"/>
                </a:solidFill>
                <a:latin typeface="Gill Sans MT" panose="020B0502020104020203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>
                <a:solidFill>
                  <a:srgbClr val="FFFFFF"/>
                </a:solidFill>
                <a:latin typeface="Gill Sans MT" panose="020B0502020104020203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600">
                <a:solidFill>
                  <a:srgbClr val="FFFFFF"/>
                </a:solidFill>
                <a:latin typeface="Gill Sans MT" panose="020B0502020104020203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600">
                <a:solidFill>
                  <a:srgbClr val="FFFFFF"/>
                </a:solidFill>
                <a:latin typeface="Gill Sans MT" panose="020B0502020104020203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600">
                <a:solidFill>
                  <a:srgbClr val="FFFFFF"/>
                </a:solidFill>
                <a:latin typeface="Gill Sans MT" panose="020B0502020104020203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600">
                <a:solidFill>
                  <a:srgbClr val="FFFFFF"/>
                </a:solidFill>
                <a:latin typeface="Gill Sans MT" panose="020B0502020104020203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zh-CN" sz="2800">
              <a:solidFill>
                <a:schemeClr val="tx1"/>
              </a:solidFill>
              <a:latin typeface="Garamond" panose="02020404030301010803" pitchFamily="18" charset="0"/>
              <a:ea typeface="SimSun" panose="02010600030101010101" pitchFamily="2" charset="-122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78AD9028-5759-47FB-AFBD-E08BF793619C}"/>
              </a:ext>
            </a:extLst>
          </p:cNvPr>
          <p:cNvSpPr txBox="1"/>
          <p:nvPr/>
        </p:nvSpPr>
        <p:spPr>
          <a:xfrm>
            <a:off x="1972414" y="1232767"/>
            <a:ext cx="81470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600" b="1" dirty="0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Nêu công thức tính </a:t>
            </a:r>
            <a:r>
              <a:rPr lang="vi-VN" sz="3600" b="1" dirty="0">
                <a:solidFill>
                  <a:srgbClr val="FFC000"/>
                </a:solidFill>
                <a:latin typeface="Baloo 2" pitchFamily="2" charset="0"/>
                <a:cs typeface="Baloo 2" pitchFamily="2" charset="0"/>
              </a:rPr>
              <a:t>chu vi </a:t>
            </a:r>
            <a:r>
              <a:rPr lang="vi-VN" sz="3600" b="1" dirty="0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và </a:t>
            </a:r>
            <a:r>
              <a:rPr lang="vi-VN" sz="3600" b="1" dirty="0">
                <a:solidFill>
                  <a:srgbClr val="FFC000"/>
                </a:solidFill>
                <a:latin typeface="Baloo 2" pitchFamily="2" charset="0"/>
                <a:cs typeface="Baloo 2" pitchFamily="2" charset="0"/>
              </a:rPr>
              <a:t>diện tích </a:t>
            </a:r>
            <a:r>
              <a:rPr lang="vi-VN" sz="3600" b="1" dirty="0">
                <a:solidFill>
                  <a:srgbClr val="0070C0"/>
                </a:solidFill>
                <a:latin typeface="Baloo 2" pitchFamily="2" charset="0"/>
                <a:cs typeface="Baloo 2" pitchFamily="2" charset="0"/>
              </a:rPr>
              <a:t>của </a:t>
            </a:r>
            <a:r>
              <a:rPr lang="vi-VN" sz="3600" b="1" dirty="0">
                <a:solidFill>
                  <a:srgbClr val="FFC000"/>
                </a:solidFill>
                <a:latin typeface="Baloo 2" pitchFamily="2" charset="0"/>
                <a:cs typeface="Baloo 2" pitchFamily="2" charset="0"/>
              </a:rPr>
              <a:t>hình chữ nhật.</a:t>
            </a:r>
            <a:endParaRPr lang="en-US" sz="3600" b="1" dirty="0">
              <a:solidFill>
                <a:srgbClr val="FFC000"/>
              </a:solidFill>
              <a:latin typeface="Baloo 2" pitchFamily="2" charset="0"/>
              <a:cs typeface="Baloo 2" pitchFamily="2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8AD9028-5759-47FB-AFBD-E08BF793619C}"/>
              </a:ext>
            </a:extLst>
          </p:cNvPr>
          <p:cNvSpPr txBox="1"/>
          <p:nvPr/>
        </p:nvSpPr>
        <p:spPr>
          <a:xfrm>
            <a:off x="4920822" y="2622907"/>
            <a:ext cx="5780467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400" b="1" dirty="0">
                <a:solidFill>
                  <a:srgbClr val="FF0000"/>
                </a:solidFill>
                <a:latin typeface="Baloo 2" pitchFamily="2" charset="0"/>
                <a:cs typeface="Baloo 2" pitchFamily="2" charset="0"/>
              </a:rPr>
              <a:t>P = (a + b) x 2</a:t>
            </a:r>
          </a:p>
          <a:p>
            <a:r>
              <a:rPr lang="vi-VN" sz="36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Trong đó  P: chu vi</a:t>
            </a:r>
          </a:p>
          <a:p>
            <a:r>
              <a:rPr lang="vi-VN" sz="36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		  a: chiều dài</a:t>
            </a:r>
          </a:p>
          <a:p>
            <a:r>
              <a:rPr lang="vi-VN" sz="36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		  b: chiều rộng</a:t>
            </a:r>
            <a:endParaRPr lang="en-US" sz="3600" dirty="0">
              <a:solidFill>
                <a:srgbClr val="002060"/>
              </a:solidFill>
              <a:latin typeface="Baloo 2" pitchFamily="2" charset="0"/>
              <a:cs typeface="Baloo 2" pitchFamily="2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78AD9028-5759-47FB-AFBD-E08BF793619C}"/>
              </a:ext>
            </a:extLst>
          </p:cNvPr>
          <p:cNvSpPr txBox="1"/>
          <p:nvPr/>
        </p:nvSpPr>
        <p:spPr>
          <a:xfrm>
            <a:off x="2932415" y="5025696"/>
            <a:ext cx="651067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400" b="1" dirty="0">
                <a:solidFill>
                  <a:srgbClr val="FF0000"/>
                </a:solidFill>
                <a:latin typeface="Baloo 2" pitchFamily="2" charset="0"/>
                <a:cs typeface="Baloo 2" pitchFamily="2" charset="0"/>
              </a:rPr>
              <a:t>S = a x b</a:t>
            </a:r>
          </a:p>
          <a:p>
            <a:pPr algn="ctr"/>
            <a:r>
              <a:rPr lang="vi-VN" sz="3600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rPr>
              <a:t>		Trong đó  S: diện tích</a:t>
            </a:r>
          </a:p>
          <a:p>
            <a:pPr algn="ctr"/>
            <a:endParaRPr lang="en-US" sz="4400" b="1" dirty="0">
              <a:solidFill>
                <a:srgbClr val="FF0000"/>
              </a:solidFill>
              <a:latin typeface="Baloo 2" pitchFamily="2" charset="0"/>
              <a:cs typeface="Baloo 2" pitchFamily="2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-249087" y="3044193"/>
            <a:ext cx="5535994" cy="1303072"/>
            <a:chOff x="-249087" y="3044193"/>
            <a:chExt cx="5535994" cy="1303072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78AD9028-5759-47FB-AFBD-E08BF793619C}"/>
                </a:ext>
              </a:extLst>
            </p:cNvPr>
            <p:cNvSpPr txBox="1"/>
            <p:nvPr/>
          </p:nvSpPr>
          <p:spPr>
            <a:xfrm>
              <a:off x="-249087" y="3700934"/>
              <a:ext cx="40380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600" b="1" dirty="0">
                  <a:solidFill>
                    <a:srgbClr val="002060"/>
                  </a:solidFill>
                  <a:latin typeface="Baloo 2" pitchFamily="2" charset="0"/>
                  <a:cs typeface="Baloo 2" pitchFamily="2" charset="0"/>
                </a:rPr>
                <a:t>b</a:t>
              </a:r>
              <a:endParaRPr lang="en-US" sz="3600" b="1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78AD9028-5759-47FB-AFBD-E08BF793619C}"/>
                </a:ext>
              </a:extLst>
            </p:cNvPr>
            <p:cNvSpPr txBox="1"/>
            <p:nvPr/>
          </p:nvSpPr>
          <p:spPr>
            <a:xfrm>
              <a:off x="1248874" y="3044193"/>
              <a:ext cx="40380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600" b="1" dirty="0">
                  <a:solidFill>
                    <a:srgbClr val="002060"/>
                  </a:solidFill>
                  <a:latin typeface="Baloo 2" pitchFamily="2" charset="0"/>
                  <a:cs typeface="Baloo 2" pitchFamily="2" charset="0"/>
                </a:rPr>
                <a:t>a</a:t>
              </a:r>
              <a:endParaRPr lang="en-US" sz="3600" b="1" dirty="0">
                <a:solidFill>
                  <a:srgbClr val="002060"/>
                </a:solidFill>
                <a:latin typeface="Baloo 2" pitchFamily="2" charset="0"/>
                <a:cs typeface="Baloo 2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93149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/>
      <p:bldP spid="6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14135357"/>
  <p:tag name="MH_LIBRARY" val="GRAPHIC"/>
  <p:tag name="MH_ORDER" val="Picture 206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14135357"/>
  <p:tag name="MH_LIBRARY" val="GRAPHIC"/>
  <p:tag name="MH_ORDER" val="Picture 206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14135357"/>
  <p:tag name="MH_LIBRARY" val="GRAPHIC"/>
  <p:tag name="MH_ORDER" val="Picture 20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14135357"/>
  <p:tag name="MH_LIBRARY" val="GRAPHIC"/>
  <p:tag name="MH_ORDER" val="Picture 20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14135357"/>
  <p:tag name="MH_LIBRARY" val="GRAPHIC"/>
  <p:tag name="MH_ORDER" val="Picture 20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14135357"/>
  <p:tag name="MH_LIBRARY" val="GRAPHIC"/>
  <p:tag name="MH_ORDER" val="Picture 20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14135357"/>
  <p:tag name="MH_LIBRARY" val="GRAPHIC"/>
  <p:tag name="MH_ORDER" val="Picture 20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14135357"/>
  <p:tag name="MH_LIBRARY" val="GRAPHIC"/>
  <p:tag name="MH_ORDER" val="Picture 20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14135357"/>
  <p:tag name="MH_LIBRARY" val="GRAPHIC"/>
  <p:tag name="MH_ORDER" val="Picture 20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1552</TotalTime>
  <Words>1251</Words>
  <Application>Microsoft Macintosh PowerPoint</Application>
  <PresentationFormat>Widescreen</PresentationFormat>
  <Paragraphs>232</Paragraphs>
  <Slides>31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44" baseType="lpstr">
      <vt:lpstr>#9Slide07 IcielCadena</vt:lpstr>
      <vt:lpstr>#Li-N UTM Azuki</vt:lpstr>
      <vt:lpstr>Arial</vt:lpstr>
      <vt:lpstr>Baloo 2</vt:lpstr>
      <vt:lpstr>Calibri</vt:lpstr>
      <vt:lpstr>Calibri Light</vt:lpstr>
      <vt:lpstr>Cambria Math</vt:lpstr>
      <vt:lpstr>Coiny</vt:lpstr>
      <vt:lpstr>Garamond</vt:lpstr>
      <vt:lpstr>iCiel Cadena</vt:lpstr>
      <vt:lpstr>UVF Lobster12</vt:lpstr>
      <vt:lpstr>思源黑体 CN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ThienIT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Mai Nguyen</cp:lastModifiedBy>
  <cp:revision>41</cp:revision>
  <dcterms:created xsi:type="dcterms:W3CDTF">2022-03-28T08:58:05Z</dcterms:created>
  <dcterms:modified xsi:type="dcterms:W3CDTF">2022-04-16T02:01:18Z</dcterms:modified>
</cp:coreProperties>
</file>