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4" r:id="rId2"/>
    <p:sldMasterId id="2147483702" r:id="rId3"/>
  </p:sldMasterIdLst>
  <p:notesMasterIdLst>
    <p:notesMasterId r:id="rId29"/>
  </p:notesMasterIdLst>
  <p:sldIdLst>
    <p:sldId id="257" r:id="rId4"/>
    <p:sldId id="259" r:id="rId5"/>
    <p:sldId id="258" r:id="rId6"/>
    <p:sldId id="274" r:id="rId7"/>
    <p:sldId id="287" r:id="rId8"/>
    <p:sldId id="288" r:id="rId9"/>
    <p:sldId id="289" r:id="rId10"/>
    <p:sldId id="290" r:id="rId11"/>
    <p:sldId id="291" r:id="rId12"/>
    <p:sldId id="292" r:id="rId13"/>
    <p:sldId id="293" r:id="rId14"/>
    <p:sldId id="294" r:id="rId15"/>
    <p:sldId id="295" r:id="rId16"/>
    <p:sldId id="275" r:id="rId17"/>
    <p:sldId id="276" r:id="rId18"/>
    <p:sldId id="277" r:id="rId19"/>
    <p:sldId id="278" r:id="rId20"/>
    <p:sldId id="279" r:id="rId21"/>
    <p:sldId id="280" r:id="rId22"/>
    <p:sldId id="281" r:id="rId23"/>
    <p:sldId id="282" r:id="rId24"/>
    <p:sldId id="283" r:id="rId25"/>
    <p:sldId id="284" r:id="rId26"/>
    <p:sldId id="286" r:id="rId27"/>
    <p:sldId id="285" r:id="rId28"/>
  </p:sldIdLst>
  <p:sldSz cx="12192000" cy="6858000"/>
  <p:notesSz cx="6858000" cy="9144000"/>
  <p:embeddedFontLst>
    <p:embeddedFont>
      <p:font typeface="等线" panose="02010600030101010101" pitchFamily="2" charset="-122"/>
      <p:regular r:id="rId30"/>
    </p:embeddedFont>
    <p:embeddedFont>
      <p:font typeface="#9Slide03 AmpleSoft" panose="020B0604020202020204" charset="0"/>
      <p:regular r:id="rId31"/>
    </p:embeddedFont>
    <p:embeddedFont>
      <p:font typeface="#9Slide07 Altus" panose="020B0604020202020204" charset="0"/>
      <p:regular r:id="rId32"/>
    </p:embeddedFont>
    <p:embeddedFont>
      <p:font typeface="#9Slide07 HoneyCream" panose="020B0604020202020204" charset="0"/>
      <p:regular r:id="rId33"/>
    </p:embeddedFont>
    <p:embeddedFont>
      <p:font typeface="Calibri" panose="020F0502020204030204" pitchFamily="34" charset="0"/>
      <p:regular r:id="rId34"/>
      <p:bold r:id="rId35"/>
      <p:italic r:id="rId36"/>
      <p:boldItalic r:id="rId37"/>
    </p:embeddedFont>
    <p:embeddedFont>
      <p:font typeface="Cambria Math" panose="02040503050406030204" pitchFamily="18" charset="0"/>
      <p:regular r:id="rId38"/>
    </p:embeddedFont>
    <p:embeddedFont>
      <p:font typeface="IBM Plex Sans Light" panose="020B0403050203000203" pitchFamily="34" charset="0"/>
      <p:regular r:id="rId39"/>
    </p:embeddedFont>
    <p:embeddedFont>
      <p:font typeface="Lato" panose="020F0502020204030203" pitchFamily="34" charset="0"/>
      <p:regular r:id="rId40"/>
      <p:bold r:id="rId41"/>
      <p:italic r:id="rId42"/>
    </p:embeddedFont>
    <p:embeddedFont>
      <p:font typeface="Libre Franklin" pitchFamily="2" charset="0"/>
      <p:regular r:id="rId43"/>
    </p:embeddedFont>
    <p:embeddedFont>
      <p:font typeface="Patrick Hand" panose="00000500000000000000" pitchFamily="2" charset="0"/>
      <p:regular r:id="rId44"/>
    </p:embeddedFont>
    <p:embeddedFont>
      <p:font typeface="SVN-Newton" panose="02040603050506020204" pitchFamily="18" charset="0"/>
      <p:regular r:id="rId45"/>
    </p:embeddedFont>
    <p:embeddedFont>
      <p:font typeface="Tahoma" panose="020B0604030504040204" pitchFamily="34" charset="0"/>
      <p:regular r:id="rId46"/>
      <p:bold r:id="rId47"/>
    </p:embeddedFont>
    <p:embeddedFont>
      <p:font typeface="UTM American Sans" panose="02040603050506020204" pitchFamily="18" charset="0"/>
      <p:regular r:id="rId48"/>
    </p:embeddedFont>
    <p:embeddedFont>
      <p:font typeface="UTM Arruba KT" panose="02040603050506020204" pitchFamily="18" charset="0"/>
      <p:regular r:id="rId49"/>
    </p:embeddedFont>
    <p:embeddedFont>
      <p:font typeface="UTM Flamenco" panose="02040603050506020204" pitchFamily="18" charset="0"/>
      <p:regular r:id="rId50"/>
    </p:embeddedFont>
    <p:embeddedFont>
      <p:font typeface="UTM Marlboro" panose="02040603050506020204" pitchFamily="18"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0.fntdata"/><Relationship Id="rId21" Type="http://schemas.openxmlformats.org/officeDocument/2006/relationships/slide" Target="slides/slide18.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notesMaster" Target="notesMasters/notesMaster1.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5.xml"/><Relationship Id="rId51" Type="http://schemas.openxmlformats.org/officeDocument/2006/relationships/font" Target="fonts/font2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7.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7.fntdata"/><Relationship Id="rId4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F71E8A-9E3B-416F-B586-D445E1D1D2AD}"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66B1AE-5A5F-4B6D-A882-C53B01FB6D2C}" type="slidenum">
              <a:rPr lang="en-US" smtClean="0"/>
              <a:t>‹#›</a:t>
            </a:fld>
            <a:endParaRPr lang="en-US"/>
          </a:p>
        </p:txBody>
      </p:sp>
    </p:spTree>
    <p:extLst>
      <p:ext uri="{BB962C8B-B14F-4D97-AF65-F5344CB8AC3E}">
        <p14:creationId xmlns:p14="http://schemas.microsoft.com/office/powerpoint/2010/main" val="3448799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B191F5-762F-4C60-B182-3A97ED785A72}" type="slidenum">
              <a:rPr kumimoji="0" lang="zh-CN" altLang="en-US" sz="1200" b="0" i="0" u="none" strike="noStrike" kern="1200" cap="none" spc="0" normalizeH="0" baseline="0" noProof="0" smtClean="0">
                <a:ln>
                  <a:noFill/>
                </a:ln>
                <a:solidFill>
                  <a:prstClr val="black"/>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dirty="0">
              <a:ln>
                <a:noFill/>
              </a:ln>
              <a:solidFill>
                <a:prstClr val="black"/>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46777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2" name="Google Shape;49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124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2373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2246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2102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8913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8104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9031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5311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2.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3.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4E8A08-85C0-4058-AD23-D3F9A0D7CC3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0979B41-22AD-48F1-AA91-88F83534E5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643824B-0FA8-4E79-93BB-34FB73F85B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56E7D7BA-6496-4D5C-8BF6-5E5B7978771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26727AB3-BE22-4773-89F3-0F48AB7536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2318055342"/>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F9AEF7-6E7C-4928-B6FB-107CE2F8FDC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4244752-8522-4B47-A256-56091B1BC5B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8AFE333-B245-4BDA-9BA1-4A10674A49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016CDC3C-2756-408D-B3A3-C4CDC379C7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47331197-7340-4808-B642-A5169EE707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1798049256"/>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D069A9B-BCE4-4CB9-9585-68BC95000BC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BC4AA78-B93D-431E-B43F-B6C510B18C5D}"/>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6B76DAD-7156-4B7A-BEE1-791D028CBE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EF0D12D5-B704-49DF-B293-EEFCB19997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6579245A-7FA5-45B6-A893-26D23D0CF5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340637747"/>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1961"/>
            <a:ext cx="4368800" cy="308356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080">
                <a:solidFill>
                  <a:srgbClr val="7F7F7F"/>
                </a:solidFill>
                <a:latin typeface="字魂20号-石头体" panose="00000500000000000000" pitchFamily="2" charset="-122"/>
                <a:cs typeface="字魂20号-石头体" panose="00000500000000000000" pitchFamily="2" charset="-122"/>
              </a:defRPr>
            </a:lvl1pPr>
          </a:lstStyle>
          <a:p>
            <a:endParaRPr lang="en-US" dirty="0"/>
          </a:p>
        </p:txBody>
      </p:sp>
      <p:sp>
        <p:nvSpPr>
          <p:cNvPr id="8" name="Text Placeholder 7"/>
          <p:cNvSpPr>
            <a:spLocks noGrp="1"/>
          </p:cNvSpPr>
          <p:nvPr>
            <p:ph type="body" sz="quarter" idx="10" hasCustomPrompt="1"/>
          </p:nvPr>
        </p:nvSpPr>
        <p:spPr>
          <a:xfrm>
            <a:off x="3954706" y="3801452"/>
            <a:ext cx="4511964" cy="431780"/>
          </a:xfrm>
          <a:prstGeom prst="rect">
            <a:avLst/>
          </a:prstGeom>
        </p:spPr>
        <p:txBody>
          <a:bodyPr vert="horz" lIns="0" tIns="40504" rIns="0" bIns="40504" anchor="ctr"/>
          <a:lstStyle>
            <a:lvl1pPr marL="0" indent="0" algn="ctr">
              <a:lnSpc>
                <a:spcPct val="100000"/>
              </a:lnSpc>
              <a:spcBef>
                <a:spcPts val="0"/>
              </a:spcBef>
              <a:buNone/>
              <a:defRPr sz="4200" b="1">
                <a:solidFill>
                  <a:schemeClr val="bg1"/>
                </a:solidFill>
                <a:latin typeface="字魂20号-石头体" panose="00000500000000000000" pitchFamily="2" charset="-122"/>
                <a:cs typeface="字魂20号-石头体" panose="00000500000000000000" pitchFamily="2" charset="-122"/>
              </a:defRPr>
            </a:lvl1pPr>
          </a:lstStyle>
          <a:p>
            <a:pPr lvl="0"/>
            <a:r>
              <a:rPr lang="es-ES_tradnl" dirty="0"/>
              <a:t>TITLE HERE</a:t>
            </a:r>
          </a:p>
        </p:txBody>
      </p:sp>
      <p:sp>
        <p:nvSpPr>
          <p:cNvPr id="9" name="Text Placeholder 7"/>
          <p:cNvSpPr>
            <a:spLocks noGrp="1"/>
          </p:cNvSpPr>
          <p:nvPr>
            <p:ph type="body" sz="quarter" idx="11" hasCustomPrompt="1"/>
          </p:nvPr>
        </p:nvSpPr>
        <p:spPr>
          <a:xfrm>
            <a:off x="3954706" y="4385250"/>
            <a:ext cx="4511964" cy="228451"/>
          </a:xfrm>
          <a:prstGeom prst="rect">
            <a:avLst/>
          </a:prstGeom>
        </p:spPr>
        <p:txBody>
          <a:bodyPr vert="horz" lIns="0" tIns="40504" rIns="0" bIns="40504" anchor="ctr"/>
          <a:lstStyle>
            <a:lvl1pPr marL="0" indent="0" algn="ctr">
              <a:lnSpc>
                <a:spcPct val="100000"/>
              </a:lnSpc>
              <a:spcBef>
                <a:spcPts val="0"/>
              </a:spcBef>
              <a:spcAft>
                <a:spcPts val="0"/>
              </a:spcAft>
              <a:buNone/>
              <a:defRPr sz="1800" b="0">
                <a:solidFill>
                  <a:schemeClr val="accent3"/>
                </a:solidFill>
                <a:latin typeface="字魂20号-石头体" panose="00000500000000000000" pitchFamily="2" charset="-122"/>
                <a:cs typeface="字魂20号-石头体" panose="00000500000000000000" pitchFamily="2" charset="-122"/>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975167" y="4817825"/>
            <a:ext cx="4488039" cy="1536868"/>
          </a:xfrm>
          <a:prstGeom prst="rect">
            <a:avLst/>
          </a:prstGeom>
        </p:spPr>
        <p:txBody>
          <a:bodyPr vert="horz" lIns="0" tIns="0" rIns="0" bIns="0"/>
          <a:lstStyle>
            <a:lvl1pPr marL="0" indent="0" algn="ctr">
              <a:lnSpc>
                <a:spcPct val="130000"/>
              </a:lnSpc>
              <a:buNone/>
              <a:defRPr sz="1440">
                <a:solidFill>
                  <a:schemeClr val="tx1">
                    <a:lumMod val="50000"/>
                    <a:lumOff val="50000"/>
                  </a:schemeClr>
                </a:solidFill>
                <a:latin typeface="字魂20号-石头体" panose="00000500000000000000" pitchFamily="2" charset="-122"/>
                <a:cs typeface="字魂20号-石头体" panose="00000500000000000000" pitchFamily="2" charset="-122"/>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3162970815"/>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62165"/>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p:transition spd="slow" advClick="0" advTm="1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 name="Google Shape;14;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5" name="Google Shape;15;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 name="Google Shape;16;p43"/>
          <p:cNvSpPr txBox="1">
            <a:spLocks noGrp="1"/>
          </p:cNvSpPr>
          <p:nvPr>
            <p:ph type="body" idx="1"/>
          </p:nvPr>
        </p:nvSpPr>
        <p:spPr>
          <a:xfrm>
            <a:off x="838200" y="1355725"/>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43"/>
          <p:cNvSpPr txBox="1">
            <a:spLocks noGrp="1"/>
          </p:cNvSpPr>
          <p:nvPr>
            <p:ph type="body" idx="2"/>
          </p:nvPr>
        </p:nvSpPr>
        <p:spPr>
          <a:xfrm>
            <a:off x="838200" y="2555875"/>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54063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 name="Google Shape;20;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 name="Google Shape;2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 name="Google Shape;22;p44"/>
          <p:cNvSpPr txBox="1">
            <a:spLocks noGrp="1"/>
          </p:cNvSpPr>
          <p:nvPr>
            <p:ph type="body" idx="1"/>
          </p:nvPr>
        </p:nvSpPr>
        <p:spPr>
          <a:xfrm>
            <a:off x="2611916" y="2170285"/>
            <a:ext cx="6807506"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400"/>
              <a:buNone/>
              <a:defRPr sz="44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4"/>
          <p:cNvSpPr txBox="1">
            <a:spLocks noGrp="1"/>
          </p:cNvSpPr>
          <p:nvPr>
            <p:ph type="body" idx="2"/>
          </p:nvPr>
        </p:nvSpPr>
        <p:spPr>
          <a:xfrm>
            <a:off x="2625725" y="3160540"/>
            <a:ext cx="6807506" cy="110115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1288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Custom Layout">
  <p:cSld name="3_Custom Layou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6" name="Google Shape;2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7" name="Google Shape;2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28" name="Google Shape;28;p45"/>
          <p:cNvPicPr preferRelativeResize="0"/>
          <p:nvPr/>
        </p:nvPicPr>
        <p:blipFill rotWithShape="1">
          <a:blip r:embed="rId3">
            <a:alphaModFix/>
          </a:blip>
          <a:srcRect/>
          <a:stretch/>
        </p:blipFill>
        <p:spPr>
          <a:xfrm>
            <a:off x="1545390" y="643166"/>
            <a:ext cx="6608010" cy="3428899"/>
          </a:xfrm>
          <a:prstGeom prst="rect">
            <a:avLst/>
          </a:prstGeom>
          <a:noFill/>
          <a:ln>
            <a:noFill/>
          </a:ln>
        </p:spPr>
      </p:pic>
      <p:sp>
        <p:nvSpPr>
          <p:cNvPr id="29" name="Google Shape;29;p45"/>
          <p:cNvSpPr txBox="1">
            <a:spLocks noGrp="1"/>
          </p:cNvSpPr>
          <p:nvPr>
            <p:ph type="body" idx="1"/>
          </p:nvPr>
        </p:nvSpPr>
        <p:spPr>
          <a:xfrm>
            <a:off x="2026855" y="1367615"/>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5"/>
          <p:cNvSpPr txBox="1">
            <a:spLocks noGrp="1"/>
          </p:cNvSpPr>
          <p:nvPr>
            <p:ph type="body" idx="2"/>
          </p:nvPr>
        </p:nvSpPr>
        <p:spPr>
          <a:xfrm>
            <a:off x="2026854" y="2054518"/>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5"/>
          <p:cNvSpPr txBox="1">
            <a:spLocks noGrp="1"/>
          </p:cNvSpPr>
          <p:nvPr>
            <p:ph type="body" idx="3"/>
          </p:nvPr>
        </p:nvSpPr>
        <p:spPr>
          <a:xfrm>
            <a:off x="2026854" y="2775989"/>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5"/>
          <p:cNvSpPr txBox="1">
            <a:spLocks noGrp="1"/>
          </p:cNvSpPr>
          <p:nvPr>
            <p:ph type="body" idx="4"/>
          </p:nvPr>
        </p:nvSpPr>
        <p:spPr>
          <a:xfrm>
            <a:off x="838200" y="4675064"/>
            <a:ext cx="6807506"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400"/>
              <a:buNone/>
              <a:defRPr sz="440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5"/>
          <p:cNvSpPr txBox="1">
            <a:spLocks noGrp="1"/>
          </p:cNvSpPr>
          <p:nvPr>
            <p:ph type="body" idx="5"/>
          </p:nvPr>
        </p:nvSpPr>
        <p:spPr>
          <a:xfrm>
            <a:off x="838200" y="5334711"/>
            <a:ext cx="6807506"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1400"/>
              <a:buNone/>
              <a:defRPr sz="14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21173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Custom Layout">
  <p:cSld name="5_Custom Layout">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6" name="Google Shape;3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7" name="Google Shape;3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8" name="Google Shape;38;p46"/>
          <p:cNvSpPr txBox="1">
            <a:spLocks noGrp="1"/>
          </p:cNvSpPr>
          <p:nvPr>
            <p:ph type="body" idx="1"/>
          </p:nvPr>
        </p:nvSpPr>
        <p:spPr>
          <a:xfrm>
            <a:off x="1610298" y="940346"/>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6"/>
          <p:cNvSpPr txBox="1">
            <a:spLocks noGrp="1"/>
          </p:cNvSpPr>
          <p:nvPr>
            <p:ph type="body" idx="2"/>
          </p:nvPr>
        </p:nvSpPr>
        <p:spPr>
          <a:xfrm>
            <a:off x="1610299" y="1511858"/>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6"/>
          <p:cNvSpPr txBox="1">
            <a:spLocks noGrp="1"/>
          </p:cNvSpPr>
          <p:nvPr>
            <p:ph type="body" idx="3"/>
          </p:nvPr>
        </p:nvSpPr>
        <p:spPr>
          <a:xfrm>
            <a:off x="407623" y="940346"/>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6"/>
          <p:cNvSpPr txBox="1">
            <a:spLocks noGrp="1"/>
          </p:cNvSpPr>
          <p:nvPr>
            <p:ph type="body" idx="4"/>
          </p:nvPr>
        </p:nvSpPr>
        <p:spPr>
          <a:xfrm>
            <a:off x="7171980" y="940346"/>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6"/>
          <p:cNvSpPr txBox="1">
            <a:spLocks noGrp="1"/>
          </p:cNvSpPr>
          <p:nvPr>
            <p:ph type="body" idx="5"/>
          </p:nvPr>
        </p:nvSpPr>
        <p:spPr>
          <a:xfrm>
            <a:off x="7171981" y="1511858"/>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6"/>
          <p:cNvSpPr txBox="1">
            <a:spLocks noGrp="1"/>
          </p:cNvSpPr>
          <p:nvPr>
            <p:ph type="body" idx="6"/>
          </p:nvPr>
        </p:nvSpPr>
        <p:spPr>
          <a:xfrm>
            <a:off x="5969305" y="940346"/>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6"/>
          <p:cNvSpPr txBox="1">
            <a:spLocks noGrp="1"/>
          </p:cNvSpPr>
          <p:nvPr>
            <p:ph type="body" idx="7"/>
          </p:nvPr>
        </p:nvSpPr>
        <p:spPr>
          <a:xfrm>
            <a:off x="1610298" y="2629628"/>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6"/>
          <p:cNvSpPr txBox="1">
            <a:spLocks noGrp="1"/>
          </p:cNvSpPr>
          <p:nvPr>
            <p:ph type="body" idx="8"/>
          </p:nvPr>
        </p:nvSpPr>
        <p:spPr>
          <a:xfrm>
            <a:off x="1610299" y="3201140"/>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6"/>
          <p:cNvSpPr txBox="1">
            <a:spLocks noGrp="1"/>
          </p:cNvSpPr>
          <p:nvPr>
            <p:ph type="body" idx="9"/>
          </p:nvPr>
        </p:nvSpPr>
        <p:spPr>
          <a:xfrm>
            <a:off x="407623" y="2629628"/>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6"/>
          <p:cNvSpPr txBox="1">
            <a:spLocks noGrp="1"/>
          </p:cNvSpPr>
          <p:nvPr>
            <p:ph type="body" idx="13"/>
          </p:nvPr>
        </p:nvSpPr>
        <p:spPr>
          <a:xfrm>
            <a:off x="7171980" y="2629628"/>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6"/>
          <p:cNvSpPr txBox="1">
            <a:spLocks noGrp="1"/>
          </p:cNvSpPr>
          <p:nvPr>
            <p:ph type="body" idx="14"/>
          </p:nvPr>
        </p:nvSpPr>
        <p:spPr>
          <a:xfrm>
            <a:off x="7171981" y="3201140"/>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6"/>
          <p:cNvSpPr txBox="1">
            <a:spLocks noGrp="1"/>
          </p:cNvSpPr>
          <p:nvPr>
            <p:ph type="body" idx="15"/>
          </p:nvPr>
        </p:nvSpPr>
        <p:spPr>
          <a:xfrm>
            <a:off x="5969305" y="2629628"/>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6"/>
          <p:cNvSpPr txBox="1">
            <a:spLocks noGrp="1"/>
          </p:cNvSpPr>
          <p:nvPr>
            <p:ph type="body" idx="16"/>
          </p:nvPr>
        </p:nvSpPr>
        <p:spPr>
          <a:xfrm>
            <a:off x="1610298" y="4298971"/>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6"/>
          <p:cNvSpPr txBox="1">
            <a:spLocks noGrp="1"/>
          </p:cNvSpPr>
          <p:nvPr>
            <p:ph type="body" idx="17"/>
          </p:nvPr>
        </p:nvSpPr>
        <p:spPr>
          <a:xfrm>
            <a:off x="1610299" y="4870483"/>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6"/>
          <p:cNvSpPr txBox="1">
            <a:spLocks noGrp="1"/>
          </p:cNvSpPr>
          <p:nvPr>
            <p:ph type="body" idx="18"/>
          </p:nvPr>
        </p:nvSpPr>
        <p:spPr>
          <a:xfrm>
            <a:off x="407623" y="4298971"/>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6"/>
          <p:cNvSpPr txBox="1">
            <a:spLocks noGrp="1"/>
          </p:cNvSpPr>
          <p:nvPr>
            <p:ph type="body" idx="19"/>
          </p:nvPr>
        </p:nvSpPr>
        <p:spPr>
          <a:xfrm>
            <a:off x="7171980" y="4298971"/>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6"/>
          <p:cNvSpPr txBox="1">
            <a:spLocks noGrp="1"/>
          </p:cNvSpPr>
          <p:nvPr>
            <p:ph type="body" idx="20"/>
          </p:nvPr>
        </p:nvSpPr>
        <p:spPr>
          <a:xfrm>
            <a:off x="7171981" y="4870483"/>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46"/>
          <p:cNvSpPr txBox="1">
            <a:spLocks noGrp="1"/>
          </p:cNvSpPr>
          <p:nvPr>
            <p:ph type="body" idx="21"/>
          </p:nvPr>
        </p:nvSpPr>
        <p:spPr>
          <a:xfrm>
            <a:off x="5969305" y="4298971"/>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98286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_Custom Layout">
  <p:cSld name="4_Custom Layout">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58" name="Google Shape;5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59" name="Google Shape;5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0" name="Google Shape;60;p47"/>
          <p:cNvSpPr txBox="1">
            <a:spLocks noGrp="1"/>
          </p:cNvSpPr>
          <p:nvPr>
            <p:ph type="body" idx="1"/>
          </p:nvPr>
        </p:nvSpPr>
        <p:spPr>
          <a:xfrm>
            <a:off x="3864127" y="1156733"/>
            <a:ext cx="3407005" cy="539865"/>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D6646A"/>
              </a:buClr>
              <a:buSzPts val="4400"/>
              <a:buNone/>
              <a:defRPr sz="440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47"/>
          <p:cNvSpPr txBox="1">
            <a:spLocks noGrp="1"/>
          </p:cNvSpPr>
          <p:nvPr>
            <p:ph type="body" idx="2"/>
          </p:nvPr>
        </p:nvSpPr>
        <p:spPr>
          <a:xfrm>
            <a:off x="3867380" y="1981735"/>
            <a:ext cx="3407005" cy="156569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47"/>
          <p:cNvSpPr txBox="1">
            <a:spLocks noGrp="1"/>
          </p:cNvSpPr>
          <p:nvPr>
            <p:ph type="body" idx="3"/>
          </p:nvPr>
        </p:nvSpPr>
        <p:spPr>
          <a:xfrm>
            <a:off x="3860874" y="4235584"/>
            <a:ext cx="3407005" cy="53986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4400"/>
              <a:buNone/>
              <a:defRPr sz="44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47"/>
          <p:cNvSpPr txBox="1">
            <a:spLocks noGrp="1"/>
          </p:cNvSpPr>
          <p:nvPr>
            <p:ph type="body" idx="4"/>
          </p:nvPr>
        </p:nvSpPr>
        <p:spPr>
          <a:xfrm>
            <a:off x="3864127" y="5060586"/>
            <a:ext cx="7295960" cy="87750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08537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6_Custom Layout">
  <p:cSld name="6_Custom Layout">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6" name="Google Shape;6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7" name="Google Shape;67;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8" name="Google Shape;68;p48"/>
          <p:cNvSpPr txBox="1">
            <a:spLocks noGrp="1"/>
          </p:cNvSpPr>
          <p:nvPr>
            <p:ph type="body" idx="1"/>
          </p:nvPr>
        </p:nvSpPr>
        <p:spPr>
          <a:xfrm>
            <a:off x="4110209" y="798828"/>
            <a:ext cx="3755834" cy="154229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13800"/>
              <a:buNone/>
              <a:defRPr sz="138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48"/>
          <p:cNvSpPr txBox="1">
            <a:spLocks noGrp="1"/>
          </p:cNvSpPr>
          <p:nvPr>
            <p:ph type="body" idx="2"/>
          </p:nvPr>
        </p:nvSpPr>
        <p:spPr>
          <a:xfrm>
            <a:off x="1178805" y="2446121"/>
            <a:ext cx="6687238" cy="86995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48"/>
          <p:cNvSpPr txBox="1">
            <a:spLocks noGrp="1"/>
          </p:cNvSpPr>
          <p:nvPr>
            <p:ph type="body" idx="3"/>
          </p:nvPr>
        </p:nvSpPr>
        <p:spPr>
          <a:xfrm>
            <a:off x="1178805" y="3669535"/>
            <a:ext cx="6687238" cy="54992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8"/>
          <p:cNvSpPr txBox="1">
            <a:spLocks noGrp="1"/>
          </p:cNvSpPr>
          <p:nvPr>
            <p:ph type="body" idx="4"/>
          </p:nvPr>
        </p:nvSpPr>
        <p:spPr>
          <a:xfrm>
            <a:off x="1178805" y="4572918"/>
            <a:ext cx="6687238" cy="110115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60667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FF4A41-6AB5-414E-957A-3B6C61EE89A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4F8576D-4F40-4849-8D6A-BDFCDDC9DE9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B9EEF4A-8516-40B4-806F-AB96594E49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E639BBFF-E9EE-4864-B66B-A2511AE2E90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DFF2CF1C-D4A0-4E91-961B-00621D5469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2458032893"/>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7_Custom Layout">
  <p:cSld name="7_Custom Layout">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4" name="Google Shape;7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5" name="Google Shape;7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6" name="Google Shape;76;p49"/>
          <p:cNvSpPr txBox="1">
            <a:spLocks noGrp="1"/>
          </p:cNvSpPr>
          <p:nvPr>
            <p:ph type="body" idx="1"/>
          </p:nvPr>
        </p:nvSpPr>
        <p:spPr>
          <a:xfrm>
            <a:off x="7039777" y="765778"/>
            <a:ext cx="4314023" cy="111810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8800"/>
              <a:buNone/>
              <a:defRPr sz="88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9"/>
          <p:cNvSpPr txBox="1">
            <a:spLocks noGrp="1"/>
          </p:cNvSpPr>
          <p:nvPr>
            <p:ph type="body" idx="2"/>
          </p:nvPr>
        </p:nvSpPr>
        <p:spPr>
          <a:xfrm>
            <a:off x="7039778" y="2164237"/>
            <a:ext cx="4314022" cy="756917"/>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4400"/>
              <a:buNone/>
              <a:defRPr sz="44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9"/>
          <p:cNvSpPr txBox="1">
            <a:spLocks noGrp="1"/>
          </p:cNvSpPr>
          <p:nvPr>
            <p:ph type="body" idx="3"/>
          </p:nvPr>
        </p:nvSpPr>
        <p:spPr>
          <a:xfrm>
            <a:off x="7039776" y="5270425"/>
            <a:ext cx="4314022" cy="7569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400"/>
              <a:buNone/>
              <a:defRPr sz="14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9"/>
          <p:cNvSpPr txBox="1">
            <a:spLocks noGrp="1"/>
          </p:cNvSpPr>
          <p:nvPr>
            <p:ph type="body" idx="4"/>
          </p:nvPr>
        </p:nvSpPr>
        <p:spPr>
          <a:xfrm>
            <a:off x="7039777" y="3239496"/>
            <a:ext cx="4314021" cy="173462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7377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8_Custom Layout">
  <p:cSld name="8_Custom Layout">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82" name="Google Shape;8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83" name="Google Shape;8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84" name="Google Shape;84;p50"/>
          <p:cNvPicPr preferRelativeResize="0"/>
          <p:nvPr/>
        </p:nvPicPr>
        <p:blipFill rotWithShape="1">
          <a:blip r:embed="rId3">
            <a:alphaModFix/>
          </a:blip>
          <a:srcRect/>
          <a:stretch/>
        </p:blipFill>
        <p:spPr>
          <a:xfrm>
            <a:off x="1562100" y="3924301"/>
            <a:ext cx="10629900" cy="371530"/>
          </a:xfrm>
          <a:prstGeom prst="rect">
            <a:avLst/>
          </a:prstGeom>
          <a:noFill/>
          <a:ln>
            <a:noFill/>
          </a:ln>
        </p:spPr>
      </p:pic>
      <p:sp>
        <p:nvSpPr>
          <p:cNvPr id="85" name="Google Shape;85;p50"/>
          <p:cNvSpPr txBox="1">
            <a:spLocks noGrp="1"/>
          </p:cNvSpPr>
          <p:nvPr>
            <p:ph type="body" idx="1"/>
          </p:nvPr>
        </p:nvSpPr>
        <p:spPr>
          <a:xfrm>
            <a:off x="778677"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50"/>
          <p:cNvSpPr txBox="1">
            <a:spLocks noGrp="1"/>
          </p:cNvSpPr>
          <p:nvPr>
            <p:ph type="body" idx="2"/>
          </p:nvPr>
        </p:nvSpPr>
        <p:spPr>
          <a:xfrm>
            <a:off x="778677"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0"/>
          <p:cNvSpPr txBox="1">
            <a:spLocks noGrp="1"/>
          </p:cNvSpPr>
          <p:nvPr>
            <p:ph type="body" idx="3"/>
          </p:nvPr>
        </p:nvSpPr>
        <p:spPr>
          <a:xfrm>
            <a:off x="4434288"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50"/>
          <p:cNvSpPr txBox="1">
            <a:spLocks noGrp="1"/>
          </p:cNvSpPr>
          <p:nvPr>
            <p:ph type="body" idx="4"/>
          </p:nvPr>
        </p:nvSpPr>
        <p:spPr>
          <a:xfrm>
            <a:off x="4434288"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0"/>
          <p:cNvSpPr txBox="1">
            <a:spLocks noGrp="1"/>
          </p:cNvSpPr>
          <p:nvPr>
            <p:ph type="body" idx="5"/>
          </p:nvPr>
        </p:nvSpPr>
        <p:spPr>
          <a:xfrm>
            <a:off x="8089900"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0"/>
          <p:cNvSpPr txBox="1">
            <a:spLocks noGrp="1"/>
          </p:cNvSpPr>
          <p:nvPr>
            <p:ph type="body" idx="6"/>
          </p:nvPr>
        </p:nvSpPr>
        <p:spPr>
          <a:xfrm>
            <a:off x="8089900"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50"/>
          <p:cNvSpPr txBox="1">
            <a:spLocks noGrp="1"/>
          </p:cNvSpPr>
          <p:nvPr>
            <p:ph type="body" idx="7"/>
          </p:nvPr>
        </p:nvSpPr>
        <p:spPr>
          <a:xfrm>
            <a:off x="1036044" y="4606489"/>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50"/>
          <p:cNvSpPr txBox="1">
            <a:spLocks noGrp="1"/>
          </p:cNvSpPr>
          <p:nvPr>
            <p:ph type="body" idx="8"/>
          </p:nvPr>
        </p:nvSpPr>
        <p:spPr>
          <a:xfrm>
            <a:off x="4691655" y="4606489"/>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50"/>
          <p:cNvSpPr txBox="1">
            <a:spLocks noGrp="1"/>
          </p:cNvSpPr>
          <p:nvPr>
            <p:ph type="body" idx="9"/>
          </p:nvPr>
        </p:nvSpPr>
        <p:spPr>
          <a:xfrm>
            <a:off x="8347266" y="4574415"/>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9706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9_Custom Layout">
  <p:cSld name="9_Custom Layout">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6" name="Google Shape;9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7" name="Google Shape;9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8" name="Google Shape;98;p51"/>
          <p:cNvSpPr txBox="1">
            <a:spLocks noGrp="1"/>
          </p:cNvSpPr>
          <p:nvPr>
            <p:ph type="body" idx="1"/>
          </p:nvPr>
        </p:nvSpPr>
        <p:spPr>
          <a:xfrm>
            <a:off x="474293" y="2056378"/>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1"/>
          <p:cNvSpPr txBox="1">
            <a:spLocks noGrp="1"/>
          </p:cNvSpPr>
          <p:nvPr>
            <p:ph type="body" idx="2"/>
          </p:nvPr>
        </p:nvSpPr>
        <p:spPr>
          <a:xfrm>
            <a:off x="474293" y="2551182"/>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51"/>
          <p:cNvSpPr txBox="1">
            <a:spLocks noGrp="1"/>
          </p:cNvSpPr>
          <p:nvPr>
            <p:ph type="body" idx="3"/>
          </p:nvPr>
        </p:nvSpPr>
        <p:spPr>
          <a:xfrm>
            <a:off x="731660" y="4615131"/>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51"/>
          <p:cNvPicPr preferRelativeResize="0"/>
          <p:nvPr/>
        </p:nvPicPr>
        <p:blipFill rotWithShape="1">
          <a:blip r:embed="rId3">
            <a:alphaModFix/>
          </a:blip>
          <a:srcRect/>
          <a:stretch/>
        </p:blipFill>
        <p:spPr>
          <a:xfrm>
            <a:off x="-12700" y="3928359"/>
            <a:ext cx="7598395" cy="405849"/>
          </a:xfrm>
          <a:prstGeom prst="rect">
            <a:avLst/>
          </a:prstGeom>
          <a:noFill/>
          <a:ln>
            <a:noFill/>
          </a:ln>
        </p:spPr>
      </p:pic>
      <p:pic>
        <p:nvPicPr>
          <p:cNvPr id="102" name="Google Shape;102;p51"/>
          <p:cNvPicPr preferRelativeResize="0"/>
          <p:nvPr/>
        </p:nvPicPr>
        <p:blipFill rotWithShape="1">
          <a:blip r:embed="rId4">
            <a:alphaModFix/>
          </a:blip>
          <a:srcRect/>
          <a:stretch/>
        </p:blipFill>
        <p:spPr>
          <a:xfrm>
            <a:off x="7734300" y="774700"/>
            <a:ext cx="4039681" cy="3797300"/>
          </a:xfrm>
          <a:prstGeom prst="rect">
            <a:avLst/>
          </a:prstGeom>
          <a:noFill/>
          <a:ln>
            <a:noFill/>
          </a:ln>
        </p:spPr>
      </p:pic>
      <p:pic>
        <p:nvPicPr>
          <p:cNvPr id="103" name="Google Shape;103;p51"/>
          <p:cNvPicPr preferRelativeResize="0"/>
          <p:nvPr/>
        </p:nvPicPr>
        <p:blipFill rotWithShape="1">
          <a:blip r:embed="rId5">
            <a:alphaModFix/>
          </a:blip>
          <a:srcRect/>
          <a:stretch/>
        </p:blipFill>
        <p:spPr>
          <a:xfrm>
            <a:off x="6677332" y="3147845"/>
            <a:ext cx="1056968" cy="1927412"/>
          </a:xfrm>
          <a:prstGeom prst="rect">
            <a:avLst/>
          </a:prstGeom>
          <a:noFill/>
          <a:ln>
            <a:noFill/>
          </a:ln>
        </p:spPr>
      </p:pic>
      <p:sp>
        <p:nvSpPr>
          <p:cNvPr id="104" name="Google Shape;104;p51"/>
          <p:cNvSpPr txBox="1">
            <a:spLocks noGrp="1"/>
          </p:cNvSpPr>
          <p:nvPr>
            <p:ph type="body" idx="4"/>
          </p:nvPr>
        </p:nvSpPr>
        <p:spPr>
          <a:xfrm>
            <a:off x="4297076" y="2056378"/>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1"/>
          <p:cNvSpPr txBox="1">
            <a:spLocks noGrp="1"/>
          </p:cNvSpPr>
          <p:nvPr>
            <p:ph type="body" idx="5"/>
          </p:nvPr>
        </p:nvSpPr>
        <p:spPr>
          <a:xfrm>
            <a:off x="4297076" y="2551182"/>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51"/>
          <p:cNvSpPr txBox="1">
            <a:spLocks noGrp="1"/>
          </p:cNvSpPr>
          <p:nvPr>
            <p:ph type="body" idx="6"/>
          </p:nvPr>
        </p:nvSpPr>
        <p:spPr>
          <a:xfrm>
            <a:off x="4554443" y="4615131"/>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56360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0_Custom Layout">
  <p:cSld name="10_Custom Layout">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09" name="Google Shape;10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0" name="Google Shape;11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111" name="Google Shape;111;p52"/>
          <p:cNvPicPr preferRelativeResize="0"/>
          <p:nvPr/>
        </p:nvPicPr>
        <p:blipFill rotWithShape="1">
          <a:blip r:embed="rId3">
            <a:alphaModFix/>
          </a:blip>
          <a:srcRect/>
          <a:stretch/>
        </p:blipFill>
        <p:spPr>
          <a:xfrm>
            <a:off x="6857206" y="403750"/>
            <a:ext cx="3506788" cy="4195237"/>
          </a:xfrm>
          <a:prstGeom prst="rect">
            <a:avLst/>
          </a:prstGeom>
          <a:noFill/>
          <a:ln>
            <a:noFill/>
          </a:ln>
        </p:spPr>
      </p:pic>
      <p:sp>
        <p:nvSpPr>
          <p:cNvPr id="112" name="Google Shape;112;p52"/>
          <p:cNvSpPr txBox="1">
            <a:spLocks noGrp="1"/>
          </p:cNvSpPr>
          <p:nvPr>
            <p:ph type="body" idx="1"/>
          </p:nvPr>
        </p:nvSpPr>
        <p:spPr>
          <a:xfrm>
            <a:off x="6857206" y="4964182"/>
            <a:ext cx="3404394"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52"/>
          <p:cNvSpPr txBox="1">
            <a:spLocks noGrp="1"/>
          </p:cNvSpPr>
          <p:nvPr>
            <p:ph type="body" idx="2"/>
          </p:nvPr>
        </p:nvSpPr>
        <p:spPr>
          <a:xfrm>
            <a:off x="584200" y="403225"/>
            <a:ext cx="5854700" cy="47402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39327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1_Custom Layout">
  <p:cSld name="11_Custom Layout">
    <p:bg>
      <p:bgPr>
        <a:blipFill>
          <a:blip r:embed="rId2">
            <a:alphaModFix/>
          </a:blip>
          <a:stretch>
            <a:fillRect/>
          </a:stretch>
        </a:blipFill>
        <a:effectLst/>
      </p:bgPr>
    </p:bg>
    <p:spTree>
      <p:nvGrpSpPr>
        <p:cNvPr id="1" name="Shape 114"/>
        <p:cNvGrpSpPr/>
        <p:nvPr/>
      </p:nvGrpSpPr>
      <p:grpSpPr>
        <a:xfrm>
          <a:off x="0" y="0"/>
          <a:ext cx="0" cy="0"/>
          <a:chOff x="0" y="0"/>
          <a:chExt cx="0" cy="0"/>
        </a:xfrm>
      </p:grpSpPr>
      <p:sp>
        <p:nvSpPr>
          <p:cNvPr id="115" name="Google Shape;11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6" name="Google Shape;11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7" name="Google Shape;11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8" name="Google Shape;118;p53"/>
          <p:cNvSpPr txBox="1">
            <a:spLocks noGrp="1"/>
          </p:cNvSpPr>
          <p:nvPr>
            <p:ph type="body" idx="1"/>
          </p:nvPr>
        </p:nvSpPr>
        <p:spPr>
          <a:xfrm>
            <a:off x="838200" y="1355725"/>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txBox="1">
            <a:spLocks noGrp="1"/>
          </p:cNvSpPr>
          <p:nvPr>
            <p:ph type="body" idx="2"/>
          </p:nvPr>
        </p:nvSpPr>
        <p:spPr>
          <a:xfrm>
            <a:off x="838200" y="2458399"/>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53"/>
          <p:cNvSpPr txBox="1">
            <a:spLocks noGrp="1"/>
          </p:cNvSpPr>
          <p:nvPr>
            <p:ph type="body" idx="3"/>
          </p:nvPr>
        </p:nvSpPr>
        <p:spPr>
          <a:xfrm>
            <a:off x="8030377" y="2423711"/>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600"/>
              <a:buNone/>
              <a:defRPr sz="16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53"/>
          <p:cNvSpPr txBox="1">
            <a:spLocks noGrp="1"/>
          </p:cNvSpPr>
          <p:nvPr>
            <p:ph type="body" idx="4"/>
          </p:nvPr>
        </p:nvSpPr>
        <p:spPr>
          <a:xfrm>
            <a:off x="2396128" y="4329736"/>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25265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2_Custom Layout">
  <p:cSld name="12_Custom Layout">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4" name="Google Shape;124;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5" name="Google Shape;12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6" name="Google Shape;126;p54"/>
          <p:cNvSpPr txBox="1">
            <a:spLocks noGrp="1"/>
          </p:cNvSpPr>
          <p:nvPr>
            <p:ph type="body" idx="1"/>
          </p:nvPr>
        </p:nvSpPr>
        <p:spPr>
          <a:xfrm>
            <a:off x="838201"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2"/>
          </p:nvPr>
        </p:nvSpPr>
        <p:spPr>
          <a:xfrm>
            <a:off x="838201"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54"/>
          <p:cNvSpPr txBox="1">
            <a:spLocks noGrp="1"/>
          </p:cNvSpPr>
          <p:nvPr>
            <p:ph type="body" idx="3"/>
          </p:nvPr>
        </p:nvSpPr>
        <p:spPr>
          <a:xfrm>
            <a:off x="4660900"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54"/>
          <p:cNvSpPr txBox="1">
            <a:spLocks noGrp="1"/>
          </p:cNvSpPr>
          <p:nvPr>
            <p:ph type="body" idx="4"/>
          </p:nvPr>
        </p:nvSpPr>
        <p:spPr>
          <a:xfrm>
            <a:off x="4660900"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txBox="1">
            <a:spLocks noGrp="1"/>
          </p:cNvSpPr>
          <p:nvPr>
            <p:ph type="body" idx="5"/>
          </p:nvPr>
        </p:nvSpPr>
        <p:spPr>
          <a:xfrm>
            <a:off x="8483599"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4"/>
          <p:cNvSpPr txBox="1">
            <a:spLocks noGrp="1"/>
          </p:cNvSpPr>
          <p:nvPr>
            <p:ph type="body" idx="6"/>
          </p:nvPr>
        </p:nvSpPr>
        <p:spPr>
          <a:xfrm>
            <a:off x="8483599"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54"/>
          <p:cNvSpPr txBox="1">
            <a:spLocks noGrp="1"/>
          </p:cNvSpPr>
          <p:nvPr>
            <p:ph type="body" idx="7"/>
          </p:nvPr>
        </p:nvSpPr>
        <p:spPr>
          <a:xfrm>
            <a:off x="7597965" y="697344"/>
            <a:ext cx="3755834" cy="106798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4"/>
          <p:cNvSpPr txBox="1">
            <a:spLocks noGrp="1"/>
          </p:cNvSpPr>
          <p:nvPr>
            <p:ph type="body" idx="8"/>
          </p:nvPr>
        </p:nvSpPr>
        <p:spPr>
          <a:xfrm>
            <a:off x="6892886" y="1810040"/>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97367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3_Custom Layout">
  <p:cSld name="13_Custom Layout">
    <p:bg>
      <p:bgPr>
        <a:blipFill>
          <a:blip r:embed="rId2">
            <a:alphaModFix/>
          </a:blip>
          <a:stretch>
            <a:fillRect/>
          </a:stretch>
        </a:blipFill>
        <a:effectLst/>
      </p:bgPr>
    </p:bg>
    <p:spTree>
      <p:nvGrpSpPr>
        <p:cNvPr id="1" name="Shape 134"/>
        <p:cNvGrpSpPr/>
        <p:nvPr/>
      </p:nvGrpSpPr>
      <p:grpSpPr>
        <a:xfrm>
          <a:off x="0" y="0"/>
          <a:ext cx="0" cy="0"/>
          <a:chOff x="0" y="0"/>
          <a:chExt cx="0" cy="0"/>
        </a:xfrm>
      </p:grpSpPr>
      <p:sp>
        <p:nvSpPr>
          <p:cNvPr id="135" name="Google Shape;135;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6" name="Google Shape;136;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7" name="Google Shape;137;p55"/>
          <p:cNvSpPr txBox="1">
            <a:spLocks noGrp="1"/>
          </p:cNvSpPr>
          <p:nvPr>
            <p:ph type="sldNum" idx="12"/>
          </p:nvPr>
        </p:nvSpPr>
        <p:spPr>
          <a:xfrm>
            <a:off x="8610600" y="637222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8" name="Google Shape;138;p55"/>
          <p:cNvSpPr txBox="1">
            <a:spLocks noGrp="1"/>
          </p:cNvSpPr>
          <p:nvPr>
            <p:ph type="body" idx="1"/>
          </p:nvPr>
        </p:nvSpPr>
        <p:spPr>
          <a:xfrm>
            <a:off x="4038600" y="1586344"/>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182434"/>
              </a:buClr>
              <a:buSzPts val="6600"/>
              <a:buNone/>
              <a:defRPr sz="6600" b="0" i="0">
                <a:solidFill>
                  <a:srgbClr val="182434"/>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2"/>
          </p:nvPr>
        </p:nvSpPr>
        <p:spPr>
          <a:xfrm>
            <a:off x="7597966" y="3936971"/>
            <a:ext cx="3755834" cy="965229"/>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5"/>
          <p:cNvSpPr txBox="1">
            <a:spLocks noGrp="1"/>
          </p:cNvSpPr>
          <p:nvPr>
            <p:ph type="body" idx="3"/>
          </p:nvPr>
        </p:nvSpPr>
        <p:spPr>
          <a:xfrm>
            <a:off x="6892887" y="495447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55"/>
          <p:cNvSpPr txBox="1">
            <a:spLocks noGrp="1"/>
          </p:cNvSpPr>
          <p:nvPr>
            <p:ph type="body" idx="4"/>
          </p:nvPr>
        </p:nvSpPr>
        <p:spPr>
          <a:xfrm>
            <a:off x="6892887" y="5649911"/>
            <a:ext cx="446091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600"/>
              <a:buNone/>
              <a:defRPr sz="16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508981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6_Custom Layout">
  <p:cSld name="16_Custom Layout">
    <p:bg>
      <p:bgPr>
        <a:blipFill>
          <a:blip r:embed="rId2">
            <a:alphaModFix/>
          </a:blip>
          <a:stretch>
            <a:fillRect/>
          </a:stretch>
        </a:blipFill>
        <a:effectLst/>
      </p:bgPr>
    </p:bg>
    <p:spTree>
      <p:nvGrpSpPr>
        <p:cNvPr id="1" name="Shape 142"/>
        <p:cNvGrpSpPr/>
        <p:nvPr/>
      </p:nvGrpSpPr>
      <p:grpSpPr>
        <a:xfrm>
          <a:off x="0" y="0"/>
          <a:ext cx="0" cy="0"/>
          <a:chOff x="0" y="0"/>
          <a:chExt cx="0" cy="0"/>
        </a:xfrm>
      </p:grpSpPr>
      <p:sp>
        <p:nvSpPr>
          <p:cNvPr id="143" name="Google Shape;143;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4" name="Google Shape;144;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5" name="Google Shape;145;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6" name="Google Shape;146;p56"/>
          <p:cNvSpPr txBox="1">
            <a:spLocks noGrp="1"/>
          </p:cNvSpPr>
          <p:nvPr>
            <p:ph type="body" idx="1"/>
          </p:nvPr>
        </p:nvSpPr>
        <p:spPr>
          <a:xfrm>
            <a:off x="733386" y="576954"/>
            <a:ext cx="3755834"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2"/>
          </p:nvPr>
        </p:nvSpPr>
        <p:spPr>
          <a:xfrm>
            <a:off x="733386" y="1644940"/>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3"/>
          </p:nvPr>
        </p:nvSpPr>
        <p:spPr>
          <a:xfrm>
            <a:off x="5287740" y="2975033"/>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4"/>
          </p:nvPr>
        </p:nvSpPr>
        <p:spPr>
          <a:xfrm>
            <a:off x="5287739" y="3692577"/>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5"/>
          </p:nvPr>
        </p:nvSpPr>
        <p:spPr>
          <a:xfrm>
            <a:off x="5287739" y="4344250"/>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6"/>
          <p:cNvSpPr txBox="1">
            <a:spLocks noGrp="1"/>
          </p:cNvSpPr>
          <p:nvPr>
            <p:ph type="body" idx="6"/>
          </p:nvPr>
        </p:nvSpPr>
        <p:spPr>
          <a:xfrm>
            <a:off x="352607" y="2918432"/>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6"/>
          <p:cNvSpPr txBox="1">
            <a:spLocks noGrp="1"/>
          </p:cNvSpPr>
          <p:nvPr>
            <p:ph type="body" idx="7"/>
          </p:nvPr>
        </p:nvSpPr>
        <p:spPr>
          <a:xfrm>
            <a:off x="340537" y="3578917"/>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56"/>
          <p:cNvSpPr txBox="1">
            <a:spLocks noGrp="1"/>
          </p:cNvSpPr>
          <p:nvPr>
            <p:ph type="body" idx="8"/>
          </p:nvPr>
        </p:nvSpPr>
        <p:spPr>
          <a:xfrm>
            <a:off x="340537" y="4331925"/>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txBox="1">
            <a:spLocks noGrp="1"/>
          </p:cNvSpPr>
          <p:nvPr>
            <p:ph type="body" idx="9"/>
          </p:nvPr>
        </p:nvSpPr>
        <p:spPr>
          <a:xfrm>
            <a:off x="7946679" y="927715"/>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6"/>
          <p:cNvSpPr txBox="1">
            <a:spLocks noGrp="1"/>
          </p:cNvSpPr>
          <p:nvPr>
            <p:ph type="body" idx="13"/>
          </p:nvPr>
        </p:nvSpPr>
        <p:spPr>
          <a:xfrm>
            <a:off x="7946679" y="1556086"/>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6"/>
          <p:cNvSpPr txBox="1">
            <a:spLocks noGrp="1"/>
          </p:cNvSpPr>
          <p:nvPr>
            <p:ph type="body" idx="14"/>
          </p:nvPr>
        </p:nvSpPr>
        <p:spPr>
          <a:xfrm>
            <a:off x="7946679" y="2743729"/>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6"/>
          <p:cNvSpPr txBox="1">
            <a:spLocks noGrp="1"/>
          </p:cNvSpPr>
          <p:nvPr>
            <p:ph type="body" idx="15"/>
          </p:nvPr>
        </p:nvSpPr>
        <p:spPr>
          <a:xfrm>
            <a:off x="7946679" y="3372100"/>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txBox="1">
            <a:spLocks noGrp="1"/>
          </p:cNvSpPr>
          <p:nvPr>
            <p:ph type="body" idx="16"/>
          </p:nvPr>
        </p:nvSpPr>
        <p:spPr>
          <a:xfrm>
            <a:off x="7961070" y="4622908"/>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6"/>
          <p:cNvSpPr txBox="1">
            <a:spLocks noGrp="1"/>
          </p:cNvSpPr>
          <p:nvPr>
            <p:ph type="body" idx="17"/>
          </p:nvPr>
        </p:nvSpPr>
        <p:spPr>
          <a:xfrm>
            <a:off x="7961070" y="5251279"/>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6"/>
          <p:cNvSpPr txBox="1">
            <a:spLocks noGrp="1"/>
          </p:cNvSpPr>
          <p:nvPr>
            <p:ph type="body" idx="18"/>
          </p:nvPr>
        </p:nvSpPr>
        <p:spPr>
          <a:xfrm>
            <a:off x="6783114" y="927714"/>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6"/>
          <p:cNvSpPr txBox="1">
            <a:spLocks noGrp="1"/>
          </p:cNvSpPr>
          <p:nvPr>
            <p:ph type="body" idx="19"/>
          </p:nvPr>
        </p:nvSpPr>
        <p:spPr>
          <a:xfrm>
            <a:off x="6761921" y="2688952"/>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6"/>
          <p:cNvSpPr txBox="1">
            <a:spLocks noGrp="1"/>
          </p:cNvSpPr>
          <p:nvPr>
            <p:ph type="body" idx="20"/>
          </p:nvPr>
        </p:nvSpPr>
        <p:spPr>
          <a:xfrm>
            <a:off x="6761795" y="4625898"/>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56893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7_Custom Layout">
  <p:cSld name="17_Custom Layout">
    <p:bg>
      <p:bgPr>
        <a:blipFill>
          <a:blip r:embed="rId2">
            <a:alphaModFix/>
          </a:blip>
          <a:stretch>
            <a:fillRect/>
          </a:stretch>
        </a:blipFill>
        <a:effectLst/>
      </p:bgPr>
    </p:bg>
    <p:spTree>
      <p:nvGrpSpPr>
        <p:cNvPr id="1" name="Shape 163"/>
        <p:cNvGrpSpPr/>
        <p:nvPr/>
      </p:nvGrpSpPr>
      <p:grpSpPr>
        <a:xfrm>
          <a:off x="0" y="0"/>
          <a:ext cx="0" cy="0"/>
          <a:chOff x="0" y="0"/>
          <a:chExt cx="0" cy="0"/>
        </a:xfrm>
      </p:grpSpPr>
      <p:sp>
        <p:nvSpPr>
          <p:cNvPr id="164" name="Google Shape;16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5" name="Google Shape;16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6" name="Google Shape;16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7" name="Google Shape;167;p57"/>
          <p:cNvSpPr txBox="1">
            <a:spLocks noGrp="1"/>
          </p:cNvSpPr>
          <p:nvPr>
            <p:ph type="body" idx="1"/>
          </p:nvPr>
        </p:nvSpPr>
        <p:spPr>
          <a:xfrm>
            <a:off x="1054101" y="43931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57"/>
          <p:cNvSpPr txBox="1">
            <a:spLocks noGrp="1"/>
          </p:cNvSpPr>
          <p:nvPr>
            <p:ph type="body" idx="2"/>
          </p:nvPr>
        </p:nvSpPr>
        <p:spPr>
          <a:xfrm>
            <a:off x="1054101" y="49260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7"/>
          <p:cNvSpPr txBox="1">
            <a:spLocks noGrp="1"/>
          </p:cNvSpPr>
          <p:nvPr>
            <p:ph type="body" idx="3"/>
          </p:nvPr>
        </p:nvSpPr>
        <p:spPr>
          <a:xfrm>
            <a:off x="5600701" y="343113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57"/>
          <p:cNvSpPr txBox="1">
            <a:spLocks noGrp="1"/>
          </p:cNvSpPr>
          <p:nvPr>
            <p:ph type="body" idx="4"/>
          </p:nvPr>
        </p:nvSpPr>
        <p:spPr>
          <a:xfrm>
            <a:off x="5600701" y="396404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7"/>
          <p:cNvSpPr txBox="1">
            <a:spLocks noGrp="1"/>
          </p:cNvSpPr>
          <p:nvPr>
            <p:ph type="body" idx="5"/>
          </p:nvPr>
        </p:nvSpPr>
        <p:spPr>
          <a:xfrm>
            <a:off x="6718300" y="678713"/>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7"/>
          <p:cNvSpPr txBox="1">
            <a:spLocks noGrp="1"/>
          </p:cNvSpPr>
          <p:nvPr>
            <p:ph type="body" idx="6"/>
          </p:nvPr>
        </p:nvSpPr>
        <p:spPr>
          <a:xfrm>
            <a:off x="6718300" y="1211617"/>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558107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4_Custom Layout">
  <p:cSld name="14_Custom Layout">
    <p:bg>
      <p:bgPr>
        <a:blipFill>
          <a:blip r:embed="rId2">
            <a:alphaModFix/>
          </a:blip>
          <a:stretch>
            <a:fillRect/>
          </a:stretch>
        </a:blipFill>
        <a:effectLst/>
      </p:bgPr>
    </p:bg>
    <p:spTree>
      <p:nvGrpSpPr>
        <p:cNvPr id="1" name="Shape 173"/>
        <p:cNvGrpSpPr/>
        <p:nvPr/>
      </p:nvGrpSpPr>
      <p:grpSpPr>
        <a:xfrm>
          <a:off x="0" y="0"/>
          <a:ext cx="0" cy="0"/>
          <a:chOff x="0" y="0"/>
          <a:chExt cx="0" cy="0"/>
        </a:xfrm>
      </p:grpSpPr>
      <p:sp>
        <p:nvSpPr>
          <p:cNvPr id="174" name="Google Shape;174;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5" name="Google Shape;175;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6" name="Google Shape;176;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7" name="Google Shape;177;p58"/>
          <p:cNvSpPr txBox="1">
            <a:spLocks noGrp="1"/>
          </p:cNvSpPr>
          <p:nvPr>
            <p:ph type="body" idx="1"/>
          </p:nvPr>
        </p:nvSpPr>
        <p:spPr>
          <a:xfrm>
            <a:off x="562777" y="3169648"/>
            <a:ext cx="4314022" cy="75691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6000"/>
              <a:buNone/>
              <a:defRPr sz="6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8"/>
          <p:cNvSpPr txBox="1">
            <a:spLocks noGrp="1"/>
          </p:cNvSpPr>
          <p:nvPr>
            <p:ph type="body" idx="2"/>
          </p:nvPr>
        </p:nvSpPr>
        <p:spPr>
          <a:xfrm>
            <a:off x="562777" y="4179297"/>
            <a:ext cx="4314021" cy="1167404"/>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8"/>
          <p:cNvSpPr txBox="1">
            <a:spLocks noGrp="1"/>
          </p:cNvSpPr>
          <p:nvPr>
            <p:ph type="body" idx="3"/>
          </p:nvPr>
        </p:nvSpPr>
        <p:spPr>
          <a:xfrm>
            <a:off x="8610600" y="992595"/>
            <a:ext cx="3018624" cy="75691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6000"/>
              <a:buNone/>
              <a:defRPr sz="6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58"/>
          <p:cNvSpPr txBox="1">
            <a:spLocks noGrp="1"/>
          </p:cNvSpPr>
          <p:nvPr>
            <p:ph type="body" idx="4"/>
          </p:nvPr>
        </p:nvSpPr>
        <p:spPr>
          <a:xfrm>
            <a:off x="8610600" y="2002244"/>
            <a:ext cx="3018623" cy="88065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8"/>
          <p:cNvSpPr txBox="1">
            <a:spLocks noGrp="1"/>
          </p:cNvSpPr>
          <p:nvPr>
            <p:ph type="body" idx="5"/>
          </p:nvPr>
        </p:nvSpPr>
        <p:spPr>
          <a:xfrm>
            <a:off x="7597966" y="3936971"/>
            <a:ext cx="3755834" cy="965229"/>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txBox="1">
            <a:spLocks noGrp="1"/>
          </p:cNvSpPr>
          <p:nvPr>
            <p:ph type="body" idx="6"/>
          </p:nvPr>
        </p:nvSpPr>
        <p:spPr>
          <a:xfrm>
            <a:off x="6892887" y="495447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34813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AB4711-1758-49F2-A292-42C15799F8E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1856963-A4C6-42B7-B5CB-B62195BF10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42318BB-E320-4486-B1F9-5AAA2E0F740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14EF0F33-49D6-45CB-8B9A-121B8FF6F6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D0D7533F-DAB2-4973-B18D-58F29AAE7D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569380433"/>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8_Custom Layout">
  <p:cSld name="18_Custom Layout">
    <p:bg>
      <p:bgPr>
        <a:blipFill>
          <a:blip r:embed="rId2">
            <a:alphaModFix/>
          </a:blip>
          <a:stretch>
            <a:fillRect/>
          </a:stretch>
        </a:blipFill>
        <a:effectLst/>
      </p:bgPr>
    </p:bg>
    <p:spTree>
      <p:nvGrpSpPr>
        <p:cNvPr id="1" name="Shape 183"/>
        <p:cNvGrpSpPr/>
        <p:nvPr/>
      </p:nvGrpSpPr>
      <p:grpSpPr>
        <a:xfrm>
          <a:off x="0" y="0"/>
          <a:ext cx="0" cy="0"/>
          <a:chOff x="0" y="0"/>
          <a:chExt cx="0" cy="0"/>
        </a:xfrm>
      </p:grpSpPr>
      <p:sp>
        <p:nvSpPr>
          <p:cNvPr id="184" name="Google Shape;184;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5" name="Google Shape;185;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6" name="Google Shape;186;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7" name="Google Shape;187;p59"/>
          <p:cNvSpPr txBox="1">
            <a:spLocks noGrp="1"/>
          </p:cNvSpPr>
          <p:nvPr>
            <p:ph type="body" idx="1"/>
          </p:nvPr>
        </p:nvSpPr>
        <p:spPr>
          <a:xfrm>
            <a:off x="3124200" y="1786461"/>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9"/>
          <p:cNvSpPr txBox="1">
            <a:spLocks noGrp="1"/>
          </p:cNvSpPr>
          <p:nvPr>
            <p:ph type="body" idx="2"/>
          </p:nvPr>
        </p:nvSpPr>
        <p:spPr>
          <a:xfrm>
            <a:off x="2771660" y="2762135"/>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3"/>
          </p:nvPr>
        </p:nvSpPr>
        <p:spPr>
          <a:xfrm>
            <a:off x="1354136" y="3556001"/>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629157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5_Custom Layout">
  <p:cSld name="15_Custom Layout">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2" name="Google Shape;19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3" name="Google Shape;19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4" name="Google Shape;194;p60"/>
          <p:cNvSpPr txBox="1">
            <a:spLocks noGrp="1"/>
          </p:cNvSpPr>
          <p:nvPr>
            <p:ph type="body" idx="1"/>
          </p:nvPr>
        </p:nvSpPr>
        <p:spPr>
          <a:xfrm>
            <a:off x="9013480" y="940346"/>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60"/>
          <p:cNvSpPr txBox="1">
            <a:spLocks noGrp="1"/>
          </p:cNvSpPr>
          <p:nvPr>
            <p:ph type="body" idx="2"/>
          </p:nvPr>
        </p:nvSpPr>
        <p:spPr>
          <a:xfrm>
            <a:off x="9013481" y="1511858"/>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60"/>
          <p:cNvSpPr txBox="1">
            <a:spLocks noGrp="1"/>
          </p:cNvSpPr>
          <p:nvPr>
            <p:ph type="body" idx="3"/>
          </p:nvPr>
        </p:nvSpPr>
        <p:spPr>
          <a:xfrm>
            <a:off x="9013479" y="2737338"/>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0"/>
          <p:cNvSpPr txBox="1">
            <a:spLocks noGrp="1"/>
          </p:cNvSpPr>
          <p:nvPr>
            <p:ph type="body" idx="4"/>
          </p:nvPr>
        </p:nvSpPr>
        <p:spPr>
          <a:xfrm>
            <a:off x="9013480" y="3308850"/>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60"/>
          <p:cNvSpPr txBox="1">
            <a:spLocks noGrp="1"/>
          </p:cNvSpPr>
          <p:nvPr>
            <p:ph type="body" idx="5"/>
          </p:nvPr>
        </p:nvSpPr>
        <p:spPr>
          <a:xfrm>
            <a:off x="8962678" y="4534330"/>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60"/>
          <p:cNvSpPr txBox="1">
            <a:spLocks noGrp="1"/>
          </p:cNvSpPr>
          <p:nvPr>
            <p:ph type="body" idx="6"/>
          </p:nvPr>
        </p:nvSpPr>
        <p:spPr>
          <a:xfrm>
            <a:off x="8962679" y="5105842"/>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372453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9_Custom Layout">
  <p:cSld name="19_Custom Layout">
    <p:bg>
      <p:bgPr>
        <a:blipFill>
          <a:blip r:embed="rId2">
            <a:alphaModFix/>
          </a:blip>
          <a:stretch>
            <a:fillRect/>
          </a:stretch>
        </a:blipFill>
        <a:effectLst/>
      </p:bgPr>
    </p:bg>
    <p:spTree>
      <p:nvGrpSpPr>
        <p:cNvPr id="1" name="Shape 200"/>
        <p:cNvGrpSpPr/>
        <p:nvPr/>
      </p:nvGrpSpPr>
      <p:grpSpPr>
        <a:xfrm>
          <a:off x="0" y="0"/>
          <a:ext cx="0" cy="0"/>
          <a:chOff x="0" y="0"/>
          <a:chExt cx="0" cy="0"/>
        </a:xfrm>
      </p:grpSpPr>
      <p:sp>
        <p:nvSpPr>
          <p:cNvPr id="201" name="Google Shape;201;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2" name="Google Shape;202;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3" name="Google Shape;203;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4" name="Google Shape;204;p61"/>
          <p:cNvSpPr txBox="1">
            <a:spLocks noGrp="1"/>
          </p:cNvSpPr>
          <p:nvPr>
            <p:ph type="body" idx="1"/>
          </p:nvPr>
        </p:nvSpPr>
        <p:spPr>
          <a:xfrm>
            <a:off x="838200" y="4212161"/>
            <a:ext cx="3755834"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1"/>
          <p:cNvSpPr txBox="1">
            <a:spLocks noGrp="1"/>
          </p:cNvSpPr>
          <p:nvPr>
            <p:ph type="body" idx="2"/>
          </p:nvPr>
        </p:nvSpPr>
        <p:spPr>
          <a:xfrm>
            <a:off x="838200" y="5214883"/>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p61"/>
          <p:cNvSpPr txBox="1">
            <a:spLocks noGrp="1"/>
          </p:cNvSpPr>
          <p:nvPr>
            <p:ph type="body" idx="3"/>
          </p:nvPr>
        </p:nvSpPr>
        <p:spPr>
          <a:xfrm>
            <a:off x="7522378" y="619120"/>
            <a:ext cx="4314022" cy="756917"/>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4400"/>
              <a:buNone/>
              <a:defRPr sz="44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61"/>
          <p:cNvSpPr txBox="1">
            <a:spLocks noGrp="1"/>
          </p:cNvSpPr>
          <p:nvPr>
            <p:ph type="body" idx="4"/>
          </p:nvPr>
        </p:nvSpPr>
        <p:spPr>
          <a:xfrm>
            <a:off x="7522379" y="1376037"/>
            <a:ext cx="4314021" cy="173462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332396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0_Custom Layout">
  <p:cSld name="20_Custom Layout">
    <p:bg>
      <p:bgPr>
        <a:blipFill>
          <a:blip r:embed="rId2">
            <a:alphaModFix/>
          </a:blip>
          <a:stretch>
            <a:fillRect/>
          </a:stretch>
        </a:blipFill>
        <a:effectLst/>
      </p:bgPr>
    </p:bg>
    <p:spTree>
      <p:nvGrpSpPr>
        <p:cNvPr id="1" name="Shape 208"/>
        <p:cNvGrpSpPr/>
        <p:nvPr/>
      </p:nvGrpSpPr>
      <p:grpSpPr>
        <a:xfrm>
          <a:off x="0" y="0"/>
          <a:ext cx="0" cy="0"/>
          <a:chOff x="0" y="0"/>
          <a:chExt cx="0" cy="0"/>
        </a:xfrm>
      </p:grpSpPr>
      <p:sp>
        <p:nvSpPr>
          <p:cNvPr id="209" name="Google Shape;209;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0" name="Google Shape;210;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1" name="Google Shape;21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2" name="Google Shape;212;p62"/>
          <p:cNvSpPr txBox="1">
            <a:spLocks noGrp="1"/>
          </p:cNvSpPr>
          <p:nvPr>
            <p:ph type="body" idx="1"/>
          </p:nvPr>
        </p:nvSpPr>
        <p:spPr>
          <a:xfrm>
            <a:off x="1309783" y="884760"/>
            <a:ext cx="6310218" cy="19473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9600"/>
              <a:buNone/>
              <a:defRPr sz="9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62"/>
          <p:cNvSpPr txBox="1">
            <a:spLocks noGrp="1"/>
          </p:cNvSpPr>
          <p:nvPr>
            <p:ph type="body" idx="2"/>
          </p:nvPr>
        </p:nvSpPr>
        <p:spPr>
          <a:xfrm>
            <a:off x="2234435" y="229223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268456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8">
  <p:cSld name="18">
    <p:bg>
      <p:bgPr>
        <a:blipFill>
          <a:blip r:embed="rId2">
            <a:alphaModFix/>
          </a:blip>
          <a:stretch>
            <a:fillRect/>
          </a:stretch>
        </a:blipFill>
        <a:effectLst/>
      </p:bgPr>
    </p:bg>
    <p:spTree>
      <p:nvGrpSpPr>
        <p:cNvPr id="1" name="Shape 214"/>
        <p:cNvGrpSpPr/>
        <p:nvPr/>
      </p:nvGrpSpPr>
      <p:grpSpPr>
        <a:xfrm>
          <a:off x="0" y="0"/>
          <a:ext cx="0" cy="0"/>
          <a:chOff x="0" y="0"/>
          <a:chExt cx="0" cy="0"/>
        </a:xfrm>
      </p:grpSpPr>
      <p:sp>
        <p:nvSpPr>
          <p:cNvPr id="215" name="Google Shape;215;p63"/>
          <p:cNvSpPr>
            <a:spLocks noGrp="1"/>
          </p:cNvSpPr>
          <p:nvPr>
            <p:ph type="pic" idx="2"/>
          </p:nvPr>
        </p:nvSpPr>
        <p:spPr>
          <a:xfrm>
            <a:off x="6464300" y="1997226"/>
            <a:ext cx="6591300" cy="3844773"/>
          </a:xfrm>
          <a:prstGeom prst="rect">
            <a:avLst/>
          </a:prstGeom>
          <a:noFill/>
          <a:ln>
            <a:noFill/>
          </a:ln>
        </p:spPr>
      </p:sp>
      <p:sp>
        <p:nvSpPr>
          <p:cNvPr id="216" name="Google Shape;216;p63"/>
          <p:cNvSpPr txBox="1">
            <a:spLocks noGrp="1"/>
          </p:cNvSpPr>
          <p:nvPr>
            <p:ph type="body" idx="1"/>
          </p:nvPr>
        </p:nvSpPr>
        <p:spPr>
          <a:xfrm>
            <a:off x="838200" y="1355725"/>
            <a:ext cx="5257800"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63"/>
          <p:cNvSpPr txBox="1">
            <a:spLocks noGrp="1"/>
          </p:cNvSpPr>
          <p:nvPr>
            <p:ph type="body" idx="3"/>
          </p:nvPr>
        </p:nvSpPr>
        <p:spPr>
          <a:xfrm>
            <a:off x="838200" y="2458399"/>
            <a:ext cx="5257800"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63"/>
          <p:cNvSpPr txBox="1">
            <a:spLocks noGrp="1"/>
          </p:cNvSpPr>
          <p:nvPr>
            <p:ph type="body" idx="4"/>
          </p:nvPr>
        </p:nvSpPr>
        <p:spPr>
          <a:xfrm>
            <a:off x="838200" y="3631137"/>
            <a:ext cx="5257800" cy="2299763"/>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105123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9">
  <p:cSld name="19">
    <p:bg>
      <p:bgPr>
        <a:blipFill>
          <a:blip r:embed="rId2">
            <a:alphaModFix/>
          </a:blip>
          <a:stretch>
            <a:fillRect/>
          </a:stretch>
        </a:blipFill>
        <a:effectLst/>
      </p:bgPr>
    </p:bg>
    <p:spTree>
      <p:nvGrpSpPr>
        <p:cNvPr id="1" name="Shape 219"/>
        <p:cNvGrpSpPr/>
        <p:nvPr/>
      </p:nvGrpSpPr>
      <p:grpSpPr>
        <a:xfrm>
          <a:off x="0" y="0"/>
          <a:ext cx="0" cy="0"/>
          <a:chOff x="0" y="0"/>
          <a:chExt cx="0" cy="0"/>
        </a:xfrm>
      </p:grpSpPr>
      <p:sp>
        <p:nvSpPr>
          <p:cNvPr id="220" name="Google Shape;220;p64"/>
          <p:cNvSpPr>
            <a:spLocks noGrp="1"/>
          </p:cNvSpPr>
          <p:nvPr>
            <p:ph type="pic" idx="2"/>
          </p:nvPr>
        </p:nvSpPr>
        <p:spPr>
          <a:xfrm>
            <a:off x="1089660" y="888828"/>
            <a:ext cx="2390286" cy="5070012"/>
          </a:xfrm>
          <a:prstGeom prst="roundRect">
            <a:avLst>
              <a:gd name="adj" fmla="val 6890"/>
            </a:avLst>
          </a:prstGeom>
          <a:noFill/>
          <a:ln>
            <a:noFill/>
          </a:ln>
        </p:spPr>
      </p:sp>
      <p:sp>
        <p:nvSpPr>
          <p:cNvPr id="221" name="Google Shape;221;p64"/>
          <p:cNvSpPr>
            <a:spLocks noGrp="1"/>
          </p:cNvSpPr>
          <p:nvPr>
            <p:ph type="pic" idx="3"/>
          </p:nvPr>
        </p:nvSpPr>
        <p:spPr>
          <a:xfrm>
            <a:off x="3157859" y="1124448"/>
            <a:ext cx="2172987" cy="4609102"/>
          </a:xfrm>
          <a:prstGeom prst="roundRect">
            <a:avLst>
              <a:gd name="adj" fmla="val 6890"/>
            </a:avLst>
          </a:prstGeom>
          <a:noFill/>
          <a:ln>
            <a:noFill/>
          </a:ln>
        </p:spPr>
      </p:sp>
      <p:sp>
        <p:nvSpPr>
          <p:cNvPr id="222" name="Google Shape;222;p64"/>
          <p:cNvSpPr txBox="1">
            <a:spLocks noGrp="1"/>
          </p:cNvSpPr>
          <p:nvPr>
            <p:ph type="body" idx="1"/>
          </p:nvPr>
        </p:nvSpPr>
        <p:spPr>
          <a:xfrm>
            <a:off x="6096000" y="1158375"/>
            <a:ext cx="5257800"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64"/>
          <p:cNvSpPr txBox="1">
            <a:spLocks noGrp="1"/>
          </p:cNvSpPr>
          <p:nvPr>
            <p:ph type="body" idx="4"/>
          </p:nvPr>
        </p:nvSpPr>
        <p:spPr>
          <a:xfrm>
            <a:off x="6096000" y="2261049"/>
            <a:ext cx="5257800"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64"/>
          <p:cNvSpPr txBox="1">
            <a:spLocks noGrp="1"/>
          </p:cNvSpPr>
          <p:nvPr>
            <p:ph type="body" idx="5"/>
          </p:nvPr>
        </p:nvSpPr>
        <p:spPr>
          <a:xfrm>
            <a:off x="6096000" y="3433787"/>
            <a:ext cx="5257800" cy="2299763"/>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535518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23_Custom Layout">
  <p:cSld name="23_Custom Layout">
    <p:bg>
      <p:bgPr>
        <a:blipFill>
          <a:blip r:embed="rId2">
            <a:alphaModFix/>
          </a:blip>
          <a:stretch>
            <a:fillRect/>
          </a:stretch>
        </a:blipFill>
        <a:effectLst/>
      </p:bgPr>
    </p:bg>
    <p:spTree>
      <p:nvGrpSpPr>
        <p:cNvPr id="1" name="Shape 225"/>
        <p:cNvGrpSpPr/>
        <p:nvPr/>
      </p:nvGrpSpPr>
      <p:grpSpPr>
        <a:xfrm>
          <a:off x="0" y="0"/>
          <a:ext cx="0" cy="0"/>
          <a:chOff x="0" y="0"/>
          <a:chExt cx="0" cy="0"/>
        </a:xfrm>
      </p:grpSpPr>
      <p:sp>
        <p:nvSpPr>
          <p:cNvPr id="226" name="Google Shape;22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7" name="Google Shape;22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8" name="Google Shape;22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9" name="Google Shape;229;p65"/>
          <p:cNvSpPr txBox="1">
            <a:spLocks noGrp="1"/>
          </p:cNvSpPr>
          <p:nvPr>
            <p:ph type="body" idx="1"/>
          </p:nvPr>
        </p:nvSpPr>
        <p:spPr>
          <a:xfrm>
            <a:off x="4218083" y="1409699"/>
            <a:ext cx="3755834" cy="16594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11500"/>
              <a:buNone/>
              <a:defRPr sz="115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65"/>
          <p:cNvSpPr txBox="1">
            <a:spLocks noGrp="1"/>
          </p:cNvSpPr>
          <p:nvPr>
            <p:ph type="body" idx="2"/>
          </p:nvPr>
        </p:nvSpPr>
        <p:spPr>
          <a:xfrm>
            <a:off x="3713143" y="4143339"/>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65"/>
          <p:cNvSpPr txBox="1">
            <a:spLocks noGrp="1"/>
          </p:cNvSpPr>
          <p:nvPr>
            <p:ph type="body" idx="3"/>
          </p:nvPr>
        </p:nvSpPr>
        <p:spPr>
          <a:xfrm>
            <a:off x="2295619" y="4686301"/>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65"/>
          <p:cNvSpPr txBox="1">
            <a:spLocks noGrp="1"/>
          </p:cNvSpPr>
          <p:nvPr>
            <p:ph type="body" idx="4"/>
          </p:nvPr>
        </p:nvSpPr>
        <p:spPr>
          <a:xfrm>
            <a:off x="4218083" y="3072257"/>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279773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22_Custom Layout">
  <p:cSld name="22_Custom Layout">
    <p:bg>
      <p:bgPr>
        <a:blipFill>
          <a:blip r:embed="rId2">
            <a:alphaModFix/>
          </a:blip>
          <a:stretch>
            <a:fillRect/>
          </a:stretch>
        </a:blipFill>
        <a:effectLst/>
      </p:bgPr>
    </p:bg>
    <p:spTree>
      <p:nvGrpSpPr>
        <p:cNvPr id="1" name="Shape 233"/>
        <p:cNvGrpSpPr/>
        <p:nvPr/>
      </p:nvGrpSpPr>
      <p:grpSpPr>
        <a:xfrm>
          <a:off x="0" y="0"/>
          <a:ext cx="0" cy="0"/>
          <a:chOff x="0" y="0"/>
          <a:chExt cx="0" cy="0"/>
        </a:xfrm>
      </p:grpSpPr>
      <p:sp>
        <p:nvSpPr>
          <p:cNvPr id="234" name="Google Shape;234;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5" name="Google Shape;235;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6" name="Google Shape;236;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7" name="Google Shape;237;p66"/>
          <p:cNvSpPr txBox="1">
            <a:spLocks noGrp="1"/>
          </p:cNvSpPr>
          <p:nvPr>
            <p:ph type="body" idx="1"/>
          </p:nvPr>
        </p:nvSpPr>
        <p:spPr>
          <a:xfrm>
            <a:off x="4218083" y="255117"/>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6"/>
          <p:cNvSpPr txBox="1">
            <a:spLocks noGrp="1"/>
          </p:cNvSpPr>
          <p:nvPr>
            <p:ph type="body" idx="2"/>
          </p:nvPr>
        </p:nvSpPr>
        <p:spPr>
          <a:xfrm>
            <a:off x="3865543" y="1230791"/>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700644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1_Custom Layout">
  <p:cSld name="21_Custom Layout">
    <p:bg>
      <p:bgPr>
        <a:blipFill>
          <a:blip r:embed="rId2">
            <a:alphaModFix/>
          </a:blip>
          <a:stretch>
            <a:fillRect/>
          </a:stretch>
        </a:blipFill>
        <a:effectLst/>
      </p:bgPr>
    </p:bg>
    <p:spTree>
      <p:nvGrpSpPr>
        <p:cNvPr id="1" name="Shape 239"/>
        <p:cNvGrpSpPr/>
        <p:nvPr/>
      </p:nvGrpSpPr>
      <p:grpSpPr>
        <a:xfrm>
          <a:off x="0" y="0"/>
          <a:ext cx="0" cy="0"/>
          <a:chOff x="0" y="0"/>
          <a:chExt cx="0" cy="0"/>
        </a:xfrm>
      </p:grpSpPr>
      <p:sp>
        <p:nvSpPr>
          <p:cNvPr id="240" name="Google Shape;24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1" name="Google Shape;24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2" name="Google Shape;24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3" name="Google Shape;243;p67"/>
          <p:cNvSpPr txBox="1">
            <a:spLocks noGrp="1"/>
          </p:cNvSpPr>
          <p:nvPr>
            <p:ph type="body" idx="1"/>
          </p:nvPr>
        </p:nvSpPr>
        <p:spPr>
          <a:xfrm>
            <a:off x="1054101"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67"/>
          <p:cNvSpPr txBox="1">
            <a:spLocks noGrp="1"/>
          </p:cNvSpPr>
          <p:nvPr>
            <p:ph type="body" idx="2"/>
          </p:nvPr>
        </p:nvSpPr>
        <p:spPr>
          <a:xfrm>
            <a:off x="1054101"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7"/>
          <p:cNvSpPr txBox="1">
            <a:spLocks noGrp="1"/>
          </p:cNvSpPr>
          <p:nvPr>
            <p:ph type="body" idx="3"/>
          </p:nvPr>
        </p:nvSpPr>
        <p:spPr>
          <a:xfrm>
            <a:off x="4660900"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7"/>
          <p:cNvSpPr txBox="1">
            <a:spLocks noGrp="1"/>
          </p:cNvSpPr>
          <p:nvPr>
            <p:ph type="body" idx="4"/>
          </p:nvPr>
        </p:nvSpPr>
        <p:spPr>
          <a:xfrm>
            <a:off x="4660900"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7"/>
          <p:cNvSpPr txBox="1">
            <a:spLocks noGrp="1"/>
          </p:cNvSpPr>
          <p:nvPr>
            <p:ph type="body" idx="5"/>
          </p:nvPr>
        </p:nvSpPr>
        <p:spPr>
          <a:xfrm>
            <a:off x="8267699"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7"/>
          <p:cNvSpPr txBox="1">
            <a:spLocks noGrp="1"/>
          </p:cNvSpPr>
          <p:nvPr>
            <p:ph type="body" idx="6"/>
          </p:nvPr>
        </p:nvSpPr>
        <p:spPr>
          <a:xfrm>
            <a:off x="8267699"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856367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4_Custom Layout">
  <p:cSld name="24_Custom Layout">
    <p:bg>
      <p:bgPr>
        <a:blipFill>
          <a:blip r:embed="rId2">
            <a:alphaModFix/>
          </a:blip>
          <a:stretch>
            <a:fillRect/>
          </a:stretch>
        </a:blipFill>
        <a:effectLst/>
      </p:bgPr>
    </p:bg>
    <p:spTree>
      <p:nvGrpSpPr>
        <p:cNvPr id="1" name="Shape 249"/>
        <p:cNvGrpSpPr/>
        <p:nvPr/>
      </p:nvGrpSpPr>
      <p:grpSpPr>
        <a:xfrm>
          <a:off x="0" y="0"/>
          <a:ext cx="0" cy="0"/>
          <a:chOff x="0" y="0"/>
          <a:chExt cx="0" cy="0"/>
        </a:xfrm>
      </p:grpSpPr>
      <p:sp>
        <p:nvSpPr>
          <p:cNvPr id="250" name="Google Shape;250;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1" name="Google Shape;251;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2" name="Google Shape;252;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Tree>
    <p:extLst>
      <p:ext uri="{BB962C8B-B14F-4D97-AF65-F5344CB8AC3E}">
        <p14:creationId xmlns:p14="http://schemas.microsoft.com/office/powerpoint/2010/main" val="101947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42E4C5-0A8D-4CF3-B31F-86D01C7EBEB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D2A2-4863-4929-AA23-FDEE999A266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FE233224-F865-4C7F-9029-F7AEF920E53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C2F6259-F645-4F83-B070-65E18FDF5C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页脚占位符 5">
            <a:extLst>
              <a:ext uri="{FF2B5EF4-FFF2-40B4-BE49-F238E27FC236}">
                <a16:creationId xmlns:a16="http://schemas.microsoft.com/office/drawing/2014/main" id="{5E9DB847-DF53-404E-A0B1-093DF229A2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7" name="灯片编号占位符 6">
            <a:extLst>
              <a:ext uri="{FF2B5EF4-FFF2-40B4-BE49-F238E27FC236}">
                <a16:creationId xmlns:a16="http://schemas.microsoft.com/office/drawing/2014/main" id="{371AB9D5-6DDC-4C72-AED8-8523808E46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2873497864"/>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Custom Layout">
  <p:cSld name="2_Custom Layout">
    <p:bg>
      <p:bgPr>
        <a:blipFill>
          <a:blip r:embed="rId2">
            <a:alphaModFix/>
          </a:blip>
          <a:stretch>
            <a:fillRect/>
          </a:stretch>
        </a:blipFill>
        <a:effectLst/>
      </p:bgPr>
    </p:bg>
    <p:spTree>
      <p:nvGrpSpPr>
        <p:cNvPr id="1" name="Shape 253"/>
        <p:cNvGrpSpPr/>
        <p:nvPr/>
      </p:nvGrpSpPr>
      <p:grpSpPr>
        <a:xfrm>
          <a:off x="0" y="0"/>
          <a:ext cx="0" cy="0"/>
          <a:chOff x="0" y="0"/>
          <a:chExt cx="0" cy="0"/>
        </a:xfrm>
      </p:grpSpPr>
      <p:sp>
        <p:nvSpPr>
          <p:cNvPr id="254" name="Google Shape;254;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5" name="Google Shape;255;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6" name="Google Shape;256;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Tree>
    <p:extLst>
      <p:ext uri="{BB962C8B-B14F-4D97-AF65-F5344CB8AC3E}">
        <p14:creationId xmlns:p14="http://schemas.microsoft.com/office/powerpoint/2010/main" val="9784621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 name="Google Shape;14;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5" name="Google Shape;15;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 name="Google Shape;16;p43"/>
          <p:cNvSpPr txBox="1">
            <a:spLocks noGrp="1"/>
          </p:cNvSpPr>
          <p:nvPr>
            <p:ph type="body" idx="1"/>
          </p:nvPr>
        </p:nvSpPr>
        <p:spPr>
          <a:xfrm>
            <a:off x="838200" y="1355725"/>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43"/>
          <p:cNvSpPr txBox="1">
            <a:spLocks noGrp="1"/>
          </p:cNvSpPr>
          <p:nvPr>
            <p:ph type="body" idx="2"/>
          </p:nvPr>
        </p:nvSpPr>
        <p:spPr>
          <a:xfrm>
            <a:off x="838200" y="2555875"/>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86310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 name="Google Shape;20;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 name="Google Shape;2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 name="Google Shape;22;p44"/>
          <p:cNvSpPr txBox="1">
            <a:spLocks noGrp="1"/>
          </p:cNvSpPr>
          <p:nvPr>
            <p:ph type="body" idx="1"/>
          </p:nvPr>
        </p:nvSpPr>
        <p:spPr>
          <a:xfrm>
            <a:off x="2611916" y="2170285"/>
            <a:ext cx="6807506"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400"/>
              <a:buNone/>
              <a:defRPr sz="44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4"/>
          <p:cNvSpPr txBox="1">
            <a:spLocks noGrp="1"/>
          </p:cNvSpPr>
          <p:nvPr>
            <p:ph type="body" idx="2"/>
          </p:nvPr>
        </p:nvSpPr>
        <p:spPr>
          <a:xfrm>
            <a:off x="2625725" y="3160540"/>
            <a:ext cx="6807506" cy="110115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655796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_Custom Layout">
  <p:cSld name="3_Custom Layou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6" name="Google Shape;2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7" name="Google Shape;2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28" name="Google Shape;28;p45"/>
          <p:cNvPicPr preferRelativeResize="0"/>
          <p:nvPr/>
        </p:nvPicPr>
        <p:blipFill rotWithShape="1">
          <a:blip r:embed="rId3">
            <a:alphaModFix/>
          </a:blip>
          <a:srcRect/>
          <a:stretch/>
        </p:blipFill>
        <p:spPr>
          <a:xfrm>
            <a:off x="1545390" y="643166"/>
            <a:ext cx="6608010" cy="3428899"/>
          </a:xfrm>
          <a:prstGeom prst="rect">
            <a:avLst/>
          </a:prstGeom>
          <a:noFill/>
          <a:ln>
            <a:noFill/>
          </a:ln>
        </p:spPr>
      </p:pic>
      <p:sp>
        <p:nvSpPr>
          <p:cNvPr id="29" name="Google Shape;29;p45"/>
          <p:cNvSpPr txBox="1">
            <a:spLocks noGrp="1"/>
          </p:cNvSpPr>
          <p:nvPr>
            <p:ph type="body" idx="1"/>
          </p:nvPr>
        </p:nvSpPr>
        <p:spPr>
          <a:xfrm>
            <a:off x="2026855" y="1367615"/>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5"/>
          <p:cNvSpPr txBox="1">
            <a:spLocks noGrp="1"/>
          </p:cNvSpPr>
          <p:nvPr>
            <p:ph type="body" idx="2"/>
          </p:nvPr>
        </p:nvSpPr>
        <p:spPr>
          <a:xfrm>
            <a:off x="2026854" y="2054518"/>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5"/>
          <p:cNvSpPr txBox="1">
            <a:spLocks noGrp="1"/>
          </p:cNvSpPr>
          <p:nvPr>
            <p:ph type="body" idx="3"/>
          </p:nvPr>
        </p:nvSpPr>
        <p:spPr>
          <a:xfrm>
            <a:off x="2026854" y="2775989"/>
            <a:ext cx="4902756" cy="606194"/>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Arial"/>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5"/>
          <p:cNvSpPr txBox="1">
            <a:spLocks noGrp="1"/>
          </p:cNvSpPr>
          <p:nvPr>
            <p:ph type="body" idx="4"/>
          </p:nvPr>
        </p:nvSpPr>
        <p:spPr>
          <a:xfrm>
            <a:off x="838200" y="4675064"/>
            <a:ext cx="6807506"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400"/>
              <a:buNone/>
              <a:defRPr sz="440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5"/>
          <p:cNvSpPr txBox="1">
            <a:spLocks noGrp="1"/>
          </p:cNvSpPr>
          <p:nvPr>
            <p:ph type="body" idx="5"/>
          </p:nvPr>
        </p:nvSpPr>
        <p:spPr>
          <a:xfrm>
            <a:off x="838200" y="5334711"/>
            <a:ext cx="6807506"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1400"/>
              <a:buNone/>
              <a:defRPr sz="14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848963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_Custom Layout">
  <p:cSld name="5_Custom Layout">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6" name="Google Shape;3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7" name="Google Shape;3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38" name="Google Shape;38;p46"/>
          <p:cNvSpPr txBox="1">
            <a:spLocks noGrp="1"/>
          </p:cNvSpPr>
          <p:nvPr>
            <p:ph type="body" idx="1"/>
          </p:nvPr>
        </p:nvSpPr>
        <p:spPr>
          <a:xfrm>
            <a:off x="1610298" y="940346"/>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6"/>
          <p:cNvSpPr txBox="1">
            <a:spLocks noGrp="1"/>
          </p:cNvSpPr>
          <p:nvPr>
            <p:ph type="body" idx="2"/>
          </p:nvPr>
        </p:nvSpPr>
        <p:spPr>
          <a:xfrm>
            <a:off x="1610299" y="1511858"/>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6"/>
          <p:cNvSpPr txBox="1">
            <a:spLocks noGrp="1"/>
          </p:cNvSpPr>
          <p:nvPr>
            <p:ph type="body" idx="3"/>
          </p:nvPr>
        </p:nvSpPr>
        <p:spPr>
          <a:xfrm>
            <a:off x="407623" y="940346"/>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6"/>
          <p:cNvSpPr txBox="1">
            <a:spLocks noGrp="1"/>
          </p:cNvSpPr>
          <p:nvPr>
            <p:ph type="body" idx="4"/>
          </p:nvPr>
        </p:nvSpPr>
        <p:spPr>
          <a:xfrm>
            <a:off x="7171980" y="940346"/>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6"/>
          <p:cNvSpPr txBox="1">
            <a:spLocks noGrp="1"/>
          </p:cNvSpPr>
          <p:nvPr>
            <p:ph type="body" idx="5"/>
          </p:nvPr>
        </p:nvSpPr>
        <p:spPr>
          <a:xfrm>
            <a:off x="7171981" y="1511858"/>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6"/>
          <p:cNvSpPr txBox="1">
            <a:spLocks noGrp="1"/>
          </p:cNvSpPr>
          <p:nvPr>
            <p:ph type="body" idx="6"/>
          </p:nvPr>
        </p:nvSpPr>
        <p:spPr>
          <a:xfrm>
            <a:off x="5969305" y="940346"/>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6"/>
          <p:cNvSpPr txBox="1">
            <a:spLocks noGrp="1"/>
          </p:cNvSpPr>
          <p:nvPr>
            <p:ph type="body" idx="7"/>
          </p:nvPr>
        </p:nvSpPr>
        <p:spPr>
          <a:xfrm>
            <a:off x="1610298" y="2629628"/>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6"/>
          <p:cNvSpPr txBox="1">
            <a:spLocks noGrp="1"/>
          </p:cNvSpPr>
          <p:nvPr>
            <p:ph type="body" idx="8"/>
          </p:nvPr>
        </p:nvSpPr>
        <p:spPr>
          <a:xfrm>
            <a:off x="1610299" y="3201140"/>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6"/>
          <p:cNvSpPr txBox="1">
            <a:spLocks noGrp="1"/>
          </p:cNvSpPr>
          <p:nvPr>
            <p:ph type="body" idx="9"/>
          </p:nvPr>
        </p:nvSpPr>
        <p:spPr>
          <a:xfrm>
            <a:off x="407623" y="2629628"/>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6"/>
          <p:cNvSpPr txBox="1">
            <a:spLocks noGrp="1"/>
          </p:cNvSpPr>
          <p:nvPr>
            <p:ph type="body" idx="13"/>
          </p:nvPr>
        </p:nvSpPr>
        <p:spPr>
          <a:xfrm>
            <a:off x="7171980" y="2629628"/>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6"/>
          <p:cNvSpPr txBox="1">
            <a:spLocks noGrp="1"/>
          </p:cNvSpPr>
          <p:nvPr>
            <p:ph type="body" idx="14"/>
          </p:nvPr>
        </p:nvSpPr>
        <p:spPr>
          <a:xfrm>
            <a:off x="7171981" y="3201140"/>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6"/>
          <p:cNvSpPr txBox="1">
            <a:spLocks noGrp="1"/>
          </p:cNvSpPr>
          <p:nvPr>
            <p:ph type="body" idx="15"/>
          </p:nvPr>
        </p:nvSpPr>
        <p:spPr>
          <a:xfrm>
            <a:off x="5969305" y="2629628"/>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6"/>
          <p:cNvSpPr txBox="1">
            <a:spLocks noGrp="1"/>
          </p:cNvSpPr>
          <p:nvPr>
            <p:ph type="body" idx="16"/>
          </p:nvPr>
        </p:nvSpPr>
        <p:spPr>
          <a:xfrm>
            <a:off x="1610298" y="4298971"/>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6"/>
          <p:cNvSpPr txBox="1">
            <a:spLocks noGrp="1"/>
          </p:cNvSpPr>
          <p:nvPr>
            <p:ph type="body" idx="17"/>
          </p:nvPr>
        </p:nvSpPr>
        <p:spPr>
          <a:xfrm>
            <a:off x="1610299" y="4870483"/>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6"/>
          <p:cNvSpPr txBox="1">
            <a:spLocks noGrp="1"/>
          </p:cNvSpPr>
          <p:nvPr>
            <p:ph type="body" idx="18"/>
          </p:nvPr>
        </p:nvSpPr>
        <p:spPr>
          <a:xfrm>
            <a:off x="407623" y="4298971"/>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6"/>
          <p:cNvSpPr txBox="1">
            <a:spLocks noGrp="1"/>
          </p:cNvSpPr>
          <p:nvPr>
            <p:ph type="body" idx="19"/>
          </p:nvPr>
        </p:nvSpPr>
        <p:spPr>
          <a:xfrm>
            <a:off x="7171980" y="4298971"/>
            <a:ext cx="3501528"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6"/>
          <p:cNvSpPr txBox="1">
            <a:spLocks noGrp="1"/>
          </p:cNvSpPr>
          <p:nvPr>
            <p:ph type="body" idx="20"/>
          </p:nvPr>
        </p:nvSpPr>
        <p:spPr>
          <a:xfrm>
            <a:off x="7171981" y="4870483"/>
            <a:ext cx="3501528" cy="53986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46"/>
          <p:cNvSpPr txBox="1">
            <a:spLocks noGrp="1"/>
          </p:cNvSpPr>
          <p:nvPr>
            <p:ph type="body" idx="21"/>
          </p:nvPr>
        </p:nvSpPr>
        <p:spPr>
          <a:xfrm>
            <a:off x="5969305" y="4298971"/>
            <a:ext cx="1202675" cy="91524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7200"/>
              <a:buNone/>
              <a:defRPr sz="7200">
                <a:solidFill>
                  <a:srgbClr val="7F7F7F"/>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73860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_Custom Layout">
  <p:cSld name="4_Custom Layout">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58" name="Google Shape;5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59" name="Google Shape;5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0" name="Google Shape;60;p47"/>
          <p:cNvSpPr txBox="1">
            <a:spLocks noGrp="1"/>
          </p:cNvSpPr>
          <p:nvPr>
            <p:ph type="body" idx="1"/>
          </p:nvPr>
        </p:nvSpPr>
        <p:spPr>
          <a:xfrm>
            <a:off x="3864127" y="1156733"/>
            <a:ext cx="3407005" cy="539865"/>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D6646A"/>
              </a:buClr>
              <a:buSzPts val="4400"/>
              <a:buNone/>
              <a:defRPr sz="440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47"/>
          <p:cNvSpPr txBox="1">
            <a:spLocks noGrp="1"/>
          </p:cNvSpPr>
          <p:nvPr>
            <p:ph type="body" idx="2"/>
          </p:nvPr>
        </p:nvSpPr>
        <p:spPr>
          <a:xfrm>
            <a:off x="3867380" y="1981735"/>
            <a:ext cx="3407005" cy="156569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47"/>
          <p:cNvSpPr txBox="1">
            <a:spLocks noGrp="1"/>
          </p:cNvSpPr>
          <p:nvPr>
            <p:ph type="body" idx="3"/>
          </p:nvPr>
        </p:nvSpPr>
        <p:spPr>
          <a:xfrm>
            <a:off x="3860874" y="4235584"/>
            <a:ext cx="3407005" cy="53986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4400"/>
              <a:buNone/>
              <a:defRPr sz="44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47"/>
          <p:cNvSpPr txBox="1">
            <a:spLocks noGrp="1"/>
          </p:cNvSpPr>
          <p:nvPr>
            <p:ph type="body" idx="4"/>
          </p:nvPr>
        </p:nvSpPr>
        <p:spPr>
          <a:xfrm>
            <a:off x="3864127" y="5060586"/>
            <a:ext cx="7295960" cy="87750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449360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6_Custom Layout">
  <p:cSld name="6_Custom Layout">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6" name="Google Shape;6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7" name="Google Shape;67;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68" name="Google Shape;68;p48"/>
          <p:cNvSpPr txBox="1">
            <a:spLocks noGrp="1"/>
          </p:cNvSpPr>
          <p:nvPr>
            <p:ph type="body" idx="1"/>
          </p:nvPr>
        </p:nvSpPr>
        <p:spPr>
          <a:xfrm>
            <a:off x="4110209" y="798828"/>
            <a:ext cx="3755834" cy="154229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13800"/>
              <a:buNone/>
              <a:defRPr sz="138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48"/>
          <p:cNvSpPr txBox="1">
            <a:spLocks noGrp="1"/>
          </p:cNvSpPr>
          <p:nvPr>
            <p:ph type="body" idx="2"/>
          </p:nvPr>
        </p:nvSpPr>
        <p:spPr>
          <a:xfrm>
            <a:off x="1178805" y="2446121"/>
            <a:ext cx="6687238" cy="86995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48"/>
          <p:cNvSpPr txBox="1">
            <a:spLocks noGrp="1"/>
          </p:cNvSpPr>
          <p:nvPr>
            <p:ph type="body" idx="3"/>
          </p:nvPr>
        </p:nvSpPr>
        <p:spPr>
          <a:xfrm>
            <a:off x="1178805" y="3669535"/>
            <a:ext cx="6687238" cy="54992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8"/>
          <p:cNvSpPr txBox="1">
            <a:spLocks noGrp="1"/>
          </p:cNvSpPr>
          <p:nvPr>
            <p:ph type="body" idx="4"/>
          </p:nvPr>
        </p:nvSpPr>
        <p:spPr>
          <a:xfrm>
            <a:off x="1178805" y="4572918"/>
            <a:ext cx="6687238" cy="110115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547993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Custom Layout">
  <p:cSld name="7_Custom Layout">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4" name="Google Shape;7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5" name="Google Shape;7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76" name="Google Shape;76;p49"/>
          <p:cNvSpPr txBox="1">
            <a:spLocks noGrp="1"/>
          </p:cNvSpPr>
          <p:nvPr>
            <p:ph type="body" idx="1"/>
          </p:nvPr>
        </p:nvSpPr>
        <p:spPr>
          <a:xfrm>
            <a:off x="7039777" y="765778"/>
            <a:ext cx="4314023" cy="111810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8800"/>
              <a:buNone/>
              <a:defRPr sz="88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9"/>
          <p:cNvSpPr txBox="1">
            <a:spLocks noGrp="1"/>
          </p:cNvSpPr>
          <p:nvPr>
            <p:ph type="body" idx="2"/>
          </p:nvPr>
        </p:nvSpPr>
        <p:spPr>
          <a:xfrm>
            <a:off x="7039778" y="2164237"/>
            <a:ext cx="4314022" cy="756917"/>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4400"/>
              <a:buNone/>
              <a:defRPr sz="44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9"/>
          <p:cNvSpPr txBox="1">
            <a:spLocks noGrp="1"/>
          </p:cNvSpPr>
          <p:nvPr>
            <p:ph type="body" idx="3"/>
          </p:nvPr>
        </p:nvSpPr>
        <p:spPr>
          <a:xfrm>
            <a:off x="7039776" y="5270425"/>
            <a:ext cx="4314022" cy="75691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400"/>
              <a:buNone/>
              <a:defRPr sz="14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9"/>
          <p:cNvSpPr txBox="1">
            <a:spLocks noGrp="1"/>
          </p:cNvSpPr>
          <p:nvPr>
            <p:ph type="body" idx="4"/>
          </p:nvPr>
        </p:nvSpPr>
        <p:spPr>
          <a:xfrm>
            <a:off x="7039777" y="3239496"/>
            <a:ext cx="4314021" cy="173462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778504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8_Custom Layout">
  <p:cSld name="8_Custom Layout">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82" name="Google Shape;8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83" name="Google Shape;8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84" name="Google Shape;84;p50"/>
          <p:cNvPicPr preferRelativeResize="0"/>
          <p:nvPr/>
        </p:nvPicPr>
        <p:blipFill rotWithShape="1">
          <a:blip r:embed="rId3">
            <a:alphaModFix/>
          </a:blip>
          <a:srcRect/>
          <a:stretch/>
        </p:blipFill>
        <p:spPr>
          <a:xfrm>
            <a:off x="1562100" y="3924301"/>
            <a:ext cx="10629900" cy="371530"/>
          </a:xfrm>
          <a:prstGeom prst="rect">
            <a:avLst/>
          </a:prstGeom>
          <a:noFill/>
          <a:ln>
            <a:noFill/>
          </a:ln>
        </p:spPr>
      </p:pic>
      <p:sp>
        <p:nvSpPr>
          <p:cNvPr id="85" name="Google Shape;85;p50"/>
          <p:cNvSpPr txBox="1">
            <a:spLocks noGrp="1"/>
          </p:cNvSpPr>
          <p:nvPr>
            <p:ph type="body" idx="1"/>
          </p:nvPr>
        </p:nvSpPr>
        <p:spPr>
          <a:xfrm>
            <a:off x="778677"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50"/>
          <p:cNvSpPr txBox="1">
            <a:spLocks noGrp="1"/>
          </p:cNvSpPr>
          <p:nvPr>
            <p:ph type="body" idx="2"/>
          </p:nvPr>
        </p:nvSpPr>
        <p:spPr>
          <a:xfrm>
            <a:off x="778677"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0"/>
          <p:cNvSpPr txBox="1">
            <a:spLocks noGrp="1"/>
          </p:cNvSpPr>
          <p:nvPr>
            <p:ph type="body" idx="3"/>
          </p:nvPr>
        </p:nvSpPr>
        <p:spPr>
          <a:xfrm>
            <a:off x="4434288"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50"/>
          <p:cNvSpPr txBox="1">
            <a:spLocks noGrp="1"/>
          </p:cNvSpPr>
          <p:nvPr>
            <p:ph type="body" idx="4"/>
          </p:nvPr>
        </p:nvSpPr>
        <p:spPr>
          <a:xfrm>
            <a:off x="4434288"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0"/>
          <p:cNvSpPr txBox="1">
            <a:spLocks noGrp="1"/>
          </p:cNvSpPr>
          <p:nvPr>
            <p:ph type="body" idx="5"/>
          </p:nvPr>
        </p:nvSpPr>
        <p:spPr>
          <a:xfrm>
            <a:off x="8089900" y="2047736"/>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0"/>
          <p:cNvSpPr txBox="1">
            <a:spLocks noGrp="1"/>
          </p:cNvSpPr>
          <p:nvPr>
            <p:ph type="body" idx="6"/>
          </p:nvPr>
        </p:nvSpPr>
        <p:spPr>
          <a:xfrm>
            <a:off x="8089900" y="2542540"/>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50"/>
          <p:cNvSpPr txBox="1">
            <a:spLocks noGrp="1"/>
          </p:cNvSpPr>
          <p:nvPr>
            <p:ph type="body" idx="7"/>
          </p:nvPr>
        </p:nvSpPr>
        <p:spPr>
          <a:xfrm>
            <a:off x="1036044" y="4606489"/>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50"/>
          <p:cNvSpPr txBox="1">
            <a:spLocks noGrp="1"/>
          </p:cNvSpPr>
          <p:nvPr>
            <p:ph type="body" idx="8"/>
          </p:nvPr>
        </p:nvSpPr>
        <p:spPr>
          <a:xfrm>
            <a:off x="4691655" y="4606489"/>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50"/>
          <p:cNvSpPr txBox="1">
            <a:spLocks noGrp="1"/>
          </p:cNvSpPr>
          <p:nvPr>
            <p:ph type="body" idx="9"/>
          </p:nvPr>
        </p:nvSpPr>
        <p:spPr>
          <a:xfrm>
            <a:off x="8347266" y="4574415"/>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984544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9_Custom Layout">
  <p:cSld name="9_Custom Layout">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6" name="Google Shape;9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7" name="Google Shape;9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98" name="Google Shape;98;p51"/>
          <p:cNvSpPr txBox="1">
            <a:spLocks noGrp="1"/>
          </p:cNvSpPr>
          <p:nvPr>
            <p:ph type="body" idx="1"/>
          </p:nvPr>
        </p:nvSpPr>
        <p:spPr>
          <a:xfrm>
            <a:off x="474293" y="2056378"/>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1"/>
          <p:cNvSpPr txBox="1">
            <a:spLocks noGrp="1"/>
          </p:cNvSpPr>
          <p:nvPr>
            <p:ph type="body" idx="2"/>
          </p:nvPr>
        </p:nvSpPr>
        <p:spPr>
          <a:xfrm>
            <a:off x="474293" y="2551182"/>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51"/>
          <p:cNvSpPr txBox="1">
            <a:spLocks noGrp="1"/>
          </p:cNvSpPr>
          <p:nvPr>
            <p:ph type="body" idx="3"/>
          </p:nvPr>
        </p:nvSpPr>
        <p:spPr>
          <a:xfrm>
            <a:off x="731660" y="4615131"/>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51"/>
          <p:cNvPicPr preferRelativeResize="0"/>
          <p:nvPr/>
        </p:nvPicPr>
        <p:blipFill rotWithShape="1">
          <a:blip r:embed="rId3">
            <a:alphaModFix/>
          </a:blip>
          <a:srcRect/>
          <a:stretch/>
        </p:blipFill>
        <p:spPr>
          <a:xfrm>
            <a:off x="-12700" y="3928359"/>
            <a:ext cx="7598395" cy="405849"/>
          </a:xfrm>
          <a:prstGeom prst="rect">
            <a:avLst/>
          </a:prstGeom>
          <a:noFill/>
          <a:ln>
            <a:noFill/>
          </a:ln>
        </p:spPr>
      </p:pic>
      <p:pic>
        <p:nvPicPr>
          <p:cNvPr id="102" name="Google Shape;102;p51"/>
          <p:cNvPicPr preferRelativeResize="0"/>
          <p:nvPr/>
        </p:nvPicPr>
        <p:blipFill rotWithShape="1">
          <a:blip r:embed="rId4">
            <a:alphaModFix/>
          </a:blip>
          <a:srcRect/>
          <a:stretch/>
        </p:blipFill>
        <p:spPr>
          <a:xfrm>
            <a:off x="7734300" y="774700"/>
            <a:ext cx="4039681" cy="3797300"/>
          </a:xfrm>
          <a:prstGeom prst="rect">
            <a:avLst/>
          </a:prstGeom>
          <a:noFill/>
          <a:ln>
            <a:noFill/>
          </a:ln>
        </p:spPr>
      </p:pic>
      <p:pic>
        <p:nvPicPr>
          <p:cNvPr id="103" name="Google Shape;103;p51"/>
          <p:cNvPicPr preferRelativeResize="0"/>
          <p:nvPr/>
        </p:nvPicPr>
        <p:blipFill rotWithShape="1">
          <a:blip r:embed="rId5">
            <a:alphaModFix/>
          </a:blip>
          <a:srcRect/>
          <a:stretch/>
        </p:blipFill>
        <p:spPr>
          <a:xfrm>
            <a:off x="6677332" y="3147845"/>
            <a:ext cx="1056968" cy="1927412"/>
          </a:xfrm>
          <a:prstGeom prst="rect">
            <a:avLst/>
          </a:prstGeom>
          <a:noFill/>
          <a:ln>
            <a:noFill/>
          </a:ln>
        </p:spPr>
      </p:pic>
      <p:sp>
        <p:nvSpPr>
          <p:cNvPr id="104" name="Google Shape;104;p51"/>
          <p:cNvSpPr txBox="1">
            <a:spLocks noGrp="1"/>
          </p:cNvSpPr>
          <p:nvPr>
            <p:ph type="body" idx="4"/>
          </p:nvPr>
        </p:nvSpPr>
        <p:spPr>
          <a:xfrm>
            <a:off x="4297076" y="2056378"/>
            <a:ext cx="3323423"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4000"/>
              <a:buNone/>
              <a:defRPr sz="4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1"/>
          <p:cNvSpPr txBox="1">
            <a:spLocks noGrp="1"/>
          </p:cNvSpPr>
          <p:nvPr>
            <p:ph type="body" idx="5"/>
          </p:nvPr>
        </p:nvSpPr>
        <p:spPr>
          <a:xfrm>
            <a:off x="4297076" y="2551182"/>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51"/>
          <p:cNvSpPr txBox="1">
            <a:spLocks noGrp="1"/>
          </p:cNvSpPr>
          <p:nvPr>
            <p:ph type="body" idx="6"/>
          </p:nvPr>
        </p:nvSpPr>
        <p:spPr>
          <a:xfrm>
            <a:off x="4554443" y="4615131"/>
            <a:ext cx="2347512" cy="93753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D6646A"/>
              </a:buClr>
              <a:buSzPts val="6600"/>
              <a:buNone/>
              <a:defRPr sz="6600" b="0" i="0">
                <a:solidFill>
                  <a:srgbClr val="D6646A"/>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2275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B4CCFA-2BE9-4C53-8BB7-18BB09FADED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77A2937-132B-423A-B16E-84390DEA9A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E3DCC85-0385-4DFA-A294-EF7294E7BD7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AA992-94BF-4B71-AF99-0CC5E1DE57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9873C21-5F57-4505-8584-27F7665A13E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134269B-FF58-44EE-9592-E6E9195775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8" name="页脚占位符 7">
            <a:extLst>
              <a:ext uri="{FF2B5EF4-FFF2-40B4-BE49-F238E27FC236}">
                <a16:creationId xmlns:a16="http://schemas.microsoft.com/office/drawing/2014/main" id="{5FD1137F-EEDE-4B2A-89CD-C81969FF23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9" name="灯片编号占位符 8">
            <a:extLst>
              <a:ext uri="{FF2B5EF4-FFF2-40B4-BE49-F238E27FC236}">
                <a16:creationId xmlns:a16="http://schemas.microsoft.com/office/drawing/2014/main" id="{FADA754B-556E-4CEF-9D3C-AE89B4C9C4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761091903"/>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0_Custom Layout">
  <p:cSld name="10_Custom Layout">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09" name="Google Shape;10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0" name="Google Shape;11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pic>
        <p:nvPicPr>
          <p:cNvPr id="111" name="Google Shape;111;p52"/>
          <p:cNvPicPr preferRelativeResize="0"/>
          <p:nvPr/>
        </p:nvPicPr>
        <p:blipFill rotWithShape="1">
          <a:blip r:embed="rId3">
            <a:alphaModFix/>
          </a:blip>
          <a:srcRect/>
          <a:stretch/>
        </p:blipFill>
        <p:spPr>
          <a:xfrm>
            <a:off x="6857206" y="403750"/>
            <a:ext cx="3506788" cy="4195237"/>
          </a:xfrm>
          <a:prstGeom prst="rect">
            <a:avLst/>
          </a:prstGeom>
          <a:noFill/>
          <a:ln>
            <a:noFill/>
          </a:ln>
        </p:spPr>
      </p:pic>
      <p:sp>
        <p:nvSpPr>
          <p:cNvPr id="112" name="Google Shape;112;p52"/>
          <p:cNvSpPr txBox="1">
            <a:spLocks noGrp="1"/>
          </p:cNvSpPr>
          <p:nvPr>
            <p:ph type="body" idx="1"/>
          </p:nvPr>
        </p:nvSpPr>
        <p:spPr>
          <a:xfrm>
            <a:off x="6857206" y="4964182"/>
            <a:ext cx="3404394"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52"/>
          <p:cNvSpPr txBox="1">
            <a:spLocks noGrp="1"/>
          </p:cNvSpPr>
          <p:nvPr>
            <p:ph type="body" idx="2"/>
          </p:nvPr>
        </p:nvSpPr>
        <p:spPr>
          <a:xfrm>
            <a:off x="584200" y="403225"/>
            <a:ext cx="5854700" cy="47402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102271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1_Custom Layout">
  <p:cSld name="11_Custom Layout">
    <p:bg>
      <p:bgPr>
        <a:blipFill>
          <a:blip r:embed="rId2">
            <a:alphaModFix/>
          </a:blip>
          <a:stretch>
            <a:fillRect/>
          </a:stretch>
        </a:blipFill>
        <a:effectLst/>
      </p:bgPr>
    </p:bg>
    <p:spTree>
      <p:nvGrpSpPr>
        <p:cNvPr id="1" name="Shape 114"/>
        <p:cNvGrpSpPr/>
        <p:nvPr/>
      </p:nvGrpSpPr>
      <p:grpSpPr>
        <a:xfrm>
          <a:off x="0" y="0"/>
          <a:ext cx="0" cy="0"/>
          <a:chOff x="0" y="0"/>
          <a:chExt cx="0" cy="0"/>
        </a:xfrm>
      </p:grpSpPr>
      <p:sp>
        <p:nvSpPr>
          <p:cNvPr id="115" name="Google Shape;11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6" name="Google Shape;11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7" name="Google Shape;11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18" name="Google Shape;118;p53"/>
          <p:cNvSpPr txBox="1">
            <a:spLocks noGrp="1"/>
          </p:cNvSpPr>
          <p:nvPr>
            <p:ph type="body" idx="1"/>
          </p:nvPr>
        </p:nvSpPr>
        <p:spPr>
          <a:xfrm>
            <a:off x="838200" y="1355725"/>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txBox="1">
            <a:spLocks noGrp="1"/>
          </p:cNvSpPr>
          <p:nvPr>
            <p:ph type="body" idx="2"/>
          </p:nvPr>
        </p:nvSpPr>
        <p:spPr>
          <a:xfrm>
            <a:off x="838200" y="2458399"/>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53"/>
          <p:cNvSpPr txBox="1">
            <a:spLocks noGrp="1"/>
          </p:cNvSpPr>
          <p:nvPr>
            <p:ph type="body" idx="3"/>
          </p:nvPr>
        </p:nvSpPr>
        <p:spPr>
          <a:xfrm>
            <a:off x="8030377" y="2423711"/>
            <a:ext cx="332342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600"/>
              <a:buNone/>
              <a:defRPr sz="16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53"/>
          <p:cNvSpPr txBox="1">
            <a:spLocks noGrp="1"/>
          </p:cNvSpPr>
          <p:nvPr>
            <p:ph type="body" idx="4"/>
          </p:nvPr>
        </p:nvSpPr>
        <p:spPr>
          <a:xfrm>
            <a:off x="2396128" y="4329736"/>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510762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2_Custom Layout">
  <p:cSld name="12_Custom Layout">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4" name="Google Shape;124;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5" name="Google Shape;12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26" name="Google Shape;126;p54"/>
          <p:cNvSpPr txBox="1">
            <a:spLocks noGrp="1"/>
          </p:cNvSpPr>
          <p:nvPr>
            <p:ph type="body" idx="1"/>
          </p:nvPr>
        </p:nvSpPr>
        <p:spPr>
          <a:xfrm>
            <a:off x="838201"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2"/>
          </p:nvPr>
        </p:nvSpPr>
        <p:spPr>
          <a:xfrm>
            <a:off x="838201"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54"/>
          <p:cNvSpPr txBox="1">
            <a:spLocks noGrp="1"/>
          </p:cNvSpPr>
          <p:nvPr>
            <p:ph type="body" idx="3"/>
          </p:nvPr>
        </p:nvSpPr>
        <p:spPr>
          <a:xfrm>
            <a:off x="4660900"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54"/>
          <p:cNvSpPr txBox="1">
            <a:spLocks noGrp="1"/>
          </p:cNvSpPr>
          <p:nvPr>
            <p:ph type="body" idx="4"/>
          </p:nvPr>
        </p:nvSpPr>
        <p:spPr>
          <a:xfrm>
            <a:off x="4660900"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txBox="1">
            <a:spLocks noGrp="1"/>
          </p:cNvSpPr>
          <p:nvPr>
            <p:ph type="body" idx="5"/>
          </p:nvPr>
        </p:nvSpPr>
        <p:spPr>
          <a:xfrm>
            <a:off x="8483599" y="41010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4"/>
          <p:cNvSpPr txBox="1">
            <a:spLocks noGrp="1"/>
          </p:cNvSpPr>
          <p:nvPr>
            <p:ph type="body" idx="6"/>
          </p:nvPr>
        </p:nvSpPr>
        <p:spPr>
          <a:xfrm>
            <a:off x="8483599" y="46339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54"/>
          <p:cNvSpPr txBox="1">
            <a:spLocks noGrp="1"/>
          </p:cNvSpPr>
          <p:nvPr>
            <p:ph type="body" idx="7"/>
          </p:nvPr>
        </p:nvSpPr>
        <p:spPr>
          <a:xfrm>
            <a:off x="7597965" y="697344"/>
            <a:ext cx="3755834" cy="1067986"/>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4"/>
          <p:cNvSpPr txBox="1">
            <a:spLocks noGrp="1"/>
          </p:cNvSpPr>
          <p:nvPr>
            <p:ph type="body" idx="8"/>
          </p:nvPr>
        </p:nvSpPr>
        <p:spPr>
          <a:xfrm>
            <a:off x="6892886" y="1810040"/>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901983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3_Custom Layout">
  <p:cSld name="13_Custom Layout">
    <p:bg>
      <p:bgPr>
        <a:blipFill>
          <a:blip r:embed="rId2">
            <a:alphaModFix/>
          </a:blip>
          <a:stretch>
            <a:fillRect/>
          </a:stretch>
        </a:blipFill>
        <a:effectLst/>
      </p:bgPr>
    </p:bg>
    <p:spTree>
      <p:nvGrpSpPr>
        <p:cNvPr id="1" name="Shape 134"/>
        <p:cNvGrpSpPr/>
        <p:nvPr/>
      </p:nvGrpSpPr>
      <p:grpSpPr>
        <a:xfrm>
          <a:off x="0" y="0"/>
          <a:ext cx="0" cy="0"/>
          <a:chOff x="0" y="0"/>
          <a:chExt cx="0" cy="0"/>
        </a:xfrm>
      </p:grpSpPr>
      <p:sp>
        <p:nvSpPr>
          <p:cNvPr id="135" name="Google Shape;135;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6" name="Google Shape;136;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7" name="Google Shape;137;p55"/>
          <p:cNvSpPr txBox="1">
            <a:spLocks noGrp="1"/>
          </p:cNvSpPr>
          <p:nvPr>
            <p:ph type="sldNum" idx="12"/>
          </p:nvPr>
        </p:nvSpPr>
        <p:spPr>
          <a:xfrm>
            <a:off x="8610600" y="637222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38" name="Google Shape;138;p55"/>
          <p:cNvSpPr txBox="1">
            <a:spLocks noGrp="1"/>
          </p:cNvSpPr>
          <p:nvPr>
            <p:ph type="body" idx="1"/>
          </p:nvPr>
        </p:nvSpPr>
        <p:spPr>
          <a:xfrm>
            <a:off x="4038600" y="1586344"/>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182434"/>
              </a:buClr>
              <a:buSzPts val="6600"/>
              <a:buNone/>
              <a:defRPr sz="6600" b="0" i="0">
                <a:solidFill>
                  <a:srgbClr val="182434"/>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2"/>
          </p:nvPr>
        </p:nvSpPr>
        <p:spPr>
          <a:xfrm>
            <a:off x="7597966" y="3936971"/>
            <a:ext cx="3755834" cy="965229"/>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5"/>
          <p:cNvSpPr txBox="1">
            <a:spLocks noGrp="1"/>
          </p:cNvSpPr>
          <p:nvPr>
            <p:ph type="body" idx="3"/>
          </p:nvPr>
        </p:nvSpPr>
        <p:spPr>
          <a:xfrm>
            <a:off x="6892887" y="495447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55"/>
          <p:cNvSpPr txBox="1">
            <a:spLocks noGrp="1"/>
          </p:cNvSpPr>
          <p:nvPr>
            <p:ph type="body" idx="4"/>
          </p:nvPr>
        </p:nvSpPr>
        <p:spPr>
          <a:xfrm>
            <a:off x="6892887" y="5649911"/>
            <a:ext cx="4460913"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1600"/>
              <a:buNone/>
              <a:defRPr sz="16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05827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6_Custom Layout">
  <p:cSld name="16_Custom Layout">
    <p:bg>
      <p:bgPr>
        <a:blipFill>
          <a:blip r:embed="rId2">
            <a:alphaModFix/>
          </a:blip>
          <a:stretch>
            <a:fillRect/>
          </a:stretch>
        </a:blipFill>
        <a:effectLst/>
      </p:bgPr>
    </p:bg>
    <p:spTree>
      <p:nvGrpSpPr>
        <p:cNvPr id="1" name="Shape 142"/>
        <p:cNvGrpSpPr/>
        <p:nvPr/>
      </p:nvGrpSpPr>
      <p:grpSpPr>
        <a:xfrm>
          <a:off x="0" y="0"/>
          <a:ext cx="0" cy="0"/>
          <a:chOff x="0" y="0"/>
          <a:chExt cx="0" cy="0"/>
        </a:xfrm>
      </p:grpSpPr>
      <p:sp>
        <p:nvSpPr>
          <p:cNvPr id="143" name="Google Shape;143;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4" name="Google Shape;144;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5" name="Google Shape;145;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46" name="Google Shape;146;p56"/>
          <p:cNvSpPr txBox="1">
            <a:spLocks noGrp="1"/>
          </p:cNvSpPr>
          <p:nvPr>
            <p:ph type="body" idx="1"/>
          </p:nvPr>
        </p:nvSpPr>
        <p:spPr>
          <a:xfrm>
            <a:off x="733386" y="576954"/>
            <a:ext cx="3755834"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2"/>
          </p:nvPr>
        </p:nvSpPr>
        <p:spPr>
          <a:xfrm>
            <a:off x="733386" y="1644940"/>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3"/>
          </p:nvPr>
        </p:nvSpPr>
        <p:spPr>
          <a:xfrm>
            <a:off x="5287740" y="2975033"/>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4"/>
          </p:nvPr>
        </p:nvSpPr>
        <p:spPr>
          <a:xfrm>
            <a:off x="5287739" y="3692577"/>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5"/>
          </p:nvPr>
        </p:nvSpPr>
        <p:spPr>
          <a:xfrm>
            <a:off x="5287739" y="4344250"/>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6"/>
          <p:cNvSpPr txBox="1">
            <a:spLocks noGrp="1"/>
          </p:cNvSpPr>
          <p:nvPr>
            <p:ph type="body" idx="6"/>
          </p:nvPr>
        </p:nvSpPr>
        <p:spPr>
          <a:xfrm>
            <a:off x="352607" y="2918432"/>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6"/>
          <p:cNvSpPr txBox="1">
            <a:spLocks noGrp="1"/>
          </p:cNvSpPr>
          <p:nvPr>
            <p:ph type="body" idx="7"/>
          </p:nvPr>
        </p:nvSpPr>
        <p:spPr>
          <a:xfrm>
            <a:off x="340537" y="3578917"/>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56"/>
          <p:cNvSpPr txBox="1">
            <a:spLocks noGrp="1"/>
          </p:cNvSpPr>
          <p:nvPr>
            <p:ph type="body" idx="8"/>
          </p:nvPr>
        </p:nvSpPr>
        <p:spPr>
          <a:xfrm>
            <a:off x="340537" y="4331925"/>
            <a:ext cx="808260" cy="36512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2000"/>
              <a:buNone/>
              <a:defRPr sz="20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txBox="1">
            <a:spLocks noGrp="1"/>
          </p:cNvSpPr>
          <p:nvPr>
            <p:ph type="body" idx="9"/>
          </p:nvPr>
        </p:nvSpPr>
        <p:spPr>
          <a:xfrm>
            <a:off x="7946679" y="927715"/>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6"/>
          <p:cNvSpPr txBox="1">
            <a:spLocks noGrp="1"/>
          </p:cNvSpPr>
          <p:nvPr>
            <p:ph type="body" idx="13"/>
          </p:nvPr>
        </p:nvSpPr>
        <p:spPr>
          <a:xfrm>
            <a:off x="7946679" y="1556086"/>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6"/>
          <p:cNvSpPr txBox="1">
            <a:spLocks noGrp="1"/>
          </p:cNvSpPr>
          <p:nvPr>
            <p:ph type="body" idx="14"/>
          </p:nvPr>
        </p:nvSpPr>
        <p:spPr>
          <a:xfrm>
            <a:off x="7946679" y="2743729"/>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6"/>
          <p:cNvSpPr txBox="1">
            <a:spLocks noGrp="1"/>
          </p:cNvSpPr>
          <p:nvPr>
            <p:ph type="body" idx="15"/>
          </p:nvPr>
        </p:nvSpPr>
        <p:spPr>
          <a:xfrm>
            <a:off x="7946679" y="3372100"/>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txBox="1">
            <a:spLocks noGrp="1"/>
          </p:cNvSpPr>
          <p:nvPr>
            <p:ph type="body" idx="16"/>
          </p:nvPr>
        </p:nvSpPr>
        <p:spPr>
          <a:xfrm>
            <a:off x="7961070" y="4622908"/>
            <a:ext cx="3323423" cy="62837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4000"/>
              <a:buNone/>
              <a:defRPr sz="40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6"/>
          <p:cNvSpPr txBox="1">
            <a:spLocks noGrp="1"/>
          </p:cNvSpPr>
          <p:nvPr>
            <p:ph type="body" idx="17"/>
          </p:nvPr>
        </p:nvSpPr>
        <p:spPr>
          <a:xfrm>
            <a:off x="7961070" y="5251279"/>
            <a:ext cx="332342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6"/>
          <p:cNvSpPr txBox="1">
            <a:spLocks noGrp="1"/>
          </p:cNvSpPr>
          <p:nvPr>
            <p:ph type="body" idx="18"/>
          </p:nvPr>
        </p:nvSpPr>
        <p:spPr>
          <a:xfrm>
            <a:off x="6783114" y="927714"/>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6"/>
          <p:cNvSpPr txBox="1">
            <a:spLocks noGrp="1"/>
          </p:cNvSpPr>
          <p:nvPr>
            <p:ph type="body" idx="19"/>
          </p:nvPr>
        </p:nvSpPr>
        <p:spPr>
          <a:xfrm>
            <a:off x="6761921" y="2688952"/>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6"/>
          <p:cNvSpPr txBox="1">
            <a:spLocks noGrp="1"/>
          </p:cNvSpPr>
          <p:nvPr>
            <p:ph type="body" idx="20"/>
          </p:nvPr>
        </p:nvSpPr>
        <p:spPr>
          <a:xfrm>
            <a:off x="6761795" y="4625898"/>
            <a:ext cx="916971" cy="82408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252251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7_Custom Layout">
  <p:cSld name="17_Custom Layout">
    <p:bg>
      <p:bgPr>
        <a:blipFill>
          <a:blip r:embed="rId2">
            <a:alphaModFix/>
          </a:blip>
          <a:stretch>
            <a:fillRect/>
          </a:stretch>
        </a:blipFill>
        <a:effectLst/>
      </p:bgPr>
    </p:bg>
    <p:spTree>
      <p:nvGrpSpPr>
        <p:cNvPr id="1" name="Shape 163"/>
        <p:cNvGrpSpPr/>
        <p:nvPr/>
      </p:nvGrpSpPr>
      <p:grpSpPr>
        <a:xfrm>
          <a:off x="0" y="0"/>
          <a:ext cx="0" cy="0"/>
          <a:chOff x="0" y="0"/>
          <a:chExt cx="0" cy="0"/>
        </a:xfrm>
      </p:grpSpPr>
      <p:sp>
        <p:nvSpPr>
          <p:cNvPr id="164" name="Google Shape;16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5" name="Google Shape;16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6" name="Google Shape;16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67" name="Google Shape;167;p57"/>
          <p:cNvSpPr txBox="1">
            <a:spLocks noGrp="1"/>
          </p:cNvSpPr>
          <p:nvPr>
            <p:ph type="body" idx="1"/>
          </p:nvPr>
        </p:nvSpPr>
        <p:spPr>
          <a:xfrm>
            <a:off x="1054101" y="4393178"/>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57"/>
          <p:cNvSpPr txBox="1">
            <a:spLocks noGrp="1"/>
          </p:cNvSpPr>
          <p:nvPr>
            <p:ph type="body" idx="2"/>
          </p:nvPr>
        </p:nvSpPr>
        <p:spPr>
          <a:xfrm>
            <a:off x="1054101" y="4926082"/>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7"/>
          <p:cNvSpPr txBox="1">
            <a:spLocks noGrp="1"/>
          </p:cNvSpPr>
          <p:nvPr>
            <p:ph type="body" idx="3"/>
          </p:nvPr>
        </p:nvSpPr>
        <p:spPr>
          <a:xfrm>
            <a:off x="5600701" y="343113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57"/>
          <p:cNvSpPr txBox="1">
            <a:spLocks noGrp="1"/>
          </p:cNvSpPr>
          <p:nvPr>
            <p:ph type="body" idx="4"/>
          </p:nvPr>
        </p:nvSpPr>
        <p:spPr>
          <a:xfrm>
            <a:off x="5600701" y="396404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7"/>
          <p:cNvSpPr txBox="1">
            <a:spLocks noGrp="1"/>
          </p:cNvSpPr>
          <p:nvPr>
            <p:ph type="body" idx="5"/>
          </p:nvPr>
        </p:nvSpPr>
        <p:spPr>
          <a:xfrm>
            <a:off x="6718300" y="678713"/>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7"/>
          <p:cNvSpPr txBox="1">
            <a:spLocks noGrp="1"/>
          </p:cNvSpPr>
          <p:nvPr>
            <p:ph type="body" idx="6"/>
          </p:nvPr>
        </p:nvSpPr>
        <p:spPr>
          <a:xfrm>
            <a:off x="6718300" y="1211617"/>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00729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4_Custom Layout">
  <p:cSld name="14_Custom Layout">
    <p:bg>
      <p:bgPr>
        <a:blipFill>
          <a:blip r:embed="rId2">
            <a:alphaModFix/>
          </a:blip>
          <a:stretch>
            <a:fillRect/>
          </a:stretch>
        </a:blipFill>
        <a:effectLst/>
      </p:bgPr>
    </p:bg>
    <p:spTree>
      <p:nvGrpSpPr>
        <p:cNvPr id="1" name="Shape 173"/>
        <p:cNvGrpSpPr/>
        <p:nvPr/>
      </p:nvGrpSpPr>
      <p:grpSpPr>
        <a:xfrm>
          <a:off x="0" y="0"/>
          <a:ext cx="0" cy="0"/>
          <a:chOff x="0" y="0"/>
          <a:chExt cx="0" cy="0"/>
        </a:xfrm>
      </p:grpSpPr>
      <p:sp>
        <p:nvSpPr>
          <p:cNvPr id="174" name="Google Shape;174;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5" name="Google Shape;175;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6" name="Google Shape;176;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77" name="Google Shape;177;p58"/>
          <p:cNvSpPr txBox="1">
            <a:spLocks noGrp="1"/>
          </p:cNvSpPr>
          <p:nvPr>
            <p:ph type="body" idx="1"/>
          </p:nvPr>
        </p:nvSpPr>
        <p:spPr>
          <a:xfrm>
            <a:off x="562777" y="3169648"/>
            <a:ext cx="4314022" cy="75691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6000"/>
              <a:buNone/>
              <a:defRPr sz="6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8"/>
          <p:cNvSpPr txBox="1">
            <a:spLocks noGrp="1"/>
          </p:cNvSpPr>
          <p:nvPr>
            <p:ph type="body" idx="2"/>
          </p:nvPr>
        </p:nvSpPr>
        <p:spPr>
          <a:xfrm>
            <a:off x="562777" y="4179297"/>
            <a:ext cx="4314021" cy="1167404"/>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8"/>
          <p:cNvSpPr txBox="1">
            <a:spLocks noGrp="1"/>
          </p:cNvSpPr>
          <p:nvPr>
            <p:ph type="body" idx="3"/>
          </p:nvPr>
        </p:nvSpPr>
        <p:spPr>
          <a:xfrm>
            <a:off x="8610600" y="992595"/>
            <a:ext cx="3018624" cy="75691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6000"/>
              <a:buNone/>
              <a:defRPr sz="60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58"/>
          <p:cNvSpPr txBox="1">
            <a:spLocks noGrp="1"/>
          </p:cNvSpPr>
          <p:nvPr>
            <p:ph type="body" idx="4"/>
          </p:nvPr>
        </p:nvSpPr>
        <p:spPr>
          <a:xfrm>
            <a:off x="8610600" y="2002244"/>
            <a:ext cx="3018623" cy="880656"/>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8"/>
          <p:cNvSpPr txBox="1">
            <a:spLocks noGrp="1"/>
          </p:cNvSpPr>
          <p:nvPr>
            <p:ph type="body" idx="5"/>
          </p:nvPr>
        </p:nvSpPr>
        <p:spPr>
          <a:xfrm>
            <a:off x="7597966" y="3936971"/>
            <a:ext cx="3755834" cy="965229"/>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txBox="1">
            <a:spLocks noGrp="1"/>
          </p:cNvSpPr>
          <p:nvPr>
            <p:ph type="body" idx="6"/>
          </p:nvPr>
        </p:nvSpPr>
        <p:spPr>
          <a:xfrm>
            <a:off x="6892887" y="495447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743188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8_Custom Layout">
  <p:cSld name="18_Custom Layout">
    <p:bg>
      <p:bgPr>
        <a:blipFill>
          <a:blip r:embed="rId2">
            <a:alphaModFix/>
          </a:blip>
          <a:stretch>
            <a:fillRect/>
          </a:stretch>
        </a:blipFill>
        <a:effectLst/>
      </p:bgPr>
    </p:bg>
    <p:spTree>
      <p:nvGrpSpPr>
        <p:cNvPr id="1" name="Shape 183"/>
        <p:cNvGrpSpPr/>
        <p:nvPr/>
      </p:nvGrpSpPr>
      <p:grpSpPr>
        <a:xfrm>
          <a:off x="0" y="0"/>
          <a:ext cx="0" cy="0"/>
          <a:chOff x="0" y="0"/>
          <a:chExt cx="0" cy="0"/>
        </a:xfrm>
      </p:grpSpPr>
      <p:sp>
        <p:nvSpPr>
          <p:cNvPr id="184" name="Google Shape;184;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5" name="Google Shape;185;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6" name="Google Shape;186;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87" name="Google Shape;187;p59"/>
          <p:cNvSpPr txBox="1">
            <a:spLocks noGrp="1"/>
          </p:cNvSpPr>
          <p:nvPr>
            <p:ph type="body" idx="1"/>
          </p:nvPr>
        </p:nvSpPr>
        <p:spPr>
          <a:xfrm>
            <a:off x="3124200" y="1786461"/>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9"/>
          <p:cNvSpPr txBox="1">
            <a:spLocks noGrp="1"/>
          </p:cNvSpPr>
          <p:nvPr>
            <p:ph type="body" idx="2"/>
          </p:nvPr>
        </p:nvSpPr>
        <p:spPr>
          <a:xfrm>
            <a:off x="2771660" y="2762135"/>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3"/>
          </p:nvPr>
        </p:nvSpPr>
        <p:spPr>
          <a:xfrm>
            <a:off x="1354136" y="3556001"/>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752561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5_Custom Layout">
  <p:cSld name="15_Custom Layout">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2" name="Google Shape;19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3" name="Google Shape;19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194" name="Google Shape;194;p60"/>
          <p:cNvSpPr txBox="1">
            <a:spLocks noGrp="1"/>
          </p:cNvSpPr>
          <p:nvPr>
            <p:ph type="body" idx="1"/>
          </p:nvPr>
        </p:nvSpPr>
        <p:spPr>
          <a:xfrm>
            <a:off x="9013480" y="940346"/>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60"/>
          <p:cNvSpPr txBox="1">
            <a:spLocks noGrp="1"/>
          </p:cNvSpPr>
          <p:nvPr>
            <p:ph type="body" idx="2"/>
          </p:nvPr>
        </p:nvSpPr>
        <p:spPr>
          <a:xfrm>
            <a:off x="9013481" y="1511858"/>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60"/>
          <p:cNvSpPr txBox="1">
            <a:spLocks noGrp="1"/>
          </p:cNvSpPr>
          <p:nvPr>
            <p:ph type="body" idx="3"/>
          </p:nvPr>
        </p:nvSpPr>
        <p:spPr>
          <a:xfrm>
            <a:off x="9013479" y="2737338"/>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0"/>
          <p:cNvSpPr txBox="1">
            <a:spLocks noGrp="1"/>
          </p:cNvSpPr>
          <p:nvPr>
            <p:ph type="body" idx="4"/>
          </p:nvPr>
        </p:nvSpPr>
        <p:spPr>
          <a:xfrm>
            <a:off x="9013480" y="3308850"/>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60"/>
          <p:cNvSpPr txBox="1">
            <a:spLocks noGrp="1"/>
          </p:cNvSpPr>
          <p:nvPr>
            <p:ph type="body" idx="5"/>
          </p:nvPr>
        </p:nvSpPr>
        <p:spPr>
          <a:xfrm>
            <a:off x="8962678" y="4534330"/>
            <a:ext cx="2743200" cy="539865"/>
          </a:xfrm>
          <a:prstGeom prst="rect">
            <a:avLst/>
          </a:prstGeom>
          <a:solidFill>
            <a:srgbClr val="182434"/>
          </a:solid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FEDA22"/>
              </a:buClr>
              <a:buSzPts val="3200"/>
              <a:buNone/>
              <a:defRPr sz="320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60"/>
          <p:cNvSpPr txBox="1">
            <a:spLocks noGrp="1"/>
          </p:cNvSpPr>
          <p:nvPr>
            <p:ph type="body" idx="6"/>
          </p:nvPr>
        </p:nvSpPr>
        <p:spPr>
          <a:xfrm>
            <a:off x="8962679" y="5105842"/>
            <a:ext cx="2743200" cy="710642"/>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448764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9_Custom Layout">
  <p:cSld name="19_Custom Layout">
    <p:bg>
      <p:bgPr>
        <a:blipFill>
          <a:blip r:embed="rId2">
            <a:alphaModFix/>
          </a:blip>
          <a:stretch>
            <a:fillRect/>
          </a:stretch>
        </a:blipFill>
        <a:effectLst/>
      </p:bgPr>
    </p:bg>
    <p:spTree>
      <p:nvGrpSpPr>
        <p:cNvPr id="1" name="Shape 200"/>
        <p:cNvGrpSpPr/>
        <p:nvPr/>
      </p:nvGrpSpPr>
      <p:grpSpPr>
        <a:xfrm>
          <a:off x="0" y="0"/>
          <a:ext cx="0" cy="0"/>
          <a:chOff x="0" y="0"/>
          <a:chExt cx="0" cy="0"/>
        </a:xfrm>
      </p:grpSpPr>
      <p:sp>
        <p:nvSpPr>
          <p:cNvPr id="201" name="Google Shape;201;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2" name="Google Shape;202;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3" name="Google Shape;203;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04" name="Google Shape;204;p61"/>
          <p:cNvSpPr txBox="1">
            <a:spLocks noGrp="1"/>
          </p:cNvSpPr>
          <p:nvPr>
            <p:ph type="body" idx="1"/>
          </p:nvPr>
        </p:nvSpPr>
        <p:spPr>
          <a:xfrm>
            <a:off x="838200" y="4212161"/>
            <a:ext cx="3755834"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1"/>
          <p:cNvSpPr txBox="1">
            <a:spLocks noGrp="1"/>
          </p:cNvSpPr>
          <p:nvPr>
            <p:ph type="body" idx="2"/>
          </p:nvPr>
        </p:nvSpPr>
        <p:spPr>
          <a:xfrm>
            <a:off x="838200" y="5214883"/>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p61"/>
          <p:cNvSpPr txBox="1">
            <a:spLocks noGrp="1"/>
          </p:cNvSpPr>
          <p:nvPr>
            <p:ph type="body" idx="3"/>
          </p:nvPr>
        </p:nvSpPr>
        <p:spPr>
          <a:xfrm>
            <a:off x="7522378" y="619120"/>
            <a:ext cx="4314022" cy="756917"/>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FEDA22"/>
              </a:buClr>
              <a:buSzPts val="4400"/>
              <a:buNone/>
              <a:defRPr sz="44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61"/>
          <p:cNvSpPr txBox="1">
            <a:spLocks noGrp="1"/>
          </p:cNvSpPr>
          <p:nvPr>
            <p:ph type="body" idx="4"/>
          </p:nvPr>
        </p:nvSpPr>
        <p:spPr>
          <a:xfrm>
            <a:off x="7522379" y="1376037"/>
            <a:ext cx="4314021" cy="1734621"/>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83577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3E0D29-4D56-4D94-9326-3A589200FB4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141C2E-ED40-4305-A260-CC0048734B2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4" name="页脚占位符 3">
            <a:extLst>
              <a:ext uri="{FF2B5EF4-FFF2-40B4-BE49-F238E27FC236}">
                <a16:creationId xmlns:a16="http://schemas.microsoft.com/office/drawing/2014/main" id="{D08AFCFD-71E0-4B7F-957A-E4E043137BE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5" name="灯片编号占位符 4">
            <a:extLst>
              <a:ext uri="{FF2B5EF4-FFF2-40B4-BE49-F238E27FC236}">
                <a16:creationId xmlns:a16="http://schemas.microsoft.com/office/drawing/2014/main" id="{BCF12B0C-A015-4A74-9896-07EF88FE3D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993585389"/>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20_Custom Layout">
  <p:cSld name="20_Custom Layout">
    <p:bg>
      <p:bgPr>
        <a:blipFill>
          <a:blip r:embed="rId2">
            <a:alphaModFix/>
          </a:blip>
          <a:stretch>
            <a:fillRect/>
          </a:stretch>
        </a:blipFill>
        <a:effectLst/>
      </p:bgPr>
    </p:bg>
    <p:spTree>
      <p:nvGrpSpPr>
        <p:cNvPr id="1" name="Shape 208"/>
        <p:cNvGrpSpPr/>
        <p:nvPr/>
      </p:nvGrpSpPr>
      <p:grpSpPr>
        <a:xfrm>
          <a:off x="0" y="0"/>
          <a:ext cx="0" cy="0"/>
          <a:chOff x="0" y="0"/>
          <a:chExt cx="0" cy="0"/>
        </a:xfrm>
      </p:grpSpPr>
      <p:sp>
        <p:nvSpPr>
          <p:cNvPr id="209" name="Google Shape;209;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0" name="Google Shape;210;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1" name="Google Shape;21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12" name="Google Shape;212;p62"/>
          <p:cNvSpPr txBox="1">
            <a:spLocks noGrp="1"/>
          </p:cNvSpPr>
          <p:nvPr>
            <p:ph type="body" idx="1"/>
          </p:nvPr>
        </p:nvSpPr>
        <p:spPr>
          <a:xfrm>
            <a:off x="1309783" y="884760"/>
            <a:ext cx="6310218" cy="19473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9600"/>
              <a:buNone/>
              <a:defRPr sz="9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62"/>
          <p:cNvSpPr txBox="1">
            <a:spLocks noGrp="1"/>
          </p:cNvSpPr>
          <p:nvPr>
            <p:ph type="body" idx="2"/>
          </p:nvPr>
        </p:nvSpPr>
        <p:spPr>
          <a:xfrm>
            <a:off x="2234435" y="2292234"/>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000"/>
              <a:buNone/>
              <a:defRPr sz="2000">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207509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8">
  <p:cSld name="18">
    <p:bg>
      <p:bgPr>
        <a:blipFill>
          <a:blip r:embed="rId2">
            <a:alphaModFix/>
          </a:blip>
          <a:stretch>
            <a:fillRect/>
          </a:stretch>
        </a:blipFill>
        <a:effectLst/>
      </p:bgPr>
    </p:bg>
    <p:spTree>
      <p:nvGrpSpPr>
        <p:cNvPr id="1" name="Shape 214"/>
        <p:cNvGrpSpPr/>
        <p:nvPr/>
      </p:nvGrpSpPr>
      <p:grpSpPr>
        <a:xfrm>
          <a:off x="0" y="0"/>
          <a:ext cx="0" cy="0"/>
          <a:chOff x="0" y="0"/>
          <a:chExt cx="0" cy="0"/>
        </a:xfrm>
      </p:grpSpPr>
      <p:sp>
        <p:nvSpPr>
          <p:cNvPr id="215" name="Google Shape;215;p63"/>
          <p:cNvSpPr>
            <a:spLocks noGrp="1"/>
          </p:cNvSpPr>
          <p:nvPr>
            <p:ph type="pic" idx="2"/>
          </p:nvPr>
        </p:nvSpPr>
        <p:spPr>
          <a:xfrm>
            <a:off x="6464300" y="1997226"/>
            <a:ext cx="6591300" cy="3844773"/>
          </a:xfrm>
          <a:prstGeom prst="rect">
            <a:avLst/>
          </a:prstGeom>
          <a:noFill/>
          <a:ln>
            <a:noFill/>
          </a:ln>
        </p:spPr>
      </p:sp>
      <p:sp>
        <p:nvSpPr>
          <p:cNvPr id="216" name="Google Shape;216;p63"/>
          <p:cNvSpPr txBox="1">
            <a:spLocks noGrp="1"/>
          </p:cNvSpPr>
          <p:nvPr>
            <p:ph type="body" idx="1"/>
          </p:nvPr>
        </p:nvSpPr>
        <p:spPr>
          <a:xfrm>
            <a:off x="838200" y="1355725"/>
            <a:ext cx="5257800"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63"/>
          <p:cNvSpPr txBox="1">
            <a:spLocks noGrp="1"/>
          </p:cNvSpPr>
          <p:nvPr>
            <p:ph type="body" idx="3"/>
          </p:nvPr>
        </p:nvSpPr>
        <p:spPr>
          <a:xfrm>
            <a:off x="838200" y="2458399"/>
            <a:ext cx="5257800"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63"/>
          <p:cNvSpPr txBox="1">
            <a:spLocks noGrp="1"/>
          </p:cNvSpPr>
          <p:nvPr>
            <p:ph type="body" idx="4"/>
          </p:nvPr>
        </p:nvSpPr>
        <p:spPr>
          <a:xfrm>
            <a:off x="838200" y="3631137"/>
            <a:ext cx="5257800" cy="2299763"/>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512707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9">
  <p:cSld name="19">
    <p:bg>
      <p:bgPr>
        <a:blipFill>
          <a:blip r:embed="rId2">
            <a:alphaModFix/>
          </a:blip>
          <a:stretch>
            <a:fillRect/>
          </a:stretch>
        </a:blipFill>
        <a:effectLst/>
      </p:bgPr>
    </p:bg>
    <p:spTree>
      <p:nvGrpSpPr>
        <p:cNvPr id="1" name="Shape 219"/>
        <p:cNvGrpSpPr/>
        <p:nvPr/>
      </p:nvGrpSpPr>
      <p:grpSpPr>
        <a:xfrm>
          <a:off x="0" y="0"/>
          <a:ext cx="0" cy="0"/>
          <a:chOff x="0" y="0"/>
          <a:chExt cx="0" cy="0"/>
        </a:xfrm>
      </p:grpSpPr>
      <p:sp>
        <p:nvSpPr>
          <p:cNvPr id="220" name="Google Shape;220;p64"/>
          <p:cNvSpPr>
            <a:spLocks noGrp="1"/>
          </p:cNvSpPr>
          <p:nvPr>
            <p:ph type="pic" idx="2"/>
          </p:nvPr>
        </p:nvSpPr>
        <p:spPr>
          <a:xfrm>
            <a:off x="1089660" y="888828"/>
            <a:ext cx="2390286" cy="5070012"/>
          </a:xfrm>
          <a:prstGeom prst="roundRect">
            <a:avLst>
              <a:gd name="adj" fmla="val 6890"/>
            </a:avLst>
          </a:prstGeom>
          <a:noFill/>
          <a:ln>
            <a:noFill/>
          </a:ln>
        </p:spPr>
      </p:sp>
      <p:sp>
        <p:nvSpPr>
          <p:cNvPr id="221" name="Google Shape;221;p64"/>
          <p:cNvSpPr>
            <a:spLocks noGrp="1"/>
          </p:cNvSpPr>
          <p:nvPr>
            <p:ph type="pic" idx="3"/>
          </p:nvPr>
        </p:nvSpPr>
        <p:spPr>
          <a:xfrm>
            <a:off x="3157859" y="1124448"/>
            <a:ext cx="2172987" cy="4609102"/>
          </a:xfrm>
          <a:prstGeom prst="roundRect">
            <a:avLst>
              <a:gd name="adj" fmla="val 6890"/>
            </a:avLst>
          </a:prstGeom>
          <a:noFill/>
          <a:ln>
            <a:noFill/>
          </a:ln>
        </p:spPr>
      </p:sp>
      <p:sp>
        <p:nvSpPr>
          <p:cNvPr id="222" name="Google Shape;222;p64"/>
          <p:cNvSpPr txBox="1">
            <a:spLocks noGrp="1"/>
          </p:cNvSpPr>
          <p:nvPr>
            <p:ph type="body" idx="1"/>
          </p:nvPr>
        </p:nvSpPr>
        <p:spPr>
          <a:xfrm>
            <a:off x="6096000" y="1158375"/>
            <a:ext cx="5257800" cy="10679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64"/>
          <p:cNvSpPr txBox="1">
            <a:spLocks noGrp="1"/>
          </p:cNvSpPr>
          <p:nvPr>
            <p:ph type="body" idx="4"/>
          </p:nvPr>
        </p:nvSpPr>
        <p:spPr>
          <a:xfrm>
            <a:off x="6096000" y="2261049"/>
            <a:ext cx="5257800"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64"/>
          <p:cNvSpPr txBox="1">
            <a:spLocks noGrp="1"/>
          </p:cNvSpPr>
          <p:nvPr>
            <p:ph type="body" idx="5"/>
          </p:nvPr>
        </p:nvSpPr>
        <p:spPr>
          <a:xfrm>
            <a:off x="6096000" y="3433787"/>
            <a:ext cx="5257800" cy="2299763"/>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025459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23_Custom Layout">
  <p:cSld name="23_Custom Layout">
    <p:bg>
      <p:bgPr>
        <a:blipFill>
          <a:blip r:embed="rId2">
            <a:alphaModFix/>
          </a:blip>
          <a:stretch>
            <a:fillRect/>
          </a:stretch>
        </a:blipFill>
        <a:effectLst/>
      </p:bgPr>
    </p:bg>
    <p:spTree>
      <p:nvGrpSpPr>
        <p:cNvPr id="1" name="Shape 225"/>
        <p:cNvGrpSpPr/>
        <p:nvPr/>
      </p:nvGrpSpPr>
      <p:grpSpPr>
        <a:xfrm>
          <a:off x="0" y="0"/>
          <a:ext cx="0" cy="0"/>
          <a:chOff x="0" y="0"/>
          <a:chExt cx="0" cy="0"/>
        </a:xfrm>
      </p:grpSpPr>
      <p:sp>
        <p:nvSpPr>
          <p:cNvPr id="226" name="Google Shape;22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7" name="Google Shape;22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8" name="Google Shape;22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29" name="Google Shape;229;p65"/>
          <p:cNvSpPr txBox="1">
            <a:spLocks noGrp="1"/>
          </p:cNvSpPr>
          <p:nvPr>
            <p:ph type="body" idx="1"/>
          </p:nvPr>
        </p:nvSpPr>
        <p:spPr>
          <a:xfrm>
            <a:off x="4218083" y="1409699"/>
            <a:ext cx="3755834" cy="16594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11500"/>
              <a:buNone/>
              <a:defRPr sz="115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65"/>
          <p:cNvSpPr txBox="1">
            <a:spLocks noGrp="1"/>
          </p:cNvSpPr>
          <p:nvPr>
            <p:ph type="body" idx="2"/>
          </p:nvPr>
        </p:nvSpPr>
        <p:spPr>
          <a:xfrm>
            <a:off x="3713143" y="4143339"/>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65"/>
          <p:cNvSpPr txBox="1">
            <a:spLocks noGrp="1"/>
          </p:cNvSpPr>
          <p:nvPr>
            <p:ph type="body" idx="3"/>
          </p:nvPr>
        </p:nvSpPr>
        <p:spPr>
          <a:xfrm>
            <a:off x="2295619" y="4686301"/>
            <a:ext cx="7295960" cy="8775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65"/>
          <p:cNvSpPr txBox="1">
            <a:spLocks noGrp="1"/>
          </p:cNvSpPr>
          <p:nvPr>
            <p:ph type="body" idx="4"/>
          </p:nvPr>
        </p:nvSpPr>
        <p:spPr>
          <a:xfrm>
            <a:off x="4218083" y="3072257"/>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355840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2_Custom Layout">
  <p:cSld name="22_Custom Layout">
    <p:bg>
      <p:bgPr>
        <a:blipFill>
          <a:blip r:embed="rId2">
            <a:alphaModFix/>
          </a:blip>
          <a:stretch>
            <a:fillRect/>
          </a:stretch>
        </a:blipFill>
        <a:effectLst/>
      </p:bgPr>
    </p:bg>
    <p:spTree>
      <p:nvGrpSpPr>
        <p:cNvPr id="1" name="Shape 233"/>
        <p:cNvGrpSpPr/>
        <p:nvPr/>
      </p:nvGrpSpPr>
      <p:grpSpPr>
        <a:xfrm>
          <a:off x="0" y="0"/>
          <a:ext cx="0" cy="0"/>
          <a:chOff x="0" y="0"/>
          <a:chExt cx="0" cy="0"/>
        </a:xfrm>
      </p:grpSpPr>
      <p:sp>
        <p:nvSpPr>
          <p:cNvPr id="234" name="Google Shape;234;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5" name="Google Shape;235;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6" name="Google Shape;236;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37" name="Google Shape;237;p66"/>
          <p:cNvSpPr txBox="1">
            <a:spLocks noGrp="1"/>
          </p:cNvSpPr>
          <p:nvPr>
            <p:ph type="body" idx="1"/>
          </p:nvPr>
        </p:nvSpPr>
        <p:spPr>
          <a:xfrm>
            <a:off x="4218083" y="255117"/>
            <a:ext cx="3755834" cy="106798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6600"/>
              <a:buNone/>
              <a:defRPr sz="6600" b="0" i="0">
                <a:solidFill>
                  <a:schemeClr val="lt1"/>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6"/>
          <p:cNvSpPr txBox="1">
            <a:spLocks noGrp="1"/>
          </p:cNvSpPr>
          <p:nvPr>
            <p:ph type="body" idx="2"/>
          </p:nvPr>
        </p:nvSpPr>
        <p:spPr>
          <a:xfrm>
            <a:off x="3865543" y="1230791"/>
            <a:ext cx="4460913" cy="539865"/>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EDA22"/>
              </a:buClr>
              <a:buSzPts val="2800"/>
              <a:buNone/>
              <a:defRPr>
                <a:solidFill>
                  <a:srgbClr val="FEDA2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924857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21_Custom Layout">
  <p:cSld name="21_Custom Layout">
    <p:bg>
      <p:bgPr>
        <a:blipFill>
          <a:blip r:embed="rId2">
            <a:alphaModFix/>
          </a:blip>
          <a:stretch>
            <a:fillRect/>
          </a:stretch>
        </a:blipFill>
        <a:effectLst/>
      </p:bgPr>
    </p:bg>
    <p:spTree>
      <p:nvGrpSpPr>
        <p:cNvPr id="1" name="Shape 239"/>
        <p:cNvGrpSpPr/>
        <p:nvPr/>
      </p:nvGrpSpPr>
      <p:grpSpPr>
        <a:xfrm>
          <a:off x="0" y="0"/>
          <a:ext cx="0" cy="0"/>
          <a:chOff x="0" y="0"/>
          <a:chExt cx="0" cy="0"/>
        </a:xfrm>
      </p:grpSpPr>
      <p:sp>
        <p:nvSpPr>
          <p:cNvPr id="240" name="Google Shape;24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1" name="Google Shape;24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2" name="Google Shape;24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43" name="Google Shape;243;p67"/>
          <p:cNvSpPr txBox="1">
            <a:spLocks noGrp="1"/>
          </p:cNvSpPr>
          <p:nvPr>
            <p:ph type="body" idx="1"/>
          </p:nvPr>
        </p:nvSpPr>
        <p:spPr>
          <a:xfrm>
            <a:off x="1054101"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67"/>
          <p:cNvSpPr txBox="1">
            <a:spLocks noGrp="1"/>
          </p:cNvSpPr>
          <p:nvPr>
            <p:ph type="body" idx="2"/>
          </p:nvPr>
        </p:nvSpPr>
        <p:spPr>
          <a:xfrm>
            <a:off x="1054101"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7"/>
          <p:cNvSpPr txBox="1">
            <a:spLocks noGrp="1"/>
          </p:cNvSpPr>
          <p:nvPr>
            <p:ph type="body" idx="3"/>
          </p:nvPr>
        </p:nvSpPr>
        <p:spPr>
          <a:xfrm>
            <a:off x="4660900"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67"/>
          <p:cNvSpPr txBox="1">
            <a:spLocks noGrp="1"/>
          </p:cNvSpPr>
          <p:nvPr>
            <p:ph type="body" idx="4"/>
          </p:nvPr>
        </p:nvSpPr>
        <p:spPr>
          <a:xfrm>
            <a:off x="4660900"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7"/>
          <p:cNvSpPr txBox="1">
            <a:spLocks noGrp="1"/>
          </p:cNvSpPr>
          <p:nvPr>
            <p:ph type="body" idx="5"/>
          </p:nvPr>
        </p:nvSpPr>
        <p:spPr>
          <a:xfrm>
            <a:off x="8267699" y="4712669"/>
            <a:ext cx="2870200" cy="62837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FEDA22"/>
              </a:buClr>
              <a:buSzPts val="3200"/>
              <a:buNone/>
              <a:defRPr sz="3200" b="0" i="0">
                <a:solidFill>
                  <a:srgbClr val="FEDA22"/>
                </a:solidFill>
                <a:latin typeface="Patrick Hand"/>
                <a:ea typeface="Patrick Hand"/>
                <a:cs typeface="Patrick Hand"/>
                <a:sym typeface="Patrick Han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7"/>
          <p:cNvSpPr txBox="1">
            <a:spLocks noGrp="1"/>
          </p:cNvSpPr>
          <p:nvPr>
            <p:ph type="body" idx="6"/>
          </p:nvPr>
        </p:nvSpPr>
        <p:spPr>
          <a:xfrm>
            <a:off x="8267699" y="5245573"/>
            <a:ext cx="2870200" cy="756917"/>
          </a:xfrm>
          <a:prstGeom prst="rect">
            <a:avLst/>
          </a:prstGeom>
          <a:solidFill>
            <a:srgbClr val="182434"/>
          </a:solid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086561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24_Custom Layout">
  <p:cSld name="24_Custom Layout">
    <p:bg>
      <p:bgPr>
        <a:blipFill>
          <a:blip r:embed="rId2">
            <a:alphaModFix/>
          </a:blip>
          <a:stretch>
            <a:fillRect/>
          </a:stretch>
        </a:blipFill>
        <a:effectLst/>
      </p:bgPr>
    </p:bg>
    <p:spTree>
      <p:nvGrpSpPr>
        <p:cNvPr id="1" name="Shape 249"/>
        <p:cNvGrpSpPr/>
        <p:nvPr/>
      </p:nvGrpSpPr>
      <p:grpSpPr>
        <a:xfrm>
          <a:off x="0" y="0"/>
          <a:ext cx="0" cy="0"/>
          <a:chOff x="0" y="0"/>
          <a:chExt cx="0" cy="0"/>
        </a:xfrm>
      </p:grpSpPr>
      <p:sp>
        <p:nvSpPr>
          <p:cNvPr id="250" name="Google Shape;250;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1" name="Google Shape;251;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2" name="Google Shape;252;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Tree>
    <p:extLst>
      <p:ext uri="{BB962C8B-B14F-4D97-AF65-F5344CB8AC3E}">
        <p14:creationId xmlns:p14="http://schemas.microsoft.com/office/powerpoint/2010/main" val="1776401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_Custom Layout">
  <p:cSld name="2_Custom Layout">
    <p:bg>
      <p:bgPr>
        <a:blipFill>
          <a:blip r:embed="rId2">
            <a:alphaModFix/>
          </a:blip>
          <a:stretch>
            <a:fillRect/>
          </a:stretch>
        </a:blipFill>
        <a:effectLst/>
      </p:bgPr>
    </p:bg>
    <p:spTree>
      <p:nvGrpSpPr>
        <p:cNvPr id="1" name="Shape 253"/>
        <p:cNvGrpSpPr/>
        <p:nvPr/>
      </p:nvGrpSpPr>
      <p:grpSpPr>
        <a:xfrm>
          <a:off x="0" y="0"/>
          <a:ext cx="0" cy="0"/>
          <a:chOff x="0" y="0"/>
          <a:chExt cx="0" cy="0"/>
        </a:xfrm>
      </p:grpSpPr>
      <p:sp>
        <p:nvSpPr>
          <p:cNvPr id="254" name="Google Shape;254;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5" name="Google Shape;255;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
        <p:nvSpPr>
          <p:cNvPr id="256" name="Google Shape;256;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IBM Plex Sans Light"/>
                <a:sym typeface="IBM Plex Sans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IBM Plex Sans Light"/>
              <a:sym typeface="IBM Plex Sans Light"/>
            </a:endParaRPr>
          </a:p>
        </p:txBody>
      </p:sp>
    </p:spTree>
    <p:extLst>
      <p:ext uri="{BB962C8B-B14F-4D97-AF65-F5344CB8AC3E}">
        <p14:creationId xmlns:p14="http://schemas.microsoft.com/office/powerpoint/2010/main" val="3850675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A535797-11C8-4567-9352-125E169804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3" name="页脚占位符 2">
            <a:extLst>
              <a:ext uri="{FF2B5EF4-FFF2-40B4-BE49-F238E27FC236}">
                <a16:creationId xmlns:a16="http://schemas.microsoft.com/office/drawing/2014/main" id="{08D1D8EB-EAE7-4339-BFEC-96E6E9745C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4" name="灯片编号占位符 3">
            <a:extLst>
              <a:ext uri="{FF2B5EF4-FFF2-40B4-BE49-F238E27FC236}">
                <a16:creationId xmlns:a16="http://schemas.microsoft.com/office/drawing/2014/main" id="{778534AA-9DE1-4892-9545-426776EF85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977790189"/>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7CA5C1-FBC6-4C1E-A004-3DAC15DF456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EA7B4DC-F678-453F-9BBC-0AF9D8D1E0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864EBA-2A05-4F83-97D8-CCB3CCD733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51D82AB-07CA-4A52-B127-FEC1FD3369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页脚占位符 5">
            <a:extLst>
              <a:ext uri="{FF2B5EF4-FFF2-40B4-BE49-F238E27FC236}">
                <a16:creationId xmlns:a16="http://schemas.microsoft.com/office/drawing/2014/main" id="{4B872202-6349-493D-8FC0-F2F15ADE40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7" name="灯片编号占位符 6">
            <a:extLst>
              <a:ext uri="{FF2B5EF4-FFF2-40B4-BE49-F238E27FC236}">
                <a16:creationId xmlns:a16="http://schemas.microsoft.com/office/drawing/2014/main" id="{FF7939FE-D977-4601-B0CD-3FF517D98D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330664417"/>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23F3D8-1B25-4048-A485-E4427E1039B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FFC6CB2-DCE4-4DF1-B191-8620CC0147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84E3B1B-E28E-47EC-8994-FD2D8D446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B41F5F3-F3B8-4C93-A25C-F71A776EC7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6" name="页脚占位符 5">
            <a:extLst>
              <a:ext uri="{FF2B5EF4-FFF2-40B4-BE49-F238E27FC236}">
                <a16:creationId xmlns:a16="http://schemas.microsoft.com/office/drawing/2014/main" id="{47C002C9-2057-413E-B7AB-933AF169481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
        <p:nvSpPr>
          <p:cNvPr id="7" name="灯片编号占位符 6">
            <a:extLst>
              <a:ext uri="{FF2B5EF4-FFF2-40B4-BE49-F238E27FC236}">
                <a16:creationId xmlns:a16="http://schemas.microsoft.com/office/drawing/2014/main" id="{558B82D8-50F7-460C-BA07-E4132F3F5F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0号-石头体" panose="00000500000000000000" pitchFamily="2" charset="-122"/>
              <a:cs typeface="+mn-cs"/>
            </a:endParaRPr>
          </a:p>
        </p:txBody>
      </p:sp>
    </p:spTree>
    <p:extLst>
      <p:ext uri="{BB962C8B-B14F-4D97-AF65-F5344CB8AC3E}">
        <p14:creationId xmlns:p14="http://schemas.microsoft.com/office/powerpoint/2010/main" val="934116068"/>
      </p:ext>
    </p:extLst>
  </p:cSld>
  <p:clrMapOvr>
    <a:masterClrMapping/>
  </p:clrMapOvr>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p:transition spd="slow" advClick="0" advTm="1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hyperlink" Target="https://www.facebook.com/groups/629898828017053"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theme" Target="../theme/theme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D429DA7-9536-48D3-B380-097A444344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1E21FD15-1307-43A1-B01E-DF85999223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061DF7CC-9160-4C26-8B3F-D571A49863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2DE855B-433B-4567-B6EF-92972C25C087}"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sp>
        <p:nvSpPr>
          <p:cNvPr id="5" name="页脚占位符 4">
            <a:extLst>
              <a:ext uri="{FF2B5EF4-FFF2-40B4-BE49-F238E27FC236}">
                <a16:creationId xmlns:a16="http://schemas.microsoft.com/office/drawing/2014/main" id="{FA49CED9-28C6-4E09-86A9-271CFC3630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sp>
        <p:nvSpPr>
          <p:cNvPr id="6" name="灯片编号占位符 5">
            <a:extLst>
              <a:ext uri="{FF2B5EF4-FFF2-40B4-BE49-F238E27FC236}">
                <a16:creationId xmlns:a16="http://schemas.microsoft.com/office/drawing/2014/main" id="{368ED079-49D6-4330-BF0B-D387056988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20号-石头体" panose="00000500000000000000" pitchFamily="2" charset="-122"/>
                <a:ea typeface="字魂20号-石头体" panose="00000500000000000000" pitchFamily="2"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2DEB14-F6FE-4F58-B1D2-5733AA0B40E9}" type="slidenum">
              <a:rPr kumimoji="0" lang="zh-CN" altLang="en-US" sz="1200" b="0" i="0" u="none" strike="noStrike" kern="1200" cap="none" spc="0" normalizeH="0" baseline="0" noProof="0" smtClean="0">
                <a:ln>
                  <a:noFill/>
                </a:ln>
                <a:solidFill>
                  <a:prstClr val="black">
                    <a:tint val="75000"/>
                  </a:prstClr>
                </a:solidFill>
                <a:effectLst/>
                <a:uLnTx/>
                <a:uFillTx/>
                <a:ea typeface="字魂20号-石头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字魂20号-石头体" panose="00000500000000000000" pitchFamily="2" charset="-122"/>
              <a:cs typeface="+mn-cs"/>
            </a:endParaRPr>
          </a:p>
        </p:txBody>
      </p:sp>
      <p:pic>
        <p:nvPicPr>
          <p:cNvPr id="7" name="图片 6">
            <a:extLst>
              <a:ext uri="{FF2B5EF4-FFF2-40B4-BE49-F238E27FC236}">
                <a16:creationId xmlns:a16="http://schemas.microsoft.com/office/drawing/2014/main" id="{54C4BF6C-B19D-4DC2-B569-F51CAA8B9B0C}"/>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18285" t="45000" r="58174"/>
          <a:stretch/>
        </p:blipFill>
        <p:spPr>
          <a:xfrm>
            <a:off x="0" y="4853302"/>
            <a:ext cx="2499360" cy="2004698"/>
          </a:xfrm>
          <a:prstGeom prst="rect">
            <a:avLst/>
          </a:prstGeom>
        </p:spPr>
      </p:pic>
      <p:pic>
        <p:nvPicPr>
          <p:cNvPr id="8" name="图片 7">
            <a:extLst>
              <a:ext uri="{FF2B5EF4-FFF2-40B4-BE49-F238E27FC236}">
                <a16:creationId xmlns:a16="http://schemas.microsoft.com/office/drawing/2014/main" id="{BD0D96D6-CD0F-4464-8ADE-6155B0F19E5E}"/>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12787" t="43206" r="70582" b="1"/>
          <a:stretch/>
        </p:blipFill>
        <p:spPr>
          <a:xfrm>
            <a:off x="0" y="5181600"/>
            <a:ext cx="1570262" cy="1686231"/>
          </a:xfrm>
          <a:prstGeom prst="rect">
            <a:avLst/>
          </a:prstGeom>
        </p:spPr>
      </p:pic>
      <p:pic>
        <p:nvPicPr>
          <p:cNvPr id="9" name="图片 8">
            <a:extLst>
              <a:ext uri="{FF2B5EF4-FFF2-40B4-BE49-F238E27FC236}">
                <a16:creationId xmlns:a16="http://schemas.microsoft.com/office/drawing/2014/main" id="{3E14C2B5-B547-4948-AA99-6133FEADE473}"/>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71863" t="43572"/>
          <a:stretch/>
        </p:blipFill>
        <p:spPr>
          <a:xfrm rot="10800000">
            <a:off x="9179378" y="0"/>
            <a:ext cx="3012622" cy="1899920"/>
          </a:xfrm>
          <a:prstGeom prst="rect">
            <a:avLst/>
          </a:prstGeom>
        </p:spPr>
      </p:pic>
      <p:pic>
        <p:nvPicPr>
          <p:cNvPr id="10" name="图片 9">
            <a:extLst>
              <a:ext uri="{FF2B5EF4-FFF2-40B4-BE49-F238E27FC236}">
                <a16:creationId xmlns:a16="http://schemas.microsoft.com/office/drawing/2014/main" id="{99AF9950-70DA-47F4-9CD5-433F43FD005D}"/>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l="18285" t="45000" r="58174"/>
          <a:stretch/>
        </p:blipFill>
        <p:spPr>
          <a:xfrm rot="10800000">
            <a:off x="10431286" y="-1"/>
            <a:ext cx="1760713" cy="1412241"/>
          </a:xfrm>
          <a:prstGeom prst="rect">
            <a:avLst/>
          </a:prstGeom>
        </p:spPr>
      </p:pic>
      <p:pic>
        <p:nvPicPr>
          <p:cNvPr id="11" name="图片 10">
            <a:extLst>
              <a:ext uri="{FF2B5EF4-FFF2-40B4-BE49-F238E27FC236}">
                <a16:creationId xmlns:a16="http://schemas.microsoft.com/office/drawing/2014/main" id="{DC6F9AE7-99CD-496C-8106-E1B423A255DC}"/>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l="85196" t="64405" r="3085" b="2268"/>
          <a:stretch/>
        </p:blipFill>
        <p:spPr>
          <a:xfrm flipH="1">
            <a:off x="0" y="0"/>
            <a:ext cx="934065" cy="1089876"/>
          </a:xfrm>
          <a:prstGeom prst="rect">
            <a:avLst/>
          </a:prstGeom>
        </p:spPr>
      </p:pic>
      <p:pic>
        <p:nvPicPr>
          <p:cNvPr id="12" name="图片 11">
            <a:extLst>
              <a:ext uri="{FF2B5EF4-FFF2-40B4-BE49-F238E27FC236}">
                <a16:creationId xmlns:a16="http://schemas.microsoft.com/office/drawing/2014/main" id="{C16B0854-9864-4EBF-821B-60EC9A876044}"/>
              </a:ext>
            </a:extLst>
          </p:cNvPr>
          <p:cNvPicPr>
            <a:picLocks noChangeAspect="1"/>
          </p:cNvPicPr>
          <p:nvPr userDrawn="1"/>
        </p:nvPicPr>
        <p:blipFill rotWithShape="1">
          <a:blip r:embed="rId18">
            <a:extLst>
              <a:ext uri="{28A0092B-C50C-407E-A947-70E740481C1C}">
                <a14:useLocalDpi xmlns:a14="http://schemas.microsoft.com/office/drawing/2010/main" val="0"/>
              </a:ext>
            </a:extLst>
          </a:blip>
          <a:srcRect l="70358" t="77383" r="18496" b="8764"/>
          <a:stretch/>
        </p:blipFill>
        <p:spPr>
          <a:xfrm flipH="1">
            <a:off x="10923639" y="59341"/>
            <a:ext cx="1268360" cy="646778"/>
          </a:xfrm>
          <a:prstGeom prst="rect">
            <a:avLst/>
          </a:prstGeom>
        </p:spPr>
      </p:pic>
      <p:pic>
        <p:nvPicPr>
          <p:cNvPr id="15" name="Picture 14"/>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4129303" y="-20051487"/>
            <a:ext cx="1190663" cy="2024743"/>
          </a:xfrm>
          <a:prstGeom prst="rect">
            <a:avLst/>
          </a:prstGeom>
        </p:spPr>
      </p:pic>
      <p:pic>
        <p:nvPicPr>
          <p:cNvPr id="16" name="Picture 15"/>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4334925" y="-20051488"/>
            <a:ext cx="1190663" cy="2024743"/>
          </a:xfrm>
          <a:prstGeom prst="rect">
            <a:avLst/>
          </a:prstGeom>
        </p:spPr>
      </p:pic>
      <p:pic>
        <p:nvPicPr>
          <p:cNvPr id="17" name="Picture 1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938640" y="24906513"/>
            <a:ext cx="1190663" cy="2024743"/>
          </a:xfrm>
          <a:prstGeom prst="rect">
            <a:avLst/>
          </a:prstGeom>
        </p:spPr>
      </p:pic>
      <p:pic>
        <p:nvPicPr>
          <p:cNvPr id="18" name="Picture 1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5525588" y="24906512"/>
            <a:ext cx="1190663" cy="2024743"/>
          </a:xfrm>
          <a:prstGeom prst="rect">
            <a:avLst/>
          </a:prstGeom>
        </p:spPr>
      </p:pic>
      <p:sp>
        <p:nvSpPr>
          <p:cNvPr id="19" name="TextBox 18"/>
          <p:cNvSpPr txBox="1"/>
          <p:nvPr userDrawn="1"/>
        </p:nvSpPr>
        <p:spPr>
          <a:xfrm>
            <a:off x="11434812" y="0"/>
            <a:ext cx="1238451" cy="276999"/>
          </a:xfrm>
          <a:prstGeom prst="rect">
            <a:avLst/>
          </a:prstGeom>
          <a:noFill/>
        </p:spPr>
        <p:txBody>
          <a:bodyPr wrap="square" rtlCol="0">
            <a:spAutoFit/>
          </a:bodyPr>
          <a:lstStyle/>
          <a:p>
            <a:r>
              <a:rPr lang="vi-VN" sz="1200" dirty="0">
                <a:solidFill>
                  <a:schemeClr val="bg1">
                    <a:lumMod val="75000"/>
                  </a:schemeClr>
                </a:solidFill>
                <a:latin typeface="#9Slide07 Altus" pitchFamily="2" charset="0"/>
              </a:rPr>
              <a:t>MĂNG</a:t>
            </a:r>
            <a:r>
              <a:rPr lang="vi-VN" sz="1200" baseline="0" dirty="0">
                <a:solidFill>
                  <a:schemeClr val="bg1">
                    <a:lumMod val="75000"/>
                  </a:schemeClr>
                </a:solidFill>
                <a:latin typeface="#9Slide07 Altus" pitchFamily="2" charset="0"/>
              </a:rPr>
              <a:t> NON</a:t>
            </a:r>
            <a:endParaRPr lang="en-US" sz="1200" dirty="0">
              <a:solidFill>
                <a:schemeClr val="bg1">
                  <a:lumMod val="75000"/>
                </a:schemeClr>
              </a:solidFill>
              <a:latin typeface="#9Slide07 Altus" pitchFamily="2" charset="0"/>
            </a:endParaRPr>
          </a:p>
        </p:txBody>
      </p:sp>
      <p:pic>
        <p:nvPicPr>
          <p:cNvPr id="20" name="Picture 19">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21"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1">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Tree>
    <p:extLst>
      <p:ext uri="{BB962C8B-B14F-4D97-AF65-F5344CB8AC3E}">
        <p14:creationId xmlns:p14="http://schemas.microsoft.com/office/powerpoint/2010/main" val="3586400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4400" advClick="0" advTm="1000">
        <p14:honeycomb/>
      </p:transition>
    </mc:Choice>
    <mc:Fallback xmlns="" xmlns:a16="http://schemas.microsoft.com/office/drawing/2014/main" xmlns:a14="http://schemas.microsoft.com/office/drawing/2010/main">
      <p:transition spd="slow" advClick="0" advTm="1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20号-石头体" panose="00000500000000000000" pitchFamily="2" charset="-122"/>
          <a:ea typeface="字魂20号-石头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20号-石头体" panose="00000500000000000000" pitchFamily="2" charset="-122"/>
          <a:ea typeface="字魂20号-石头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20号-石头体" panose="00000500000000000000" pitchFamily="2" charset="-122"/>
          <a:ea typeface="字魂20号-石头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20号-石头体" panose="00000500000000000000" pitchFamily="2" charset="-122"/>
          <a:ea typeface="字魂20号-石头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20号-石头体" panose="00000500000000000000" pitchFamily="2" charset="-122"/>
          <a:ea typeface="字魂20号-石头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20号-石头体" panose="00000500000000000000" pitchFamily="2" charset="-122"/>
          <a:ea typeface="字魂20号-石头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999440282"/>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95147807"/>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67.png"/><Relationship Id="rId4" Type="http://schemas.openxmlformats.org/officeDocument/2006/relationships/image" Target="../media/image66.pn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slide" Target="slide4.xml"/><Relationship Id="rId7" Type="http://schemas.openxmlformats.org/officeDocument/2006/relationships/oleObject" Target="../embeddings/oleObject1.bin"/><Relationship Id="rId2" Type="http://schemas.openxmlformats.org/officeDocument/2006/relationships/audio" Target="../media/audio1.wav"/><Relationship Id="rId1" Type="http://schemas.openxmlformats.org/officeDocument/2006/relationships/slideLayout" Target="../slideLayouts/slideLayout66.xml"/><Relationship Id="rId6" Type="http://schemas.openxmlformats.org/officeDocument/2006/relationships/image" Target="../media/image500.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7.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3.bin"/><Relationship Id="rId5" Type="http://schemas.openxmlformats.org/officeDocument/2006/relationships/image" Target="../media/image56.w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9.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5.bin"/><Relationship Id="rId5" Type="http://schemas.openxmlformats.org/officeDocument/2006/relationships/image" Target="../media/image58.w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61.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7.bin"/><Relationship Id="rId5" Type="http://schemas.openxmlformats.org/officeDocument/2006/relationships/image" Target="../media/image60.wmf"/><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63.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9.bin"/><Relationship Id="rId5" Type="http://schemas.openxmlformats.org/officeDocument/2006/relationships/image" Target="../media/image62.wmf"/><Relationship Id="rId4"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65.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11.bin"/><Relationship Id="rId5" Type="http://schemas.openxmlformats.org/officeDocument/2006/relationships/image" Target="../media/image64.wmf"/><Relationship Id="rId4" Type="http://schemas.openxmlformats.org/officeDocument/2006/relationships/oleObject" Target="../embeddings/oleObject10.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67.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13.bin"/><Relationship Id="rId5" Type="http://schemas.openxmlformats.org/officeDocument/2006/relationships/image" Target="../media/image66.wmf"/><Relationship Id="rId4" Type="http://schemas.openxmlformats.org/officeDocument/2006/relationships/oleObject" Target="../embeddings/oleObject12.bin"/></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9.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15.bin"/><Relationship Id="rId5" Type="http://schemas.openxmlformats.org/officeDocument/2006/relationships/image" Target="../media/image68.wmf"/><Relationship Id="rId4" Type="http://schemas.openxmlformats.org/officeDocument/2006/relationships/oleObject" Target="../embeddings/oleObject14.bin"/></Relationships>
</file>

<file path=ppt/slides/_rels/slide22.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audio" Target="../media/audio2.wav"/><Relationship Id="rId7" Type="http://schemas.openxmlformats.org/officeDocument/2006/relationships/oleObject" Target="../embeddings/oleObject16.bin"/><Relationship Id="rId2" Type="http://schemas.openxmlformats.org/officeDocument/2006/relationships/audio" Target="../media/audio1.wav"/><Relationship Id="rId1" Type="http://schemas.openxmlformats.org/officeDocument/2006/relationships/slideLayout" Target="../slideLayouts/slideLayout66.xml"/><Relationship Id="rId6" Type="http://schemas.openxmlformats.org/officeDocument/2006/relationships/image" Target="../media/image70.png"/><Relationship Id="rId5" Type="http://schemas.openxmlformats.org/officeDocument/2006/relationships/image" Target="../media/image40.png"/><Relationship Id="rId10" Type="http://schemas.openxmlformats.org/officeDocument/2006/relationships/image" Target="../media/image72.wmf"/><Relationship Id="rId4" Type="http://schemas.openxmlformats.org/officeDocument/2006/relationships/slide" Target="slide4.xml"/><Relationship Id="rId9" Type="http://schemas.openxmlformats.org/officeDocument/2006/relationships/oleObject" Target="../embeddings/oleObject17.bin"/></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74.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19.bin"/><Relationship Id="rId5" Type="http://schemas.openxmlformats.org/officeDocument/2006/relationships/image" Target="../media/image73.wmf"/><Relationship Id="rId4" Type="http://schemas.openxmlformats.org/officeDocument/2006/relationships/oleObject" Target="../embeddings/oleObject18.bin"/></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76.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21.bin"/><Relationship Id="rId5" Type="http://schemas.openxmlformats.org/officeDocument/2006/relationships/image" Target="../media/image75.wmf"/><Relationship Id="rId4" Type="http://schemas.openxmlformats.org/officeDocument/2006/relationships/oleObject" Target="../embeddings/oleObject20.bin"/></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78.wmf"/><Relationship Id="rId2" Type="http://schemas.openxmlformats.org/officeDocument/2006/relationships/slide" Target="slide4.xml"/><Relationship Id="rId1" Type="http://schemas.openxmlformats.org/officeDocument/2006/relationships/slideLayout" Target="../slideLayouts/slideLayout66.xml"/><Relationship Id="rId6" Type="http://schemas.openxmlformats.org/officeDocument/2006/relationships/oleObject" Target="../embeddings/oleObject23.bin"/><Relationship Id="rId5" Type="http://schemas.openxmlformats.org/officeDocument/2006/relationships/image" Target="../media/image77.wmf"/><Relationship Id="rId4" Type="http://schemas.openxmlformats.org/officeDocument/2006/relationships/oleObject" Target="../embeddings/oleObject22.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image" Target="../media/image42.png"/><Relationship Id="rId18" Type="http://schemas.openxmlformats.org/officeDocument/2006/relationships/slide" Target="slide17.xml"/><Relationship Id="rId26" Type="http://schemas.openxmlformats.org/officeDocument/2006/relationships/image" Target="../media/image49.png"/><Relationship Id="rId3" Type="http://schemas.openxmlformats.org/officeDocument/2006/relationships/image" Target="../media/image37.png"/><Relationship Id="rId21" Type="http://schemas.openxmlformats.org/officeDocument/2006/relationships/image" Target="../media/image46.png"/><Relationship Id="rId7" Type="http://schemas.openxmlformats.org/officeDocument/2006/relationships/image" Target="../media/image39.png"/><Relationship Id="rId12" Type="http://schemas.openxmlformats.org/officeDocument/2006/relationships/slide" Target="slide20.xml"/><Relationship Id="rId17" Type="http://schemas.openxmlformats.org/officeDocument/2006/relationships/image" Target="../media/image44.png"/><Relationship Id="rId25" Type="http://schemas.openxmlformats.org/officeDocument/2006/relationships/image" Target="../media/image48.png"/><Relationship Id="rId2" Type="http://schemas.openxmlformats.org/officeDocument/2006/relationships/slide" Target="slide25.xml"/><Relationship Id="rId16" Type="http://schemas.openxmlformats.org/officeDocument/2006/relationships/slide" Target="slide18.xml"/><Relationship Id="rId20" Type="http://schemas.openxmlformats.org/officeDocument/2006/relationships/slide" Target="slide16.xml"/><Relationship Id="rId1" Type="http://schemas.openxmlformats.org/officeDocument/2006/relationships/slideLayout" Target="../slideLayouts/slideLayout66.xml"/><Relationship Id="rId6" Type="http://schemas.openxmlformats.org/officeDocument/2006/relationships/slide" Target="slide23.xml"/><Relationship Id="rId11" Type="http://schemas.openxmlformats.org/officeDocument/2006/relationships/image" Target="../media/image41.png"/><Relationship Id="rId24" Type="http://schemas.openxmlformats.org/officeDocument/2006/relationships/slide" Target="slide14.xml"/><Relationship Id="rId5" Type="http://schemas.openxmlformats.org/officeDocument/2006/relationships/image" Target="../media/image38.png"/><Relationship Id="rId15" Type="http://schemas.openxmlformats.org/officeDocument/2006/relationships/image" Target="../media/image43.png"/><Relationship Id="rId23" Type="http://schemas.openxmlformats.org/officeDocument/2006/relationships/image" Target="../media/image47.png"/><Relationship Id="rId10" Type="http://schemas.openxmlformats.org/officeDocument/2006/relationships/slide" Target="slide21.xml"/><Relationship Id="rId19" Type="http://schemas.openxmlformats.org/officeDocument/2006/relationships/image" Target="../media/image45.png"/><Relationship Id="rId4" Type="http://schemas.openxmlformats.org/officeDocument/2006/relationships/slide" Target="slide24.xml"/><Relationship Id="rId9" Type="http://schemas.openxmlformats.org/officeDocument/2006/relationships/image" Target="../media/image40.png"/><Relationship Id="rId14" Type="http://schemas.openxmlformats.org/officeDocument/2006/relationships/slide" Target="slide19.xml"/><Relationship Id="rId22" Type="http://schemas.openxmlformats.org/officeDocument/2006/relationships/slide" Target="slide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90.png"/><Relationship Id="rId7"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520.png"/><Relationship Id="rId5" Type="http://schemas.openxmlformats.org/officeDocument/2006/relationships/image" Target="../media/image510.png"/><Relationship Id="rId4" Type="http://schemas.openxmlformats.org/officeDocument/2006/relationships/image" Target="../media/image501.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microsoft.com/office/2007/relationships/hdphoto" Target="../media/hdphoto3.wdp"/><Relationship Id="rId5" Type="http://schemas.openxmlformats.org/officeDocument/2006/relationships/image" Target="../media/image52.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D474CAE-EB37-4ACB-8C8C-167AF6022F13}"/>
              </a:ext>
            </a:extLst>
          </p:cNvPr>
          <p:cNvPicPr>
            <a:picLocks noChangeAspect="1"/>
          </p:cNvPicPr>
          <p:nvPr/>
        </p:nvPicPr>
        <p:blipFill rotWithShape="1">
          <a:blip r:embed="rId3">
            <a:extLst>
              <a:ext uri="{28A0092B-C50C-407E-A947-70E740481C1C}">
                <a14:useLocalDpi xmlns:a14="http://schemas.microsoft.com/office/drawing/2010/main" val="0"/>
              </a:ext>
            </a:extLst>
          </a:blip>
          <a:srcRect l="8954"/>
          <a:stretch/>
        </p:blipFill>
        <p:spPr>
          <a:xfrm>
            <a:off x="4653" y="2511"/>
            <a:ext cx="8056880" cy="6858000"/>
          </a:xfrm>
          <a:prstGeom prst="rect">
            <a:avLst/>
          </a:prstGeom>
        </p:spPr>
      </p:pic>
      <p:pic>
        <p:nvPicPr>
          <p:cNvPr id="8" name="图片 7">
            <a:extLst>
              <a:ext uri="{FF2B5EF4-FFF2-40B4-BE49-F238E27FC236}">
                <a16:creationId xmlns:a16="http://schemas.microsoft.com/office/drawing/2014/main" id="{6F1669D7-24FE-4DB1-8B3F-7FA1682C4C0E}"/>
              </a:ext>
            </a:extLst>
          </p:cNvPr>
          <p:cNvPicPr>
            <a:picLocks noChangeAspect="1"/>
          </p:cNvPicPr>
          <p:nvPr/>
        </p:nvPicPr>
        <p:blipFill rotWithShape="1">
          <a:blip r:embed="rId4">
            <a:extLst>
              <a:ext uri="{28A0092B-C50C-407E-A947-70E740481C1C}">
                <a14:useLocalDpi xmlns:a14="http://schemas.microsoft.com/office/drawing/2010/main" val="0"/>
              </a:ext>
            </a:extLst>
          </a:blip>
          <a:srcRect l="73711" t="10754" r="3412" b="40997"/>
          <a:stretch/>
        </p:blipFill>
        <p:spPr>
          <a:xfrm>
            <a:off x="8716837" y="-1"/>
            <a:ext cx="3475164" cy="3007361"/>
          </a:xfrm>
          <a:prstGeom prst="rect">
            <a:avLst/>
          </a:prstGeom>
        </p:spPr>
      </p:pic>
      <p:pic>
        <p:nvPicPr>
          <p:cNvPr id="11" name="图片 10">
            <a:extLst>
              <a:ext uri="{FF2B5EF4-FFF2-40B4-BE49-F238E27FC236}">
                <a16:creationId xmlns:a16="http://schemas.microsoft.com/office/drawing/2014/main" id="{C76A51E1-C94B-4CC8-ACD9-164B78D865BD}"/>
              </a:ext>
            </a:extLst>
          </p:cNvPr>
          <p:cNvPicPr>
            <a:picLocks noChangeAspect="1"/>
          </p:cNvPicPr>
          <p:nvPr/>
        </p:nvPicPr>
        <p:blipFill rotWithShape="1">
          <a:blip r:embed="rId4">
            <a:extLst>
              <a:ext uri="{28A0092B-C50C-407E-A947-70E740481C1C}">
                <a14:useLocalDpi xmlns:a14="http://schemas.microsoft.com/office/drawing/2010/main" val="0"/>
              </a:ext>
            </a:extLst>
          </a:blip>
          <a:srcRect l="67018" t="64405" r="3085"/>
          <a:stretch/>
        </p:blipFill>
        <p:spPr>
          <a:xfrm>
            <a:off x="6347726" y="4003040"/>
            <a:ext cx="5844275" cy="2854960"/>
          </a:xfrm>
          <a:prstGeom prst="rect">
            <a:avLst/>
          </a:prstGeom>
        </p:spPr>
      </p:pic>
      <p:pic>
        <p:nvPicPr>
          <p:cNvPr id="13" name="图片 12">
            <a:extLst>
              <a:ext uri="{FF2B5EF4-FFF2-40B4-BE49-F238E27FC236}">
                <a16:creationId xmlns:a16="http://schemas.microsoft.com/office/drawing/2014/main" id="{A0232DE5-B913-4DE6-AC06-27B5E5A3E7EC}"/>
              </a:ext>
            </a:extLst>
          </p:cNvPr>
          <p:cNvPicPr>
            <a:picLocks noChangeAspect="1"/>
          </p:cNvPicPr>
          <p:nvPr/>
        </p:nvPicPr>
        <p:blipFill rotWithShape="1">
          <a:blip r:embed="rId4">
            <a:extLst>
              <a:ext uri="{28A0092B-C50C-407E-A947-70E740481C1C}">
                <a14:useLocalDpi xmlns:a14="http://schemas.microsoft.com/office/drawing/2010/main" val="0"/>
              </a:ext>
            </a:extLst>
          </a:blip>
          <a:srcRect t="5905" r="67081" b="7411"/>
          <a:stretch/>
        </p:blipFill>
        <p:spPr>
          <a:xfrm>
            <a:off x="423796" y="694065"/>
            <a:ext cx="5705017" cy="6163935"/>
          </a:xfrm>
          <a:prstGeom prst="rect">
            <a:avLst/>
          </a:prstGeom>
        </p:spPr>
      </p:pic>
      <p:sp>
        <p:nvSpPr>
          <p:cNvPr id="19" name="TextBox 18">
            <a:extLst>
              <a:ext uri="{FF2B5EF4-FFF2-40B4-BE49-F238E27FC236}">
                <a16:creationId xmlns:a16="http://schemas.microsoft.com/office/drawing/2014/main" id="{33BA2507-A01C-40F0-A880-5C36B5A94C94}"/>
              </a:ext>
            </a:extLst>
          </p:cNvPr>
          <p:cNvSpPr txBox="1"/>
          <p:nvPr/>
        </p:nvSpPr>
        <p:spPr>
          <a:xfrm>
            <a:off x="7694164" y="4809587"/>
            <a:ext cx="3446724" cy="769441"/>
          </a:xfrm>
          <a:prstGeom prst="rect">
            <a:avLst/>
          </a:prstGeom>
          <a:noFill/>
        </p:spPr>
        <p:txBody>
          <a:bodyPr wrap="square">
            <a:spAutoFit/>
          </a:bodyPr>
          <a:lstStyle/>
          <a:p>
            <a:pPr algn="ctr"/>
            <a:r>
              <a:rPr lang="vi-VN" sz="4400" dirty="0">
                <a:ln w="0">
                  <a:solidFill>
                    <a:schemeClr val="bg1"/>
                  </a:solidFill>
                </a:ln>
                <a:solidFill>
                  <a:schemeClr val="bg2"/>
                </a:solidFill>
                <a:effectLst>
                  <a:outerShdw blurRad="38100" dist="19050" dir="2700000" algn="tl" rotWithShape="0">
                    <a:schemeClr val="dk1">
                      <a:alpha val="40000"/>
                    </a:schemeClr>
                  </a:outerShdw>
                </a:effectLst>
                <a:latin typeface="UTM Flamenco" panose="02040603050506020204" pitchFamily="18" charset="0"/>
              </a:rPr>
              <a:t>Tiếp theo</a:t>
            </a:r>
            <a:endParaRPr lang="en-US" sz="4400" dirty="0">
              <a:ln w="0">
                <a:solidFill>
                  <a:schemeClr val="bg1"/>
                </a:solidFill>
              </a:ln>
              <a:solidFill>
                <a:schemeClr val="bg2"/>
              </a:solidFill>
              <a:effectLst>
                <a:outerShdw blurRad="38100" dist="19050" dir="2700000" algn="tl" rotWithShape="0">
                  <a:schemeClr val="dk1">
                    <a:alpha val="40000"/>
                  </a:schemeClr>
                </a:outerShdw>
              </a:effectLst>
              <a:latin typeface="UTM Flamenco" panose="02040603050506020204" pitchFamily="18" charset="0"/>
            </a:endParaRPr>
          </a:p>
        </p:txBody>
      </p:sp>
      <p:grpSp>
        <p:nvGrpSpPr>
          <p:cNvPr id="21" name="组合 8"/>
          <p:cNvGrpSpPr/>
          <p:nvPr/>
        </p:nvGrpSpPr>
        <p:grpSpPr>
          <a:xfrm>
            <a:off x="2352181" y="1990676"/>
            <a:ext cx="9682198" cy="2809839"/>
            <a:chOff x="2688059" y="900365"/>
            <a:chExt cx="4804794" cy="2809839"/>
          </a:xfrm>
        </p:grpSpPr>
        <p:sp>
          <p:nvSpPr>
            <p:cNvPr id="23" name="文本框 21"/>
            <p:cNvSpPr txBox="1"/>
            <p:nvPr/>
          </p:nvSpPr>
          <p:spPr>
            <a:xfrm>
              <a:off x="2688059" y="900365"/>
              <a:ext cx="4748764" cy="2800767"/>
            </a:xfrm>
            <a:prstGeom prst="rect">
              <a:avLst/>
            </a:prstGeom>
            <a:noFill/>
          </p:spPr>
          <p:txBody>
            <a:bodyPr wrap="square" rtlCol="0">
              <a:spAutoFit/>
            </a:bodyPr>
            <a:lstStyle/>
            <a:p>
              <a:pPr algn="ctr"/>
              <a:r>
                <a:rPr lang="vi-VN" altLang="zh-CN" sz="8800" b="1" dirty="0">
                  <a:ln w="190500">
                    <a:solidFill>
                      <a:schemeClr val="bg1"/>
                    </a:solidFill>
                  </a:ln>
                  <a:solidFill>
                    <a:schemeClr val="bg1"/>
                  </a:solidFill>
                  <a:effectLst>
                    <a:innerShdw blurRad="63500" dist="50800" dir="13500000">
                      <a:prstClr val="black">
                        <a:alpha val="50000"/>
                      </a:prstClr>
                    </a:innerShdw>
                  </a:effectLst>
                  <a:latin typeface="UTM Marlboro" panose="02040603050506020204" pitchFamily="18" charset="0"/>
                  <a:ea typeface="印品溜溜圆" panose="02000000000000000000" pitchFamily="2" charset="-122"/>
                </a:rPr>
                <a:t>ÔN TẬP VỀ CÁC PHÉP TÍNH VỚI PHÂN SỐ</a:t>
              </a:r>
              <a:endParaRPr lang="zh-CN" altLang="en-US" sz="8800" b="1" dirty="0">
                <a:ln w="190500">
                  <a:solidFill>
                    <a:schemeClr val="bg1"/>
                  </a:solidFill>
                </a:ln>
                <a:solidFill>
                  <a:schemeClr val="bg1"/>
                </a:solidFill>
                <a:effectLst>
                  <a:innerShdw blurRad="63500" dist="50800" dir="13500000">
                    <a:prstClr val="black">
                      <a:alpha val="50000"/>
                    </a:prstClr>
                  </a:innerShdw>
                </a:effectLst>
                <a:latin typeface="UTM Marlboro" panose="02040603050506020204" pitchFamily="18" charset="0"/>
                <a:ea typeface="印品溜溜圆" panose="02000000000000000000" pitchFamily="2" charset="-122"/>
              </a:endParaRPr>
            </a:p>
          </p:txBody>
        </p:sp>
        <p:sp>
          <p:nvSpPr>
            <p:cNvPr id="24" name="文本框 20"/>
            <p:cNvSpPr txBox="1"/>
            <p:nvPr/>
          </p:nvSpPr>
          <p:spPr>
            <a:xfrm>
              <a:off x="2688466" y="909437"/>
              <a:ext cx="4804387" cy="2800767"/>
            </a:xfrm>
            <a:prstGeom prst="rect">
              <a:avLst/>
            </a:prstGeom>
            <a:noFill/>
          </p:spPr>
          <p:txBody>
            <a:bodyPr wrap="square" rtlCol="0">
              <a:spAutoFit/>
            </a:bodyPr>
            <a:lstStyle/>
            <a:p>
              <a:r>
                <a:rPr lang="vi-VN" altLang="zh-CN" sz="8800" dirty="0">
                  <a:solidFill>
                    <a:schemeClr val="accent2">
                      <a:lumMod val="75000"/>
                    </a:schemeClr>
                  </a:solidFill>
                  <a:effectLst>
                    <a:innerShdw blurRad="63500" dist="50800" dir="13500000">
                      <a:prstClr val="black">
                        <a:alpha val="50000"/>
                      </a:prstClr>
                    </a:innerShdw>
                  </a:effectLst>
                  <a:latin typeface="UTM Marlboro" panose="02040603050506020204" pitchFamily="18" charset="0"/>
                  <a:ea typeface="印品溜溜圆" panose="02000000000000000000" pitchFamily="2" charset="-122"/>
                </a:rPr>
                <a:t>ÔN TẬP VỀ CÁC PHÉP TÍNH </a:t>
              </a:r>
            </a:p>
            <a:p>
              <a:pPr algn="ctr"/>
              <a:r>
                <a:rPr lang="vi-VN" altLang="zh-CN" sz="8800" dirty="0">
                  <a:solidFill>
                    <a:schemeClr val="accent2">
                      <a:lumMod val="75000"/>
                    </a:schemeClr>
                  </a:solidFill>
                  <a:effectLst>
                    <a:innerShdw blurRad="63500" dist="50800" dir="13500000">
                      <a:prstClr val="black">
                        <a:alpha val="50000"/>
                      </a:prstClr>
                    </a:innerShdw>
                  </a:effectLst>
                  <a:latin typeface="UTM Marlboro" panose="02040603050506020204" pitchFamily="18" charset="0"/>
                  <a:ea typeface="印品溜溜圆" panose="02000000000000000000" pitchFamily="2" charset="-122"/>
                </a:rPr>
                <a:t>VỚI PHÂN SỐ</a:t>
              </a:r>
              <a:endParaRPr lang="zh-CN" altLang="en-US" sz="8800" dirty="0">
                <a:solidFill>
                  <a:schemeClr val="accent2">
                    <a:lumMod val="75000"/>
                  </a:schemeClr>
                </a:solidFill>
                <a:effectLst>
                  <a:innerShdw blurRad="63500" dist="50800" dir="13500000">
                    <a:prstClr val="black">
                      <a:alpha val="50000"/>
                    </a:prstClr>
                  </a:innerShdw>
                </a:effectLst>
                <a:latin typeface="UTM Marlboro" panose="02040603050506020204" pitchFamily="18" charset="0"/>
                <a:ea typeface="印品溜溜圆" panose="02000000000000000000" pitchFamily="2" charset="-122"/>
              </a:endParaRPr>
            </a:p>
          </p:txBody>
        </p:sp>
      </p:grpSp>
      <p:sp>
        <p:nvSpPr>
          <p:cNvPr id="29" name="椭圆 63"/>
          <p:cNvSpPr/>
          <p:nvPr/>
        </p:nvSpPr>
        <p:spPr>
          <a:xfrm>
            <a:off x="6091112" y="876203"/>
            <a:ext cx="709563" cy="704850"/>
          </a:xfrm>
          <a:prstGeom prst="ellipse">
            <a:avLst/>
          </a:prstGeom>
          <a:solidFill>
            <a:srgbClr val="FFFF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011673"/>
                </a:solidFill>
                <a:latin typeface="UTM American Sans" panose="02040603050506020204" pitchFamily="18" charset="0"/>
                <a:ea typeface="字魂20号-石头体" panose="00000500000000000000" charset="-122"/>
                <a:cs typeface="+mn-ea"/>
                <a:sym typeface="+mn-lt"/>
              </a:rPr>
              <a:t>T</a:t>
            </a:r>
            <a:endParaRPr lang="zh-CN" altLang="en-US" sz="3600" dirty="0">
              <a:solidFill>
                <a:srgbClr val="011673"/>
              </a:solidFill>
              <a:latin typeface="UTM American Sans" panose="02040603050506020204" pitchFamily="18" charset="0"/>
              <a:ea typeface="字魂20号-石头体" panose="00000500000000000000" charset="-122"/>
              <a:cs typeface="+mn-ea"/>
              <a:sym typeface="+mn-lt"/>
            </a:endParaRPr>
          </a:p>
        </p:txBody>
      </p:sp>
      <p:sp>
        <p:nvSpPr>
          <p:cNvPr id="30" name="椭圆 64"/>
          <p:cNvSpPr/>
          <p:nvPr/>
        </p:nvSpPr>
        <p:spPr>
          <a:xfrm>
            <a:off x="6699034" y="876203"/>
            <a:ext cx="709563" cy="704850"/>
          </a:xfrm>
          <a:prstGeom prst="ellipse">
            <a:avLst/>
          </a:prstGeom>
          <a:solidFill>
            <a:schemeClr val="accent6">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011673"/>
                </a:solidFill>
                <a:latin typeface="UTM American Sans" panose="02040603050506020204" pitchFamily="18" charset="0"/>
                <a:ea typeface="字魂20号-石头体" panose="00000500000000000000" charset="-122"/>
                <a:cs typeface="+mn-ea"/>
                <a:sym typeface="+mn-lt"/>
              </a:rPr>
              <a:t>O</a:t>
            </a:r>
            <a:endParaRPr lang="zh-CN" altLang="en-US" sz="3600" dirty="0">
              <a:solidFill>
                <a:srgbClr val="011673"/>
              </a:solidFill>
              <a:latin typeface="UTM American Sans" panose="02040603050506020204" pitchFamily="18" charset="0"/>
              <a:ea typeface="字魂20号-石头体" panose="00000500000000000000" charset="-122"/>
              <a:cs typeface="+mn-ea"/>
              <a:sym typeface="+mn-lt"/>
            </a:endParaRPr>
          </a:p>
        </p:txBody>
      </p:sp>
      <p:sp>
        <p:nvSpPr>
          <p:cNvPr id="31" name="椭圆 65"/>
          <p:cNvSpPr/>
          <p:nvPr/>
        </p:nvSpPr>
        <p:spPr>
          <a:xfrm>
            <a:off x="7306957" y="876203"/>
            <a:ext cx="709563" cy="704850"/>
          </a:xfrm>
          <a:prstGeom prst="ellipse">
            <a:avLst/>
          </a:prstGeom>
          <a:solidFill>
            <a:schemeClr val="accent4">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011673"/>
                </a:solidFill>
                <a:latin typeface="UTM American Sans" panose="02040603050506020204" pitchFamily="18" charset="0"/>
                <a:ea typeface="字魂20号-石头体" panose="00000500000000000000" charset="-122"/>
                <a:cs typeface="+mn-ea"/>
                <a:sym typeface="+mn-lt"/>
              </a:rPr>
              <a:t>Á</a:t>
            </a:r>
            <a:endParaRPr lang="zh-CN" altLang="en-US" sz="3600" dirty="0">
              <a:solidFill>
                <a:srgbClr val="011673"/>
              </a:solidFill>
              <a:latin typeface="UTM American Sans" panose="02040603050506020204" pitchFamily="18" charset="0"/>
              <a:ea typeface="字魂20号-石头体" panose="00000500000000000000" charset="-122"/>
              <a:cs typeface="+mn-ea"/>
              <a:sym typeface="+mn-lt"/>
            </a:endParaRPr>
          </a:p>
        </p:txBody>
      </p:sp>
      <p:sp>
        <p:nvSpPr>
          <p:cNvPr id="32" name="椭圆 66"/>
          <p:cNvSpPr/>
          <p:nvPr/>
        </p:nvSpPr>
        <p:spPr>
          <a:xfrm>
            <a:off x="7914879" y="876203"/>
            <a:ext cx="709563" cy="704850"/>
          </a:xfrm>
          <a:prstGeom prst="ellipse">
            <a:avLst/>
          </a:prstGeom>
          <a:solidFill>
            <a:schemeClr val="accent2">
              <a:lumMod val="20000"/>
              <a:lumOff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dirty="0">
                <a:solidFill>
                  <a:srgbClr val="011673"/>
                </a:solidFill>
                <a:latin typeface="UTM American Sans" panose="02040603050506020204" pitchFamily="18" charset="0"/>
                <a:ea typeface="字魂20号-石头体" panose="00000500000000000000" charset="-122"/>
                <a:cs typeface="+mn-ea"/>
                <a:sym typeface="+mn-lt"/>
              </a:rPr>
              <a:t>N</a:t>
            </a:r>
            <a:endParaRPr lang="zh-CN" altLang="en-US" sz="3600" dirty="0">
              <a:solidFill>
                <a:srgbClr val="011673"/>
              </a:solidFill>
              <a:latin typeface="UTM American Sans" panose="02040603050506020204" pitchFamily="18" charset="0"/>
              <a:ea typeface="字魂20号-石头体" panose="00000500000000000000" charset="-122"/>
              <a:cs typeface="+mn-ea"/>
              <a:sym typeface="+mn-lt"/>
            </a:endParaRPr>
          </a:p>
        </p:txBody>
      </p:sp>
      <p:sp>
        <p:nvSpPr>
          <p:cNvPr id="33" name="TextBox 32">
            <a:extLst>
              <a:ext uri="{FF2B5EF4-FFF2-40B4-BE49-F238E27FC236}">
                <a16:creationId xmlns:a16="http://schemas.microsoft.com/office/drawing/2014/main" id="{33BA2507-A01C-40F0-A880-5C36B5A94C94}"/>
              </a:ext>
            </a:extLst>
          </p:cNvPr>
          <p:cNvSpPr txBox="1"/>
          <p:nvPr/>
        </p:nvSpPr>
        <p:spPr>
          <a:xfrm>
            <a:off x="7686230" y="4809588"/>
            <a:ext cx="3446724" cy="769441"/>
          </a:xfrm>
          <a:prstGeom prst="rect">
            <a:avLst/>
          </a:prstGeom>
          <a:noFill/>
        </p:spPr>
        <p:txBody>
          <a:bodyPr wrap="square">
            <a:spAutoFit/>
          </a:bodyPr>
          <a:lstStyle/>
          <a:p>
            <a:pPr algn="ctr"/>
            <a:r>
              <a:rPr lang="vi-VN" sz="4400" dirty="0">
                <a:ln w="0">
                  <a:solidFill>
                    <a:schemeClr val="bg1"/>
                  </a:solidFill>
                </a:ln>
                <a:solidFill>
                  <a:schemeClr val="bg2"/>
                </a:solidFill>
                <a:effectLst>
                  <a:outerShdw blurRad="38100" dist="19050" dir="2700000" algn="tl" rotWithShape="0">
                    <a:schemeClr val="dk1">
                      <a:alpha val="40000"/>
                    </a:schemeClr>
                  </a:outerShdw>
                </a:effectLst>
                <a:latin typeface="UTM Flamenco" panose="02040603050506020204" pitchFamily="18" charset="0"/>
              </a:rPr>
              <a:t>Tiếp theo</a:t>
            </a:r>
            <a:endParaRPr lang="en-US" sz="4400" dirty="0">
              <a:ln w="0">
                <a:solidFill>
                  <a:schemeClr val="bg1"/>
                </a:solidFill>
              </a:ln>
              <a:solidFill>
                <a:schemeClr val="bg2"/>
              </a:solidFill>
              <a:effectLst>
                <a:outerShdw blurRad="38100" dist="19050" dir="2700000" algn="tl" rotWithShape="0">
                  <a:schemeClr val="dk1">
                    <a:alpha val="40000"/>
                  </a:schemeClr>
                </a:outerShdw>
              </a:effectLst>
              <a:latin typeface="UTM Flamenco" panose="02040603050506020204" pitchFamily="18" charset="0"/>
            </a:endParaRPr>
          </a:p>
        </p:txBody>
      </p:sp>
    </p:spTree>
    <p:extLst>
      <p:ext uri="{BB962C8B-B14F-4D97-AF65-F5344CB8AC3E}">
        <p14:creationId xmlns:p14="http://schemas.microsoft.com/office/powerpoint/2010/main" val="203107559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80">
                                          <p:stCondLst>
                                            <p:cond delay="0"/>
                                          </p:stCondLst>
                                        </p:cTn>
                                        <p:tgtEl>
                                          <p:spTgt spid="29"/>
                                        </p:tgtEl>
                                      </p:cBhvr>
                                    </p:animEffect>
                                    <p:anim calcmode="lin" valueType="num">
                                      <p:cBhvr>
                                        <p:cTn id="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3" dur="26">
                                          <p:stCondLst>
                                            <p:cond delay="650"/>
                                          </p:stCondLst>
                                        </p:cTn>
                                        <p:tgtEl>
                                          <p:spTgt spid="29"/>
                                        </p:tgtEl>
                                      </p:cBhvr>
                                      <p:to x="100000" y="60000"/>
                                    </p:animScale>
                                    <p:animScale>
                                      <p:cBhvr>
                                        <p:cTn id="14" dur="166" decel="50000">
                                          <p:stCondLst>
                                            <p:cond delay="676"/>
                                          </p:stCondLst>
                                        </p:cTn>
                                        <p:tgtEl>
                                          <p:spTgt spid="29"/>
                                        </p:tgtEl>
                                      </p:cBhvr>
                                      <p:to x="100000" y="100000"/>
                                    </p:animScale>
                                    <p:animScale>
                                      <p:cBhvr>
                                        <p:cTn id="15" dur="26">
                                          <p:stCondLst>
                                            <p:cond delay="1312"/>
                                          </p:stCondLst>
                                        </p:cTn>
                                        <p:tgtEl>
                                          <p:spTgt spid="29"/>
                                        </p:tgtEl>
                                      </p:cBhvr>
                                      <p:to x="100000" y="80000"/>
                                    </p:animScale>
                                    <p:animScale>
                                      <p:cBhvr>
                                        <p:cTn id="16" dur="166" decel="50000">
                                          <p:stCondLst>
                                            <p:cond delay="1338"/>
                                          </p:stCondLst>
                                        </p:cTn>
                                        <p:tgtEl>
                                          <p:spTgt spid="29"/>
                                        </p:tgtEl>
                                      </p:cBhvr>
                                      <p:to x="100000" y="100000"/>
                                    </p:animScale>
                                    <p:animScale>
                                      <p:cBhvr>
                                        <p:cTn id="17" dur="26">
                                          <p:stCondLst>
                                            <p:cond delay="1642"/>
                                          </p:stCondLst>
                                        </p:cTn>
                                        <p:tgtEl>
                                          <p:spTgt spid="29"/>
                                        </p:tgtEl>
                                      </p:cBhvr>
                                      <p:to x="100000" y="90000"/>
                                    </p:animScale>
                                    <p:animScale>
                                      <p:cBhvr>
                                        <p:cTn id="18" dur="166" decel="50000">
                                          <p:stCondLst>
                                            <p:cond delay="1668"/>
                                          </p:stCondLst>
                                        </p:cTn>
                                        <p:tgtEl>
                                          <p:spTgt spid="29"/>
                                        </p:tgtEl>
                                      </p:cBhvr>
                                      <p:to x="100000" y="100000"/>
                                    </p:animScale>
                                    <p:animScale>
                                      <p:cBhvr>
                                        <p:cTn id="19" dur="26">
                                          <p:stCondLst>
                                            <p:cond delay="1808"/>
                                          </p:stCondLst>
                                        </p:cTn>
                                        <p:tgtEl>
                                          <p:spTgt spid="29"/>
                                        </p:tgtEl>
                                      </p:cBhvr>
                                      <p:to x="100000" y="95000"/>
                                    </p:animScale>
                                    <p:animScale>
                                      <p:cBhvr>
                                        <p:cTn id="20" dur="166" decel="50000">
                                          <p:stCondLst>
                                            <p:cond delay="1834"/>
                                          </p:stCondLst>
                                        </p:cTn>
                                        <p:tgtEl>
                                          <p:spTgt spid="2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80">
                                          <p:stCondLst>
                                            <p:cond delay="0"/>
                                          </p:stCondLst>
                                        </p:cTn>
                                        <p:tgtEl>
                                          <p:spTgt spid="30"/>
                                        </p:tgtEl>
                                      </p:cBhvr>
                                    </p:animEffect>
                                    <p:anim calcmode="lin" valueType="num">
                                      <p:cBhvr>
                                        <p:cTn id="2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9" dur="26">
                                          <p:stCondLst>
                                            <p:cond delay="650"/>
                                          </p:stCondLst>
                                        </p:cTn>
                                        <p:tgtEl>
                                          <p:spTgt spid="30"/>
                                        </p:tgtEl>
                                      </p:cBhvr>
                                      <p:to x="100000" y="60000"/>
                                    </p:animScale>
                                    <p:animScale>
                                      <p:cBhvr>
                                        <p:cTn id="30" dur="166" decel="50000">
                                          <p:stCondLst>
                                            <p:cond delay="676"/>
                                          </p:stCondLst>
                                        </p:cTn>
                                        <p:tgtEl>
                                          <p:spTgt spid="30"/>
                                        </p:tgtEl>
                                      </p:cBhvr>
                                      <p:to x="100000" y="100000"/>
                                    </p:animScale>
                                    <p:animScale>
                                      <p:cBhvr>
                                        <p:cTn id="31" dur="26">
                                          <p:stCondLst>
                                            <p:cond delay="1312"/>
                                          </p:stCondLst>
                                        </p:cTn>
                                        <p:tgtEl>
                                          <p:spTgt spid="30"/>
                                        </p:tgtEl>
                                      </p:cBhvr>
                                      <p:to x="100000" y="80000"/>
                                    </p:animScale>
                                    <p:animScale>
                                      <p:cBhvr>
                                        <p:cTn id="32" dur="166" decel="50000">
                                          <p:stCondLst>
                                            <p:cond delay="1338"/>
                                          </p:stCondLst>
                                        </p:cTn>
                                        <p:tgtEl>
                                          <p:spTgt spid="30"/>
                                        </p:tgtEl>
                                      </p:cBhvr>
                                      <p:to x="100000" y="100000"/>
                                    </p:animScale>
                                    <p:animScale>
                                      <p:cBhvr>
                                        <p:cTn id="33" dur="26">
                                          <p:stCondLst>
                                            <p:cond delay="1642"/>
                                          </p:stCondLst>
                                        </p:cTn>
                                        <p:tgtEl>
                                          <p:spTgt spid="30"/>
                                        </p:tgtEl>
                                      </p:cBhvr>
                                      <p:to x="100000" y="90000"/>
                                    </p:animScale>
                                    <p:animScale>
                                      <p:cBhvr>
                                        <p:cTn id="34" dur="166" decel="50000">
                                          <p:stCondLst>
                                            <p:cond delay="1668"/>
                                          </p:stCondLst>
                                        </p:cTn>
                                        <p:tgtEl>
                                          <p:spTgt spid="30"/>
                                        </p:tgtEl>
                                      </p:cBhvr>
                                      <p:to x="100000" y="100000"/>
                                    </p:animScale>
                                    <p:animScale>
                                      <p:cBhvr>
                                        <p:cTn id="35" dur="26">
                                          <p:stCondLst>
                                            <p:cond delay="1808"/>
                                          </p:stCondLst>
                                        </p:cTn>
                                        <p:tgtEl>
                                          <p:spTgt spid="30"/>
                                        </p:tgtEl>
                                      </p:cBhvr>
                                      <p:to x="100000" y="95000"/>
                                    </p:animScale>
                                    <p:animScale>
                                      <p:cBhvr>
                                        <p:cTn id="36" dur="166" decel="50000">
                                          <p:stCondLst>
                                            <p:cond delay="1834"/>
                                          </p:stCondLst>
                                        </p:cTn>
                                        <p:tgtEl>
                                          <p:spTgt spid="30"/>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80">
                                          <p:stCondLst>
                                            <p:cond delay="0"/>
                                          </p:stCondLst>
                                        </p:cTn>
                                        <p:tgtEl>
                                          <p:spTgt spid="31"/>
                                        </p:tgtEl>
                                      </p:cBhvr>
                                    </p:animEffect>
                                    <p:anim calcmode="lin" valueType="num">
                                      <p:cBhvr>
                                        <p:cTn id="4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45" dur="26">
                                          <p:stCondLst>
                                            <p:cond delay="650"/>
                                          </p:stCondLst>
                                        </p:cTn>
                                        <p:tgtEl>
                                          <p:spTgt spid="31"/>
                                        </p:tgtEl>
                                      </p:cBhvr>
                                      <p:to x="100000" y="60000"/>
                                    </p:animScale>
                                    <p:animScale>
                                      <p:cBhvr>
                                        <p:cTn id="46" dur="166" decel="50000">
                                          <p:stCondLst>
                                            <p:cond delay="676"/>
                                          </p:stCondLst>
                                        </p:cTn>
                                        <p:tgtEl>
                                          <p:spTgt spid="31"/>
                                        </p:tgtEl>
                                      </p:cBhvr>
                                      <p:to x="100000" y="100000"/>
                                    </p:animScale>
                                    <p:animScale>
                                      <p:cBhvr>
                                        <p:cTn id="47" dur="26">
                                          <p:stCondLst>
                                            <p:cond delay="1312"/>
                                          </p:stCondLst>
                                        </p:cTn>
                                        <p:tgtEl>
                                          <p:spTgt spid="31"/>
                                        </p:tgtEl>
                                      </p:cBhvr>
                                      <p:to x="100000" y="80000"/>
                                    </p:animScale>
                                    <p:animScale>
                                      <p:cBhvr>
                                        <p:cTn id="48" dur="166" decel="50000">
                                          <p:stCondLst>
                                            <p:cond delay="1338"/>
                                          </p:stCondLst>
                                        </p:cTn>
                                        <p:tgtEl>
                                          <p:spTgt spid="31"/>
                                        </p:tgtEl>
                                      </p:cBhvr>
                                      <p:to x="100000" y="100000"/>
                                    </p:animScale>
                                    <p:animScale>
                                      <p:cBhvr>
                                        <p:cTn id="49" dur="26">
                                          <p:stCondLst>
                                            <p:cond delay="1642"/>
                                          </p:stCondLst>
                                        </p:cTn>
                                        <p:tgtEl>
                                          <p:spTgt spid="31"/>
                                        </p:tgtEl>
                                      </p:cBhvr>
                                      <p:to x="100000" y="90000"/>
                                    </p:animScale>
                                    <p:animScale>
                                      <p:cBhvr>
                                        <p:cTn id="50" dur="166" decel="50000">
                                          <p:stCondLst>
                                            <p:cond delay="1668"/>
                                          </p:stCondLst>
                                        </p:cTn>
                                        <p:tgtEl>
                                          <p:spTgt spid="31"/>
                                        </p:tgtEl>
                                      </p:cBhvr>
                                      <p:to x="100000" y="100000"/>
                                    </p:animScale>
                                    <p:animScale>
                                      <p:cBhvr>
                                        <p:cTn id="51" dur="26">
                                          <p:stCondLst>
                                            <p:cond delay="1808"/>
                                          </p:stCondLst>
                                        </p:cTn>
                                        <p:tgtEl>
                                          <p:spTgt spid="31"/>
                                        </p:tgtEl>
                                      </p:cBhvr>
                                      <p:to x="100000" y="95000"/>
                                    </p:animScale>
                                    <p:animScale>
                                      <p:cBhvr>
                                        <p:cTn id="52" dur="166" decel="50000">
                                          <p:stCondLst>
                                            <p:cond delay="1834"/>
                                          </p:stCondLst>
                                        </p:cTn>
                                        <p:tgtEl>
                                          <p:spTgt spid="31"/>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580">
                                          <p:stCondLst>
                                            <p:cond delay="0"/>
                                          </p:stCondLst>
                                        </p:cTn>
                                        <p:tgtEl>
                                          <p:spTgt spid="32"/>
                                        </p:tgtEl>
                                      </p:cBhvr>
                                    </p:animEffect>
                                    <p:anim calcmode="lin" valueType="num">
                                      <p:cBhvr>
                                        <p:cTn id="5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61" dur="26">
                                          <p:stCondLst>
                                            <p:cond delay="650"/>
                                          </p:stCondLst>
                                        </p:cTn>
                                        <p:tgtEl>
                                          <p:spTgt spid="32"/>
                                        </p:tgtEl>
                                      </p:cBhvr>
                                      <p:to x="100000" y="60000"/>
                                    </p:animScale>
                                    <p:animScale>
                                      <p:cBhvr>
                                        <p:cTn id="62" dur="166" decel="50000">
                                          <p:stCondLst>
                                            <p:cond delay="676"/>
                                          </p:stCondLst>
                                        </p:cTn>
                                        <p:tgtEl>
                                          <p:spTgt spid="32"/>
                                        </p:tgtEl>
                                      </p:cBhvr>
                                      <p:to x="100000" y="100000"/>
                                    </p:animScale>
                                    <p:animScale>
                                      <p:cBhvr>
                                        <p:cTn id="63" dur="26">
                                          <p:stCondLst>
                                            <p:cond delay="1312"/>
                                          </p:stCondLst>
                                        </p:cTn>
                                        <p:tgtEl>
                                          <p:spTgt spid="32"/>
                                        </p:tgtEl>
                                      </p:cBhvr>
                                      <p:to x="100000" y="80000"/>
                                    </p:animScale>
                                    <p:animScale>
                                      <p:cBhvr>
                                        <p:cTn id="64" dur="166" decel="50000">
                                          <p:stCondLst>
                                            <p:cond delay="1338"/>
                                          </p:stCondLst>
                                        </p:cTn>
                                        <p:tgtEl>
                                          <p:spTgt spid="32"/>
                                        </p:tgtEl>
                                      </p:cBhvr>
                                      <p:to x="100000" y="100000"/>
                                    </p:animScale>
                                    <p:animScale>
                                      <p:cBhvr>
                                        <p:cTn id="65" dur="26">
                                          <p:stCondLst>
                                            <p:cond delay="1642"/>
                                          </p:stCondLst>
                                        </p:cTn>
                                        <p:tgtEl>
                                          <p:spTgt spid="32"/>
                                        </p:tgtEl>
                                      </p:cBhvr>
                                      <p:to x="100000" y="90000"/>
                                    </p:animScale>
                                    <p:animScale>
                                      <p:cBhvr>
                                        <p:cTn id="66" dur="166" decel="50000">
                                          <p:stCondLst>
                                            <p:cond delay="1668"/>
                                          </p:stCondLst>
                                        </p:cTn>
                                        <p:tgtEl>
                                          <p:spTgt spid="32"/>
                                        </p:tgtEl>
                                      </p:cBhvr>
                                      <p:to x="100000" y="100000"/>
                                    </p:animScale>
                                    <p:animScale>
                                      <p:cBhvr>
                                        <p:cTn id="67" dur="26">
                                          <p:stCondLst>
                                            <p:cond delay="1808"/>
                                          </p:stCondLst>
                                        </p:cTn>
                                        <p:tgtEl>
                                          <p:spTgt spid="32"/>
                                        </p:tgtEl>
                                      </p:cBhvr>
                                      <p:to x="100000" y="95000"/>
                                    </p:animScale>
                                    <p:animScale>
                                      <p:cBhvr>
                                        <p:cTn id="68" dur="166" decel="50000">
                                          <p:stCondLst>
                                            <p:cond delay="1834"/>
                                          </p:stCondLst>
                                        </p:cTn>
                                        <p:tgtEl>
                                          <p:spTgt spid="32"/>
                                        </p:tgtEl>
                                      </p:cBhvr>
                                      <p:to x="100000" y="100000"/>
                                    </p:animScale>
                                  </p:childTnLst>
                                </p:cTn>
                              </p:par>
                            </p:childTnLst>
                          </p:cTn>
                        </p:par>
                        <p:par>
                          <p:cTn id="69" fill="hold">
                            <p:stCondLst>
                              <p:cond delay="2000"/>
                            </p:stCondLst>
                            <p:childTnLst>
                              <p:par>
                                <p:cTn id="70" presetID="42" presetClass="entr" presetSubtype="0" fill="hold" grpId="0"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anim calcmode="lin" valueType="num">
                                      <p:cBhvr>
                                        <p:cTn id="73" dur="1000" fill="hold"/>
                                        <p:tgtEl>
                                          <p:spTgt spid="19"/>
                                        </p:tgtEl>
                                        <p:attrNameLst>
                                          <p:attrName>ppt_x</p:attrName>
                                        </p:attrNameLst>
                                      </p:cBhvr>
                                      <p:tavLst>
                                        <p:tav tm="0">
                                          <p:val>
                                            <p:strVal val="#ppt_x"/>
                                          </p:val>
                                        </p:tav>
                                        <p:tav tm="100000">
                                          <p:val>
                                            <p:strVal val="#ppt_x"/>
                                          </p:val>
                                        </p:tav>
                                      </p:tavLst>
                                    </p:anim>
                                    <p:anim calcmode="lin" valueType="num">
                                      <p:cBhvr>
                                        <p:cTn id="74" dur="1000" fill="hold"/>
                                        <p:tgtEl>
                                          <p:spTgt spid="19"/>
                                        </p:tgtEl>
                                        <p:attrNameLst>
                                          <p:attrName>ppt_y</p:attrName>
                                        </p:attrNameLst>
                                      </p:cBhvr>
                                      <p:tavLst>
                                        <p:tav tm="0">
                                          <p:val>
                                            <p:strVal val="#ppt_y+.1"/>
                                          </p:val>
                                        </p:tav>
                                        <p:tav tm="100000">
                                          <p:val>
                                            <p:strVal val="#ppt_y"/>
                                          </p:val>
                                        </p:tav>
                                      </p:tavLst>
                                    </p:anim>
                                  </p:childTnLst>
                                </p:cTn>
                              </p:par>
                            </p:childTnLst>
                          </p:cTn>
                        </p:par>
                        <p:par>
                          <p:cTn id="75" fill="hold">
                            <p:stCondLst>
                              <p:cond delay="3000"/>
                            </p:stCondLst>
                            <p:childTnLst>
                              <p:par>
                                <p:cTn id="76" presetID="42" presetClass="entr" presetSubtype="0" fill="hold" grpId="0" nodeType="after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1000"/>
                                        <p:tgtEl>
                                          <p:spTgt spid="33"/>
                                        </p:tgtEl>
                                      </p:cBhvr>
                                    </p:animEffect>
                                    <p:anim calcmode="lin" valueType="num">
                                      <p:cBhvr>
                                        <p:cTn id="79" dur="1000" fill="hold"/>
                                        <p:tgtEl>
                                          <p:spTgt spid="33"/>
                                        </p:tgtEl>
                                        <p:attrNameLst>
                                          <p:attrName>ppt_x</p:attrName>
                                        </p:attrNameLst>
                                      </p:cBhvr>
                                      <p:tavLst>
                                        <p:tav tm="0">
                                          <p:val>
                                            <p:strVal val="#ppt_x"/>
                                          </p:val>
                                        </p:tav>
                                        <p:tav tm="100000">
                                          <p:val>
                                            <p:strVal val="#ppt_x"/>
                                          </p:val>
                                        </p:tav>
                                      </p:tavLst>
                                    </p:anim>
                                    <p:anim calcmode="lin" valueType="num">
                                      <p:cBhvr>
                                        <p:cTn id="8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9" grpId="0" animBg="1"/>
      <p:bldP spid="30" grpId="0" animBg="1"/>
      <p:bldP spid="31" grpId="0" animBg="1"/>
      <p:bldP spid="32" grpId="0" animBg="1"/>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Google Shape;1517;p50"/>
              <p:cNvSpPr txBox="1">
                <a:spLocks/>
              </p:cNvSpPr>
              <p:nvPr/>
            </p:nvSpPr>
            <p:spPr>
              <a:xfrm>
                <a:off x="1026136" y="4317046"/>
                <a:ext cx="10248814" cy="5727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Lexend"/>
                  <a:buNone/>
                  <a:defRPr sz="3600" b="1" i="0" u="none" strike="noStrike" cap="none">
                    <a:solidFill>
                      <a:schemeClr val="dk2"/>
                    </a:solidFill>
                    <a:latin typeface="Lexend"/>
                    <a:ea typeface="Lexend"/>
                    <a:cs typeface="Lexend"/>
                    <a:sym typeface="Lexend"/>
                  </a:defRPr>
                </a:lvl1pPr>
                <a:lvl2pPr marR="0" lvl="1"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2pPr>
                <a:lvl3pPr marR="0" lvl="2"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3pPr>
                <a:lvl4pPr marR="0" lvl="3"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4pPr>
                <a:lvl5pPr marR="0" lvl="4"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5pPr>
                <a:lvl6pPr marR="0" lvl="5"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6pPr>
                <a:lvl7pPr marR="0" lvl="6"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7pPr>
                <a:lvl8pPr marR="0" lvl="7"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8pPr>
                <a:lvl9pPr marR="0" lvl="8" algn="l" rtl="0">
                  <a:lnSpc>
                    <a:spcPct val="100000"/>
                  </a:lnSpc>
                  <a:spcBef>
                    <a:spcPts val="0"/>
                  </a:spcBef>
                  <a:spcAft>
                    <a:spcPts val="0"/>
                  </a:spcAft>
                  <a:buClr>
                    <a:schemeClr val="dk2"/>
                  </a:buClr>
                  <a:buSzPts val="2800"/>
                  <a:buFont typeface="Lexend"/>
                  <a:buNone/>
                  <a:defRPr sz="2800" b="1" i="0" u="none" strike="noStrike" cap="none">
                    <a:solidFill>
                      <a:schemeClr val="dk2"/>
                    </a:solidFill>
                    <a:latin typeface="Lexend"/>
                    <a:ea typeface="Lexend"/>
                    <a:cs typeface="Lexend"/>
                    <a:sym typeface="Lexend"/>
                  </a:defRPr>
                </a:lvl9pPr>
              </a:lstStyle>
              <a:p>
                <a:pPr marL="0" marR="0" lvl="0" indent="0" algn="just" defTabSz="914400" rtl="0" eaLnBrk="1" fontAlgn="auto" latinLnBrk="0" hangingPunct="1">
                  <a:lnSpc>
                    <a:spcPct val="100000"/>
                  </a:lnSpc>
                  <a:spcBef>
                    <a:spcPts val="0"/>
                  </a:spcBef>
                  <a:spcAft>
                    <a:spcPts val="0"/>
                  </a:spcAft>
                  <a:buClr>
                    <a:srgbClr val="182434"/>
                  </a:buClr>
                  <a:buSzPts val="3600"/>
                  <a:buFont typeface="Lexend"/>
                  <a:buNone/>
                  <a:tabLst/>
                  <a:defRPr/>
                </a:pPr>
                <a:r>
                  <a:rPr kumimoji="0" lang="vi-VN" sz="4800" b="1" i="0" u="none" strike="noStrike" kern="1200" cap="none" spc="0" normalizeH="0" baseline="0" noProof="0" dirty="0">
                    <a:ln>
                      <a:noFill/>
                    </a:ln>
                    <a:solidFill>
                      <a:srgbClr val="FFFFFF"/>
                    </a:solidFill>
                    <a:effectLst/>
                    <a:uLnTx/>
                    <a:uFillTx/>
                    <a:latin typeface="Lexend"/>
                    <a:sym typeface="Lexend"/>
                  </a:rPr>
                  <a:t>Bài 4:  </a:t>
                </a:r>
                <a:r>
                  <a:rPr kumimoji="0" lang="vi-VN" sz="4800" b="1" i="0" u="none" strike="noStrike" kern="1200" cap="none" spc="0" normalizeH="0" baseline="0" noProof="0" dirty="0">
                    <a:ln>
                      <a:noFill/>
                    </a:ln>
                    <a:solidFill>
                      <a:srgbClr val="FFFFFF"/>
                    </a:solidFill>
                    <a:effectLst/>
                    <a:uLnTx/>
                    <a:uFillTx/>
                    <a:latin typeface="Lexend"/>
                    <a:sym typeface="Lexend Medium"/>
                  </a:rPr>
                  <a:t>Một tờ giấy hình vuông có cạnh dài </a:t>
                </a:r>
                <a14:m>
                  <m:oMath xmlns:m="http://schemas.openxmlformats.org/officeDocument/2006/math">
                    <m:f>
                      <m:fPr>
                        <m:ctrlPr>
                          <a:rPr kumimoji="0" lang="ar-AE" sz="4800" b="1" i="1" u="none" strike="noStrike" kern="1200" cap="none" spc="0" normalizeH="0" baseline="0" noProof="0">
                            <a:ln>
                              <a:noFill/>
                            </a:ln>
                            <a:solidFill>
                              <a:srgbClr val="FFFFFF"/>
                            </a:solidFill>
                            <a:effectLst/>
                            <a:uLnTx/>
                            <a:uFillTx/>
                            <a:latin typeface="Cambria Math" panose="02040503050406030204" pitchFamily="18" charset="0"/>
                            <a:sym typeface="Lexend Medium"/>
                          </a:rPr>
                        </m:ctrlPr>
                      </m:fPr>
                      <m:num>
                        <m:r>
                          <a:rPr kumimoji="0" lang="ar-AE" sz="4800" b="1" i="1" u="none" strike="noStrike" kern="1200" cap="none" spc="0" normalizeH="0" baseline="0" noProof="0">
                            <a:ln>
                              <a:noFill/>
                            </a:ln>
                            <a:solidFill>
                              <a:srgbClr val="FFFFFF"/>
                            </a:solidFill>
                            <a:effectLst/>
                            <a:uLnTx/>
                            <a:uFillTx/>
                            <a:latin typeface="Cambria Math" panose="02040503050406030204" pitchFamily="18" charset="0"/>
                            <a:sym typeface="Lexend Medium"/>
                          </a:rPr>
                          <m:t>𝟐</m:t>
                        </m:r>
                      </m:num>
                      <m:den>
                        <m:r>
                          <a:rPr kumimoji="0" lang="ar-AE" sz="4800" b="1" i="1" u="none" strike="noStrike" kern="1200" cap="none" spc="0" normalizeH="0" baseline="0" noProof="0">
                            <a:ln>
                              <a:noFill/>
                            </a:ln>
                            <a:solidFill>
                              <a:srgbClr val="FFFFFF"/>
                            </a:solidFill>
                            <a:effectLst/>
                            <a:uLnTx/>
                            <a:uFillTx/>
                            <a:latin typeface="Cambria Math" panose="02040503050406030204" pitchFamily="18" charset="0"/>
                            <a:sym typeface="Lexend Medium"/>
                          </a:rPr>
                          <m:t>𝟓</m:t>
                        </m:r>
                      </m:den>
                    </m:f>
                  </m:oMath>
                </a14:m>
                <a:r>
                  <a:rPr kumimoji="0" lang="vi-VN" sz="4800" b="1" i="0" u="none" strike="noStrike" kern="1200" cap="none" spc="0" normalizeH="0" baseline="0" noProof="0" dirty="0">
                    <a:ln>
                      <a:noFill/>
                    </a:ln>
                    <a:solidFill>
                      <a:srgbClr val="FFFFFF"/>
                    </a:solidFill>
                    <a:effectLst/>
                    <a:uLnTx/>
                    <a:uFillTx/>
                    <a:latin typeface="Lexend"/>
                    <a:sym typeface="Lexend Medium"/>
                  </a:rPr>
                  <a:t> m.</a:t>
                </a:r>
              </a:p>
              <a:p>
                <a:pPr marL="0" marR="0" lvl="0" indent="0" algn="just" defTabSz="914400" rtl="0" eaLnBrk="1" fontAlgn="auto" latinLnBrk="0" hangingPunct="1">
                  <a:lnSpc>
                    <a:spcPct val="100000"/>
                  </a:lnSpc>
                  <a:spcBef>
                    <a:spcPts val="0"/>
                  </a:spcBef>
                  <a:spcAft>
                    <a:spcPts val="0"/>
                  </a:spcAft>
                  <a:buClr>
                    <a:srgbClr val="182434"/>
                  </a:buClr>
                  <a:buSzPts val="3600"/>
                  <a:buFont typeface="Lexend"/>
                  <a:buNone/>
                  <a:tabLst/>
                  <a:defRPr/>
                </a:pPr>
                <a:r>
                  <a:rPr kumimoji="0" lang="vi-VN" sz="4800" b="1" i="0" u="none" strike="noStrike" kern="1200" cap="none" spc="0" normalizeH="0" baseline="0" noProof="0" dirty="0">
                    <a:ln>
                      <a:noFill/>
                    </a:ln>
                    <a:solidFill>
                      <a:srgbClr val="FFFFFF"/>
                    </a:solidFill>
                    <a:effectLst/>
                    <a:uLnTx/>
                    <a:uFillTx/>
                    <a:latin typeface="Lexend"/>
                    <a:sym typeface="Lexend Medium"/>
                  </a:rPr>
                  <a:t>Tính chu vi và diện tích tờ giấy hình vuông đó.</a:t>
                </a:r>
              </a:p>
            </p:txBody>
          </p:sp>
        </mc:Choice>
        <mc:Fallback xmlns="">
          <p:sp>
            <p:nvSpPr>
              <p:cNvPr id="8" name="Google Shape;1517;p50"/>
              <p:cNvSpPr txBox="1">
                <a:spLocks noRot="1" noChangeAspect="1" noMove="1" noResize="1" noEditPoints="1" noAdjustHandles="1" noChangeArrowheads="1" noChangeShapeType="1" noTextEdit="1"/>
              </p:cNvSpPr>
              <p:nvPr/>
            </p:nvSpPr>
            <p:spPr>
              <a:xfrm>
                <a:off x="1026136" y="4317046"/>
                <a:ext cx="10248814" cy="572700"/>
              </a:xfrm>
              <a:prstGeom prst="rect">
                <a:avLst/>
              </a:prstGeom>
              <a:blipFill>
                <a:blip r:embed="rId3"/>
                <a:stretch>
                  <a:fillRect l="-3567" t="-500000" r="-3567" b="-6489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78186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8" name="Google Shape;1373;p45"/>
          <p:cNvSpPr txBox="1">
            <a:spLocks/>
          </p:cNvSpPr>
          <p:nvPr/>
        </p:nvSpPr>
        <p:spPr>
          <a:xfrm>
            <a:off x="2456953" y="126273"/>
            <a:ext cx="7353700" cy="713518"/>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6000" b="0" i="0" u="sng" strike="noStrike" kern="0" cap="none" spc="0" normalizeH="0" baseline="0" noProof="0" dirty="0">
                <a:ln>
                  <a:noFill/>
                </a:ln>
                <a:solidFill>
                  <a:srgbClr val="FFFFFF"/>
                </a:solidFill>
                <a:effectLst/>
                <a:uLnTx/>
                <a:uFillTx/>
                <a:latin typeface="Arial"/>
                <a:cs typeface="Arial"/>
                <a:sym typeface="Arial"/>
              </a:rPr>
              <a:t>Bài giải</a:t>
            </a:r>
          </a:p>
        </p:txBody>
      </p:sp>
      <p:sp>
        <p:nvSpPr>
          <p:cNvPr id="9" name="Google Shape;1374;p45"/>
          <p:cNvSpPr txBox="1">
            <a:spLocks/>
          </p:cNvSpPr>
          <p:nvPr/>
        </p:nvSpPr>
        <p:spPr>
          <a:xfrm>
            <a:off x="1549990" y="1107550"/>
            <a:ext cx="9287637" cy="383838"/>
          </a:xfrm>
          <a:prstGeom prst="rect">
            <a:avLst/>
          </a:prstGeom>
          <a:solidFill>
            <a:srgbClr val="18243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FEDA22"/>
              </a:buClr>
              <a:buSzPts val="4400"/>
              <a:buFont typeface="Arial"/>
              <a:buNone/>
              <a:defRPr sz="4400" b="0" i="0" u="none" strike="noStrike" cap="none">
                <a:solidFill>
                  <a:srgbClr val="FEDA22"/>
                </a:solidFill>
                <a:latin typeface="Patrick Hand"/>
                <a:ea typeface="Patrick Hand"/>
                <a:cs typeface="Patrick Hand"/>
                <a:sym typeface="Patrick Hand"/>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IBM Plex Sans Light"/>
                <a:ea typeface="IBM Plex Sans Light"/>
                <a:cs typeface="IBM Plex Sans Light"/>
                <a:sym typeface="IBM Plex Sans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9pPr>
          </a:lstStyle>
          <a:p>
            <a:pPr marL="0" marR="0" lvl="0" indent="0" algn="ctr" defTabSz="914400" rtl="0" eaLnBrk="1" fontAlgn="auto" latinLnBrk="0" hangingPunct="1">
              <a:lnSpc>
                <a:spcPct val="90000"/>
              </a:lnSpc>
              <a:spcBef>
                <a:spcPts val="0"/>
              </a:spcBef>
              <a:spcAft>
                <a:spcPts val="0"/>
              </a:spcAft>
              <a:buClr>
                <a:srgbClr val="FEDA22"/>
              </a:buClr>
              <a:buSzPts val="4400"/>
              <a:buFont typeface="Arial"/>
              <a:buNone/>
              <a:tabLst/>
              <a:defRPr/>
            </a:pPr>
            <a:r>
              <a:rPr kumimoji="0" lang="vi-VN" sz="4800" b="0" i="0" u="none" strike="noStrike" kern="0" cap="none" spc="0" normalizeH="0" baseline="0" noProof="0" dirty="0">
                <a:ln>
                  <a:noFill/>
                </a:ln>
                <a:solidFill>
                  <a:srgbClr val="FFFFFF"/>
                </a:solidFill>
                <a:effectLst/>
                <a:uLnTx/>
                <a:uFillTx/>
                <a:latin typeface="Patrick Hand"/>
                <a:sym typeface="Patrick Hand"/>
              </a:rPr>
              <a:t>Chu vi tờ giấy hình vuông là:</a:t>
            </a:r>
          </a:p>
        </p:txBody>
      </p:sp>
      <mc:AlternateContent xmlns:mc="http://schemas.openxmlformats.org/markup-compatibility/2006" xmlns:a14="http://schemas.microsoft.com/office/drawing/2010/main">
        <mc:Choice Requires="a14">
          <p:sp>
            <p:nvSpPr>
              <p:cNvPr id="10" name="TextBox 9"/>
              <p:cNvSpPr txBox="1"/>
              <p:nvPr/>
            </p:nvSpPr>
            <p:spPr>
              <a:xfrm>
                <a:off x="3509692" y="1741039"/>
                <a:ext cx="5974278" cy="20808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ar-AE" sz="6000" b="0" i="1" u="none" strike="noStrike" kern="1200" cap="none" spc="0" normalizeH="0" baseline="0" noProof="0" smtClean="0">
                            <a:ln>
                              <a:noFill/>
                            </a:ln>
                            <a:solidFill>
                              <a:srgbClr val="FFFFFF"/>
                            </a:solidFill>
                            <a:effectLst/>
                            <a:uLnTx/>
                            <a:uFillTx/>
                            <a:latin typeface="Cambria Math" panose="02040503050406030204" pitchFamily="18" charset="0"/>
                            <a:ea typeface="+mn-ea"/>
                          </a:rPr>
                        </m:ctrlPr>
                      </m:fPr>
                      <m:num>
                        <m:r>
                          <a:rPr kumimoji="0" lang="ar-AE" sz="6000" b="0" i="1" u="none" strike="noStrike" kern="1200" cap="none" spc="0" normalizeH="0" baseline="0" noProof="0">
                            <a:ln>
                              <a:noFill/>
                            </a:ln>
                            <a:solidFill>
                              <a:srgbClr val="FFFFFF"/>
                            </a:solidFill>
                            <a:effectLst/>
                            <a:uLnTx/>
                            <a:uFillTx/>
                            <a:latin typeface="Cambria Math"/>
                            <a:ea typeface="+mn-ea"/>
                          </a:rPr>
                          <m:t>2</m:t>
                        </m:r>
                      </m:num>
                      <m:den>
                        <m:r>
                          <a:rPr kumimoji="0" lang="ar-AE" sz="6000" b="0" i="1" u="none" strike="noStrike" kern="1200" cap="none" spc="0" normalizeH="0" baseline="0" noProof="0">
                            <a:ln>
                              <a:noFill/>
                            </a:ln>
                            <a:solidFill>
                              <a:srgbClr val="FFFFFF"/>
                            </a:solidFill>
                            <a:effectLst/>
                            <a:uLnTx/>
                            <a:uFillTx/>
                            <a:latin typeface="Cambria Math"/>
                            <a:ea typeface="+mn-ea"/>
                          </a:rPr>
                          <m:t>5</m:t>
                        </m:r>
                      </m:den>
                    </m:f>
                    <m:r>
                      <a:rPr kumimoji="0" lang="ar-AE" sz="6000" b="0" i="1" u="none" strike="noStrike" kern="1200" cap="none" spc="0" normalizeH="0" baseline="0" noProof="0">
                        <a:ln>
                          <a:noFill/>
                        </a:ln>
                        <a:solidFill>
                          <a:srgbClr val="FFFFFF"/>
                        </a:solidFill>
                        <a:effectLst/>
                        <a:uLnTx/>
                        <a:uFillTx/>
                        <a:latin typeface="Cambria Math"/>
                        <a:ea typeface="+mn-ea"/>
                      </a:rPr>
                      <m:t> </m:t>
                    </m:r>
                    <m:r>
                      <a:rPr kumimoji="0" lang="en-US" sz="6000" b="0" i="1" u="none" strike="noStrike" kern="1200" cap="none" spc="0" normalizeH="0" baseline="0" noProof="0">
                        <a:ln>
                          <a:noFill/>
                        </a:ln>
                        <a:solidFill>
                          <a:srgbClr val="FFFFFF"/>
                        </a:solidFill>
                        <a:effectLst/>
                        <a:uLnTx/>
                        <a:uFillTx/>
                        <a:latin typeface="Cambria Math"/>
                        <a:ea typeface="+mn-ea"/>
                        <a:cs typeface="+mn-cs"/>
                      </a:rPr>
                      <m:t>𝑥</m:t>
                    </m:r>
                    <m:r>
                      <a:rPr kumimoji="0" lang="en-US" sz="6000" b="0" i="1" u="none" strike="noStrike" kern="1200" cap="none" spc="0" normalizeH="0" baseline="0" noProof="0">
                        <a:ln>
                          <a:noFill/>
                        </a:ln>
                        <a:solidFill>
                          <a:srgbClr val="FFFFFF"/>
                        </a:solidFill>
                        <a:effectLst/>
                        <a:uLnTx/>
                        <a:uFillTx/>
                        <a:latin typeface="Cambria Math"/>
                        <a:ea typeface="+mn-ea"/>
                        <a:cs typeface="+mn-cs"/>
                      </a:rPr>
                      <m:t> </m:t>
                    </m:r>
                    <m:r>
                      <a:rPr kumimoji="0" lang="en-US" sz="6000" b="0" i="1" u="none" strike="noStrike" kern="1200" cap="none" spc="0" normalizeH="0" baseline="0" noProof="0">
                        <a:ln>
                          <a:noFill/>
                        </a:ln>
                        <a:solidFill>
                          <a:srgbClr val="FFFFFF"/>
                        </a:solidFill>
                        <a:effectLst/>
                        <a:uLnTx/>
                        <a:uFillTx/>
                        <a:latin typeface="Cambria Math"/>
                        <a:ea typeface="+mn-ea"/>
                        <a:cs typeface="+mn-cs"/>
                      </a:rPr>
                      <m:t>4</m:t>
                    </m:r>
                  </m:oMath>
                </a14:m>
                <a:r>
                  <a:rPr kumimoji="0" lang="en-US" sz="4400" b="0" i="0" u="none" strike="noStrike" kern="1200" cap="none" spc="0" normalizeH="0" baseline="0" noProof="0" dirty="0">
                    <a:ln>
                      <a:noFill/>
                    </a:ln>
                    <a:solidFill>
                      <a:srgbClr val="FFFFFF"/>
                    </a:solidFill>
                    <a:effectLst/>
                    <a:uLnTx/>
                    <a:uFillTx/>
                    <a:latin typeface="Arial"/>
                    <a:ea typeface="+mn-ea"/>
                    <a:cs typeface="+mn-cs"/>
                  </a:rPr>
                  <a:t> = </a:t>
                </a:r>
                <a14:m>
                  <m:oMath xmlns:m="http://schemas.openxmlformats.org/officeDocument/2006/math">
                    <m:f>
                      <m:fPr>
                        <m:ctrlPr>
                          <a:rPr kumimoji="0" lang="ar-AE" sz="6000" b="0" i="1" u="none" strike="noStrike" kern="1200" cap="none" spc="0" normalizeH="0" baseline="0" noProof="0">
                            <a:ln>
                              <a:noFill/>
                            </a:ln>
                            <a:solidFill>
                              <a:srgbClr val="FFFFFF"/>
                            </a:solidFill>
                            <a:effectLst/>
                            <a:uLnTx/>
                            <a:uFillTx/>
                            <a:latin typeface="Cambria Math" panose="02040503050406030204" pitchFamily="18" charset="0"/>
                            <a:ea typeface="+mn-ea"/>
                          </a:rPr>
                        </m:ctrlPr>
                      </m:fPr>
                      <m:num>
                        <m:r>
                          <a:rPr kumimoji="0" lang="vi-VN" sz="6000" b="0" i="1" u="none" strike="noStrike" kern="1200" cap="none" spc="0" normalizeH="0" baseline="0" noProof="0" smtClean="0">
                            <a:ln>
                              <a:noFill/>
                            </a:ln>
                            <a:solidFill>
                              <a:srgbClr val="FFFFFF"/>
                            </a:solidFill>
                            <a:effectLst/>
                            <a:uLnTx/>
                            <a:uFillTx/>
                            <a:latin typeface="Cambria Math"/>
                            <a:ea typeface="+mn-ea"/>
                            <a:cs typeface="+mn-cs"/>
                          </a:rPr>
                          <m:t>8</m:t>
                        </m:r>
                      </m:num>
                      <m:den>
                        <m:r>
                          <a:rPr kumimoji="0" lang="ar-AE" sz="6000" b="0" i="1" u="none" strike="noStrike" kern="1200" cap="none" spc="0" normalizeH="0" baseline="0" noProof="0">
                            <a:ln>
                              <a:noFill/>
                            </a:ln>
                            <a:solidFill>
                              <a:srgbClr val="FFFFFF"/>
                            </a:solidFill>
                            <a:effectLst/>
                            <a:uLnTx/>
                            <a:uFillTx/>
                            <a:latin typeface="Cambria Math"/>
                            <a:ea typeface="+mn-ea"/>
                          </a:rPr>
                          <m:t>5</m:t>
                        </m:r>
                      </m:den>
                    </m:f>
                  </m:oMath>
                </a14:m>
                <a:r>
                  <a:rPr kumimoji="0" lang="vi-VN" sz="4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(m)</a:t>
                </a:r>
                <a:endParaRPr kumimoji="0" lang="en-US" sz="44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FFFFF"/>
                  </a:solidFill>
                  <a:effectLst/>
                  <a:uLnTx/>
                  <a:uFillTx/>
                  <a:latin typeface="Arial"/>
                  <a:ea typeface="+mn-ea"/>
                  <a:cs typeface="+mn-cs"/>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509692" y="1741039"/>
                <a:ext cx="5974278" cy="2080891"/>
              </a:xfrm>
              <a:prstGeom prst="rect">
                <a:avLst/>
              </a:prstGeom>
              <a:blipFill>
                <a:blip r:embed="rId3"/>
                <a:stretch>
                  <a:fillRect/>
                </a:stretch>
              </a:blipFill>
            </p:spPr>
            <p:txBody>
              <a:bodyPr/>
              <a:lstStyle/>
              <a:p>
                <a:r>
                  <a:rPr lang="en-US">
                    <a:noFill/>
                  </a:rPr>
                  <a:t> </a:t>
                </a:r>
              </a:p>
            </p:txBody>
          </p:sp>
        </mc:Fallback>
      </mc:AlternateContent>
      <p:sp>
        <p:nvSpPr>
          <p:cNvPr id="11" name="Google Shape;1374;p45"/>
          <p:cNvSpPr txBox="1">
            <a:spLocks/>
          </p:cNvSpPr>
          <p:nvPr/>
        </p:nvSpPr>
        <p:spPr>
          <a:xfrm>
            <a:off x="2156036" y="3019690"/>
            <a:ext cx="8681591" cy="3838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ibre Franklin"/>
                <a:ea typeface="Libre Franklin"/>
                <a:cs typeface="Libre Franklin"/>
                <a:sym typeface="Libre Franklin"/>
              </a:defRPr>
            </a:lvl1pPr>
            <a:lvl2pPr marL="914400" marR="0" lvl="1"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2pPr>
            <a:lvl3pPr marL="1371600" marR="0" lvl="2"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3pPr>
            <a:lvl4pPr marL="1828800" marR="0" lvl="3"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4pPr>
            <a:lvl5pPr marL="2286000" marR="0" lvl="4"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5pPr>
            <a:lvl6pPr marL="2743200" marR="0" lvl="5"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6pPr>
            <a:lvl7pPr marL="3200400" marR="0" lvl="6"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7pPr>
            <a:lvl8pPr marL="3657600" marR="0" lvl="7"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8pPr>
            <a:lvl9pPr marL="4114800" marR="0" lvl="8"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9pPr>
          </a:lstStyle>
          <a:p>
            <a:pPr marL="0" marR="0" lvl="0" indent="0" algn="ctr" defTabSz="914400" rtl="0" eaLnBrk="1" fontAlgn="auto" latinLnBrk="0" hangingPunct="1">
              <a:lnSpc>
                <a:spcPct val="100000"/>
              </a:lnSpc>
              <a:spcBef>
                <a:spcPts val="0"/>
              </a:spcBef>
              <a:spcAft>
                <a:spcPts val="0"/>
              </a:spcAft>
              <a:buClr>
                <a:srgbClr val="000000"/>
              </a:buClr>
              <a:buSzPts val="1600"/>
              <a:buFont typeface="Lato"/>
              <a:buNone/>
              <a:tabLst/>
              <a:defRPr/>
            </a:pPr>
            <a:r>
              <a:rPr kumimoji="0" lang="vi-VN" sz="4800" b="0" i="0" u="none" strike="noStrike" kern="1200" cap="none" spc="0" normalizeH="0" baseline="0" noProof="0" dirty="0">
                <a:ln>
                  <a:noFill/>
                </a:ln>
                <a:solidFill>
                  <a:srgbClr val="FFFFFF"/>
                </a:solidFill>
                <a:effectLst/>
                <a:uLnTx/>
                <a:uFillTx/>
                <a:latin typeface="Libre Franklin"/>
                <a:sym typeface="Libre Franklin"/>
              </a:rPr>
              <a:t>Diện tích tờ giấy hình vuông là:</a:t>
            </a:r>
          </a:p>
        </p:txBody>
      </p:sp>
      <mc:AlternateContent xmlns:mc="http://schemas.openxmlformats.org/markup-compatibility/2006" xmlns:a14="http://schemas.microsoft.com/office/drawing/2010/main">
        <mc:Choice Requires="a14">
          <p:sp>
            <p:nvSpPr>
              <p:cNvPr id="12" name="TextBox 11"/>
              <p:cNvSpPr txBox="1"/>
              <p:nvPr/>
            </p:nvSpPr>
            <p:spPr>
              <a:xfrm>
                <a:off x="3572695" y="3821930"/>
                <a:ext cx="5974278" cy="20808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ar-AE" sz="6000" b="0" i="1" u="none" strike="noStrike" kern="1200" cap="none" spc="0" normalizeH="0" baseline="0" noProof="0" smtClean="0">
                            <a:ln>
                              <a:noFill/>
                            </a:ln>
                            <a:solidFill>
                              <a:srgbClr val="FFFFFF"/>
                            </a:solidFill>
                            <a:effectLst/>
                            <a:uLnTx/>
                            <a:uFillTx/>
                            <a:latin typeface="Cambria Math" panose="02040503050406030204" pitchFamily="18" charset="0"/>
                            <a:ea typeface="+mn-ea"/>
                          </a:rPr>
                        </m:ctrlPr>
                      </m:fPr>
                      <m:num>
                        <m:r>
                          <a:rPr kumimoji="0" lang="ar-AE" sz="6000" b="0" i="1" u="none" strike="noStrike" kern="1200" cap="none" spc="0" normalizeH="0" baseline="0" noProof="0">
                            <a:ln>
                              <a:noFill/>
                            </a:ln>
                            <a:solidFill>
                              <a:srgbClr val="FFFFFF"/>
                            </a:solidFill>
                            <a:effectLst/>
                            <a:uLnTx/>
                            <a:uFillTx/>
                            <a:latin typeface="Cambria Math"/>
                            <a:ea typeface="+mn-ea"/>
                          </a:rPr>
                          <m:t>2</m:t>
                        </m:r>
                      </m:num>
                      <m:den>
                        <m:r>
                          <a:rPr kumimoji="0" lang="ar-AE" sz="6000" b="0" i="1" u="none" strike="noStrike" kern="1200" cap="none" spc="0" normalizeH="0" baseline="0" noProof="0">
                            <a:ln>
                              <a:noFill/>
                            </a:ln>
                            <a:solidFill>
                              <a:srgbClr val="FFFFFF"/>
                            </a:solidFill>
                            <a:effectLst/>
                            <a:uLnTx/>
                            <a:uFillTx/>
                            <a:latin typeface="Cambria Math"/>
                            <a:ea typeface="+mn-ea"/>
                          </a:rPr>
                          <m:t>5</m:t>
                        </m:r>
                      </m:den>
                    </m:f>
                    <m:r>
                      <a:rPr kumimoji="0" lang="vi-VN" sz="6000" b="0" i="1" u="none" strike="noStrike" kern="1200" cap="none" spc="0" normalizeH="0" baseline="0" noProof="0" smtClean="0">
                        <a:ln>
                          <a:noFill/>
                        </a:ln>
                        <a:solidFill>
                          <a:srgbClr val="FFFFFF"/>
                        </a:solidFill>
                        <a:effectLst/>
                        <a:uLnTx/>
                        <a:uFillTx/>
                        <a:latin typeface="Cambria Math"/>
                        <a:ea typeface="+mn-ea"/>
                        <a:cs typeface="+mn-cs"/>
                      </a:rPr>
                      <m:t>𝑥</m:t>
                    </m:r>
                    <m:r>
                      <a:rPr kumimoji="0" lang="vi-VN" sz="6000" b="0" i="1" u="none" strike="noStrike" kern="1200" cap="none" spc="0" normalizeH="0" baseline="0" noProof="0" smtClean="0">
                        <a:ln>
                          <a:noFill/>
                        </a:ln>
                        <a:solidFill>
                          <a:srgbClr val="FFFFFF"/>
                        </a:solidFill>
                        <a:effectLst/>
                        <a:uLnTx/>
                        <a:uFillTx/>
                        <a:latin typeface="Cambria Math"/>
                        <a:ea typeface="+mn-ea"/>
                        <a:cs typeface="+mn-cs"/>
                      </a:rPr>
                      <m:t> </m:t>
                    </m:r>
                    <m:f>
                      <m:fPr>
                        <m:ctrlPr>
                          <a:rPr kumimoji="0" lang="ar-AE" sz="6000" b="0" i="1" u="none" strike="noStrike" kern="1200" cap="none" spc="0" normalizeH="0" baseline="0" noProof="0">
                            <a:ln>
                              <a:noFill/>
                            </a:ln>
                            <a:solidFill>
                              <a:srgbClr val="FFFFFF"/>
                            </a:solidFill>
                            <a:effectLst/>
                            <a:uLnTx/>
                            <a:uFillTx/>
                            <a:latin typeface="Cambria Math" panose="02040503050406030204" pitchFamily="18" charset="0"/>
                            <a:ea typeface="+mn-ea"/>
                          </a:rPr>
                        </m:ctrlPr>
                      </m:fPr>
                      <m:num>
                        <m:r>
                          <a:rPr kumimoji="0" lang="ar-AE" sz="6000" b="0" i="1" u="none" strike="noStrike" kern="1200" cap="none" spc="0" normalizeH="0" baseline="0" noProof="0">
                            <a:ln>
                              <a:noFill/>
                            </a:ln>
                            <a:solidFill>
                              <a:srgbClr val="FFFFFF"/>
                            </a:solidFill>
                            <a:effectLst/>
                            <a:uLnTx/>
                            <a:uFillTx/>
                            <a:latin typeface="Cambria Math"/>
                            <a:ea typeface="+mn-ea"/>
                          </a:rPr>
                          <m:t>2</m:t>
                        </m:r>
                      </m:num>
                      <m:den>
                        <m:r>
                          <a:rPr kumimoji="0" lang="ar-AE" sz="6000" b="0" i="1" u="none" strike="noStrike" kern="1200" cap="none" spc="0" normalizeH="0" baseline="0" noProof="0">
                            <a:ln>
                              <a:noFill/>
                            </a:ln>
                            <a:solidFill>
                              <a:srgbClr val="FFFFFF"/>
                            </a:solidFill>
                            <a:effectLst/>
                            <a:uLnTx/>
                            <a:uFillTx/>
                            <a:latin typeface="Cambria Math"/>
                            <a:ea typeface="+mn-ea"/>
                          </a:rPr>
                          <m:t>5</m:t>
                        </m:r>
                      </m:den>
                    </m:f>
                    <m:r>
                      <a:rPr kumimoji="0" lang="en-US" sz="6000" b="0" i="1" u="none" strike="noStrike" kern="1200" cap="none" spc="0" normalizeH="0" baseline="0" noProof="0">
                        <a:ln>
                          <a:noFill/>
                        </a:ln>
                        <a:solidFill>
                          <a:srgbClr val="FFFFFF"/>
                        </a:solidFill>
                        <a:effectLst/>
                        <a:uLnTx/>
                        <a:uFillTx/>
                        <a:latin typeface="Cambria Math"/>
                        <a:ea typeface="+mn-ea"/>
                        <a:cs typeface="+mn-cs"/>
                      </a:rPr>
                      <m:t> </m:t>
                    </m:r>
                  </m:oMath>
                </a14:m>
                <a:r>
                  <a:rPr kumimoji="0" lang="en-US" sz="4400" b="0" i="0" u="none" strike="noStrike" kern="1200" cap="none" spc="0" normalizeH="0" baseline="0" noProof="0" dirty="0">
                    <a:ln>
                      <a:noFill/>
                    </a:ln>
                    <a:solidFill>
                      <a:srgbClr val="FFFFFF"/>
                    </a:solidFill>
                    <a:effectLst/>
                    <a:uLnTx/>
                    <a:uFillTx/>
                    <a:latin typeface="Arial"/>
                    <a:ea typeface="+mn-ea"/>
                    <a:cs typeface="+mn-cs"/>
                  </a:rPr>
                  <a:t> = </a:t>
                </a:r>
                <a14:m>
                  <m:oMath xmlns:m="http://schemas.openxmlformats.org/officeDocument/2006/math">
                    <m:f>
                      <m:fPr>
                        <m:ctrlPr>
                          <a:rPr kumimoji="0" lang="ar-AE" sz="6000" b="0" i="1" u="none" strike="noStrike" kern="1200" cap="none" spc="0" normalizeH="0" baseline="0" noProof="0">
                            <a:ln>
                              <a:noFill/>
                            </a:ln>
                            <a:solidFill>
                              <a:srgbClr val="FFFFFF"/>
                            </a:solidFill>
                            <a:effectLst/>
                            <a:uLnTx/>
                            <a:uFillTx/>
                            <a:latin typeface="Cambria Math" panose="02040503050406030204" pitchFamily="18" charset="0"/>
                            <a:ea typeface="+mn-ea"/>
                          </a:rPr>
                        </m:ctrlPr>
                      </m:fPr>
                      <m:num>
                        <m:r>
                          <a:rPr kumimoji="0" lang="vi-VN" sz="6000" b="0" i="1" u="none" strike="noStrike" kern="1200" cap="none" spc="0" normalizeH="0" baseline="0" noProof="0" smtClean="0">
                            <a:ln>
                              <a:noFill/>
                            </a:ln>
                            <a:solidFill>
                              <a:srgbClr val="FFFFFF"/>
                            </a:solidFill>
                            <a:effectLst/>
                            <a:uLnTx/>
                            <a:uFillTx/>
                            <a:latin typeface="Cambria Math"/>
                            <a:ea typeface="+mn-ea"/>
                            <a:cs typeface="+mn-cs"/>
                          </a:rPr>
                          <m:t>4</m:t>
                        </m:r>
                      </m:num>
                      <m:den>
                        <m:r>
                          <a:rPr kumimoji="0" lang="vi-VN" sz="6000" b="0" i="1" u="none" strike="noStrike" kern="1200" cap="none" spc="0" normalizeH="0" baseline="0" noProof="0" smtClean="0">
                            <a:ln>
                              <a:noFill/>
                            </a:ln>
                            <a:solidFill>
                              <a:srgbClr val="FFFFFF"/>
                            </a:solidFill>
                            <a:effectLst/>
                            <a:uLnTx/>
                            <a:uFillTx/>
                            <a:latin typeface="Cambria Math"/>
                            <a:ea typeface="+mn-ea"/>
                            <a:cs typeface="+mn-cs"/>
                          </a:rPr>
                          <m:t>2</m:t>
                        </m:r>
                        <m:r>
                          <a:rPr kumimoji="0" lang="ar-AE" sz="6000" b="0" i="1" u="none" strike="noStrike" kern="1200" cap="none" spc="0" normalizeH="0" baseline="0" noProof="0">
                            <a:ln>
                              <a:noFill/>
                            </a:ln>
                            <a:solidFill>
                              <a:srgbClr val="FFFFFF"/>
                            </a:solidFill>
                            <a:effectLst/>
                            <a:uLnTx/>
                            <a:uFillTx/>
                            <a:latin typeface="Cambria Math"/>
                            <a:ea typeface="+mn-ea"/>
                          </a:rPr>
                          <m:t>5</m:t>
                        </m:r>
                      </m:den>
                    </m:f>
                  </m:oMath>
                </a14:m>
                <a:r>
                  <a:rPr kumimoji="0" lang="vi-VN" sz="4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14:m>
                  <m:oMath xmlns:m="http://schemas.openxmlformats.org/officeDocument/2006/math">
                    <m:sSup>
                      <m:sSupPr>
                        <m:ctrlPr>
                          <a:rPr kumimoji="0" lang="vi-VN" sz="4800" b="0" i="1" u="none" strike="noStrike" kern="1200" cap="none" spc="0" normalizeH="0" baseline="0" noProof="0" smtClean="0">
                            <a:ln>
                              <a:noFill/>
                            </a:ln>
                            <a:solidFill>
                              <a:srgbClr val="FFFFFF"/>
                            </a:solidFill>
                            <a:effectLst/>
                            <a:uLnTx/>
                            <a:uFillTx/>
                            <a:latin typeface="Cambria Math" panose="02040503050406030204" pitchFamily="18" charset="0"/>
                            <a:ea typeface="+mn-ea"/>
                            <a:cs typeface="+mn-cs"/>
                          </a:rPr>
                        </m:ctrlPr>
                      </m:sSupPr>
                      <m:e>
                        <m:r>
                          <a:rPr kumimoji="0" lang="vi-VN" sz="4800" b="0" i="1" u="none" strike="noStrike" kern="1200" cap="none" spc="0" normalizeH="0" baseline="0" noProof="0" smtClean="0">
                            <a:ln>
                              <a:noFill/>
                            </a:ln>
                            <a:solidFill>
                              <a:srgbClr val="FFFFFF"/>
                            </a:solidFill>
                            <a:effectLst/>
                            <a:uLnTx/>
                            <a:uFillTx/>
                            <a:latin typeface="Cambria Math"/>
                            <a:ea typeface="+mn-ea"/>
                            <a:cs typeface="+mn-cs"/>
                          </a:rPr>
                          <m:t>𝑚</m:t>
                        </m:r>
                      </m:e>
                      <m:sup>
                        <m:r>
                          <a:rPr kumimoji="0" lang="vi-VN" sz="4800" b="0" i="1" u="none" strike="noStrike" kern="1200" cap="none" spc="0" normalizeH="0" baseline="0" noProof="0" smtClean="0">
                            <a:ln>
                              <a:noFill/>
                            </a:ln>
                            <a:solidFill>
                              <a:srgbClr val="FFFFFF"/>
                            </a:solidFill>
                            <a:effectLst/>
                            <a:uLnTx/>
                            <a:uFillTx/>
                            <a:latin typeface="Cambria Math"/>
                            <a:ea typeface="+mn-ea"/>
                            <a:cs typeface="+mn-cs"/>
                          </a:rPr>
                          <m:t>2</m:t>
                        </m:r>
                      </m:sup>
                    </m:sSup>
                  </m:oMath>
                </a14:m>
                <a:r>
                  <a:rPr kumimoji="0" lang="vi-VN" sz="4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a:t>
                </a:r>
                <a:endParaRPr kumimoji="0" lang="en-US" sz="44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FFFFF"/>
                  </a:solidFill>
                  <a:effectLst/>
                  <a:uLnTx/>
                  <a:uFillTx/>
                  <a:latin typeface="Arial"/>
                  <a:ea typeface="+mn-ea"/>
                  <a:cs typeface="+mn-cs"/>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572695" y="3821930"/>
                <a:ext cx="5974278" cy="208089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Google Shape;1374;p45"/>
              <p:cNvSpPr txBox="1">
                <a:spLocks/>
              </p:cNvSpPr>
              <p:nvPr/>
            </p:nvSpPr>
            <p:spPr>
              <a:xfrm>
                <a:off x="3018762" y="5100581"/>
                <a:ext cx="9281904" cy="94033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ibre Franklin"/>
                    <a:ea typeface="Libre Franklin"/>
                    <a:cs typeface="Libre Franklin"/>
                    <a:sym typeface="Libre Franklin"/>
                  </a:defRPr>
                </a:lvl1pPr>
                <a:lvl2pPr marL="914400" marR="0" lvl="1"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2pPr>
                <a:lvl3pPr marL="1371600" marR="0" lvl="2"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3pPr>
                <a:lvl4pPr marL="1828800" marR="0" lvl="3"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4pPr>
                <a:lvl5pPr marL="2286000" marR="0" lvl="4"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5pPr>
                <a:lvl6pPr marL="2743200" marR="0" lvl="5"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6pPr>
                <a:lvl7pPr marL="3200400" marR="0" lvl="6"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7pPr>
                <a:lvl8pPr marL="3657600" marR="0" lvl="7"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8pPr>
                <a:lvl9pPr marL="4114800" marR="0" lvl="8" indent="-330200" algn="ctr" rtl="0">
                  <a:lnSpc>
                    <a:spcPct val="100000"/>
                  </a:lnSpc>
                  <a:spcBef>
                    <a:spcPts val="0"/>
                  </a:spcBef>
                  <a:spcAft>
                    <a:spcPts val="0"/>
                  </a:spcAft>
                  <a:buClr>
                    <a:schemeClr val="dk1"/>
                  </a:buClr>
                  <a:buSzPts val="1600"/>
                  <a:buFont typeface="Lato"/>
                  <a:buNone/>
                  <a:defRPr sz="1600" b="0" i="0" u="none" strike="noStrike" cap="none">
                    <a:solidFill>
                      <a:schemeClr val="dk1"/>
                    </a:solidFill>
                    <a:latin typeface="Lato"/>
                    <a:ea typeface="Lato"/>
                    <a:cs typeface="Lato"/>
                    <a:sym typeface="Lato"/>
                  </a:defRPr>
                </a:lvl9pPr>
              </a:lstStyle>
              <a:p>
                <a:pPr marL="0" marR="0" lvl="0" indent="0" algn="ctr" defTabSz="914400" rtl="0" eaLnBrk="1" fontAlgn="auto" latinLnBrk="0" hangingPunct="1">
                  <a:lnSpc>
                    <a:spcPct val="100000"/>
                  </a:lnSpc>
                  <a:spcBef>
                    <a:spcPts val="0"/>
                  </a:spcBef>
                  <a:spcAft>
                    <a:spcPts val="0"/>
                  </a:spcAft>
                  <a:buClr>
                    <a:srgbClr val="000000"/>
                  </a:buClr>
                  <a:buSzPts val="1600"/>
                  <a:buFont typeface="Lato"/>
                  <a:buNone/>
                  <a:tabLst/>
                  <a:defRPr/>
                </a:pPr>
                <a:r>
                  <a:rPr kumimoji="0" lang="vi-VN" sz="4800" b="0" i="0" u="none" strike="noStrike" kern="1200" cap="none" spc="0" normalizeH="0" baseline="0" noProof="0" dirty="0">
                    <a:ln>
                      <a:noFill/>
                    </a:ln>
                    <a:solidFill>
                      <a:srgbClr val="FFFFFF"/>
                    </a:solidFill>
                    <a:effectLst/>
                    <a:uLnTx/>
                    <a:uFillTx/>
                    <a:latin typeface="Libre Franklin"/>
                    <a:sym typeface="Libre Franklin"/>
                  </a:rPr>
                  <a:t>Đáp số:</a:t>
                </a:r>
                <a:r>
                  <a:rPr kumimoji="0" lang="vi-VN" sz="5400" b="0" i="0" u="none" strike="noStrike" kern="1200" cap="none" spc="0" normalizeH="0" baseline="0" noProof="0" dirty="0">
                    <a:ln>
                      <a:noFill/>
                    </a:ln>
                    <a:solidFill>
                      <a:srgbClr val="FFFFFF"/>
                    </a:solidFill>
                    <a:effectLst/>
                    <a:uLnTx/>
                    <a:uFillTx/>
                    <a:latin typeface="Libre Franklin"/>
                    <a:sym typeface="Libre Franklin"/>
                  </a:rPr>
                  <a:t> </a:t>
                </a:r>
                <a14:m>
                  <m:oMath xmlns:m="http://schemas.openxmlformats.org/officeDocument/2006/math">
                    <m:f>
                      <m:fPr>
                        <m:ctrlPr>
                          <a:rPr kumimoji="0" lang="ar-AE" sz="6000" b="0" i="1" u="none" strike="noStrike" kern="1200" cap="none" spc="0" normalizeH="0" baseline="0" noProof="0">
                            <a:ln>
                              <a:noFill/>
                            </a:ln>
                            <a:solidFill>
                              <a:srgbClr val="FFFFFF"/>
                            </a:solidFill>
                            <a:effectLst/>
                            <a:uLnTx/>
                            <a:uFillTx/>
                            <a:latin typeface="Cambria Math" panose="02040503050406030204" pitchFamily="18" charset="0"/>
                            <a:sym typeface="Libre Franklin"/>
                          </a:rPr>
                        </m:ctrlPr>
                      </m:fPr>
                      <m:num>
                        <m:r>
                          <a:rPr kumimoji="0" lang="vi-VN" sz="6000" b="0" i="1" u="none" strike="noStrike" kern="1200" cap="none" spc="0" normalizeH="0" baseline="0" noProof="0">
                            <a:ln>
                              <a:noFill/>
                            </a:ln>
                            <a:solidFill>
                              <a:srgbClr val="FFFFFF"/>
                            </a:solidFill>
                            <a:effectLst/>
                            <a:uLnTx/>
                            <a:uFillTx/>
                            <a:latin typeface="Cambria Math"/>
                            <a:sym typeface="Libre Franklin"/>
                          </a:rPr>
                          <m:t>8</m:t>
                        </m:r>
                      </m:num>
                      <m:den>
                        <m:r>
                          <a:rPr kumimoji="0" lang="ar-AE" sz="6000" b="0" i="1" u="none" strike="noStrike" kern="1200" cap="none" spc="0" normalizeH="0" baseline="0" noProof="0">
                            <a:ln>
                              <a:noFill/>
                            </a:ln>
                            <a:solidFill>
                              <a:srgbClr val="FFFFFF"/>
                            </a:solidFill>
                            <a:effectLst/>
                            <a:uLnTx/>
                            <a:uFillTx/>
                            <a:latin typeface="Cambria Math"/>
                            <a:sym typeface="Libre Franklin"/>
                          </a:rPr>
                          <m:t>5</m:t>
                        </m:r>
                      </m:den>
                    </m:f>
                  </m:oMath>
                </a14:m>
                <a:r>
                  <a:rPr kumimoji="0" lang="vi-VN" sz="4400" b="0" i="0" u="none" strike="noStrike" kern="1200" cap="none" spc="0" normalizeH="0" baseline="0" noProof="0" dirty="0">
                    <a:ln>
                      <a:noFill/>
                    </a:ln>
                    <a:solidFill>
                      <a:srgbClr val="FFFFFF"/>
                    </a:solidFill>
                    <a:effectLst/>
                    <a:uLnTx/>
                    <a:uFillTx/>
                    <a:latin typeface="Libre Franklin"/>
                    <a:sym typeface="Libre Franklin"/>
                  </a:rPr>
                  <a:t> (m</a:t>
                </a:r>
                <a:r>
                  <a:rPr kumimoji="0" lang="vi-VN" sz="3600" b="0" i="0" u="none" strike="noStrike" kern="1200" cap="none" spc="0" normalizeH="0" baseline="0" noProof="0" dirty="0">
                    <a:ln>
                      <a:noFill/>
                    </a:ln>
                    <a:solidFill>
                      <a:srgbClr val="FFFFFF"/>
                    </a:solidFill>
                    <a:effectLst/>
                    <a:uLnTx/>
                    <a:uFillTx/>
                    <a:latin typeface="Libre Franklin"/>
                    <a:sym typeface="Libre Franklin"/>
                  </a:rPr>
                  <a:t>); </a:t>
                </a:r>
                <a14:m>
                  <m:oMath xmlns:m="http://schemas.openxmlformats.org/officeDocument/2006/math">
                    <m:r>
                      <a:rPr kumimoji="0" lang="vi-VN" sz="6000" b="0" i="0" u="none" strike="noStrike" kern="1200" cap="none" spc="0" normalizeH="0" baseline="0" noProof="0" smtClean="0">
                        <a:ln>
                          <a:noFill/>
                        </a:ln>
                        <a:solidFill>
                          <a:srgbClr val="FFFFFF"/>
                        </a:solidFill>
                        <a:effectLst/>
                        <a:uLnTx/>
                        <a:uFillTx/>
                        <a:latin typeface="Cambria Math"/>
                        <a:sym typeface="Libre Franklin"/>
                      </a:rPr>
                      <m:t>  </m:t>
                    </m:r>
                    <m:f>
                      <m:fPr>
                        <m:ctrlPr>
                          <a:rPr kumimoji="0" lang="ar-AE" sz="6000" b="0" i="1" u="none" strike="noStrike" kern="1200" cap="none" spc="0" normalizeH="0" baseline="0" noProof="0">
                            <a:ln>
                              <a:noFill/>
                            </a:ln>
                            <a:solidFill>
                              <a:srgbClr val="FFFFFF"/>
                            </a:solidFill>
                            <a:effectLst/>
                            <a:uLnTx/>
                            <a:uFillTx/>
                            <a:latin typeface="Cambria Math" panose="02040503050406030204" pitchFamily="18" charset="0"/>
                            <a:sym typeface="Libre Franklin"/>
                          </a:rPr>
                        </m:ctrlPr>
                      </m:fPr>
                      <m:num>
                        <m:r>
                          <a:rPr kumimoji="0" lang="vi-VN" sz="6000" b="0" i="1" u="none" strike="noStrike" kern="1200" cap="none" spc="0" normalizeH="0" baseline="0" noProof="0">
                            <a:ln>
                              <a:noFill/>
                            </a:ln>
                            <a:solidFill>
                              <a:srgbClr val="FFFFFF"/>
                            </a:solidFill>
                            <a:effectLst/>
                            <a:uLnTx/>
                            <a:uFillTx/>
                            <a:latin typeface="Cambria Math"/>
                            <a:sym typeface="Libre Franklin"/>
                          </a:rPr>
                          <m:t>4</m:t>
                        </m:r>
                      </m:num>
                      <m:den>
                        <m:r>
                          <a:rPr kumimoji="0" lang="vi-VN" sz="6000" b="0" i="1" u="none" strike="noStrike" kern="1200" cap="none" spc="0" normalizeH="0" baseline="0" noProof="0">
                            <a:ln>
                              <a:noFill/>
                            </a:ln>
                            <a:solidFill>
                              <a:srgbClr val="FFFFFF"/>
                            </a:solidFill>
                            <a:effectLst/>
                            <a:uLnTx/>
                            <a:uFillTx/>
                            <a:latin typeface="Cambria Math"/>
                            <a:sym typeface="Libre Franklin"/>
                          </a:rPr>
                          <m:t>2</m:t>
                        </m:r>
                        <m:r>
                          <a:rPr kumimoji="0" lang="ar-AE" sz="6000" b="0" i="1" u="none" strike="noStrike" kern="1200" cap="none" spc="0" normalizeH="0" baseline="0" noProof="0">
                            <a:ln>
                              <a:noFill/>
                            </a:ln>
                            <a:solidFill>
                              <a:srgbClr val="FFFFFF"/>
                            </a:solidFill>
                            <a:effectLst/>
                            <a:uLnTx/>
                            <a:uFillTx/>
                            <a:latin typeface="Cambria Math"/>
                            <a:sym typeface="Libre Franklin"/>
                          </a:rPr>
                          <m:t>5</m:t>
                        </m:r>
                      </m:den>
                    </m:f>
                  </m:oMath>
                </a14:m>
                <a:r>
                  <a:rPr kumimoji="0" lang="vi-VN" sz="4400" b="0" i="0" u="none" strike="noStrike" kern="1200" cap="none" spc="0" normalizeH="0" baseline="0" noProof="0" dirty="0">
                    <a:ln>
                      <a:noFill/>
                    </a:ln>
                    <a:solidFill>
                      <a:srgbClr val="FFFFFF"/>
                    </a:solidFill>
                    <a:effectLst/>
                    <a:uLnTx/>
                    <a:uFillTx/>
                    <a:latin typeface="Libre Franklin"/>
                    <a:sym typeface="Libre Franklin"/>
                  </a:rPr>
                  <a:t> (</a:t>
                </a:r>
                <a14:m>
                  <m:oMath xmlns:m="http://schemas.openxmlformats.org/officeDocument/2006/math">
                    <m:sSup>
                      <m:sSupPr>
                        <m:ctrlPr>
                          <a:rPr kumimoji="0" lang="vi-VN" sz="4800" b="0" i="1" u="none" strike="noStrike" kern="1200" cap="none" spc="0" normalizeH="0" baseline="0" noProof="0">
                            <a:ln>
                              <a:noFill/>
                            </a:ln>
                            <a:solidFill>
                              <a:srgbClr val="FFFFFF"/>
                            </a:solidFill>
                            <a:effectLst/>
                            <a:uLnTx/>
                            <a:uFillTx/>
                            <a:latin typeface="Cambria Math" panose="02040503050406030204" pitchFamily="18" charset="0"/>
                            <a:sym typeface="Libre Franklin"/>
                          </a:rPr>
                        </m:ctrlPr>
                      </m:sSupPr>
                      <m:e>
                        <m:r>
                          <a:rPr kumimoji="0" lang="vi-VN" sz="4800" b="0" i="1" u="none" strike="noStrike" kern="1200" cap="none" spc="0" normalizeH="0" baseline="0" noProof="0">
                            <a:ln>
                              <a:noFill/>
                            </a:ln>
                            <a:solidFill>
                              <a:srgbClr val="FFFFFF"/>
                            </a:solidFill>
                            <a:effectLst/>
                            <a:uLnTx/>
                            <a:uFillTx/>
                            <a:latin typeface="Cambria Math"/>
                            <a:sym typeface="Libre Franklin"/>
                          </a:rPr>
                          <m:t>𝑚</m:t>
                        </m:r>
                      </m:e>
                      <m:sup>
                        <m:r>
                          <a:rPr kumimoji="0" lang="vi-VN" sz="4800" b="0" i="1" u="none" strike="noStrike" kern="1200" cap="none" spc="0" normalizeH="0" baseline="0" noProof="0">
                            <a:ln>
                              <a:noFill/>
                            </a:ln>
                            <a:solidFill>
                              <a:srgbClr val="FFFFFF"/>
                            </a:solidFill>
                            <a:effectLst/>
                            <a:uLnTx/>
                            <a:uFillTx/>
                            <a:latin typeface="Cambria Math"/>
                            <a:sym typeface="Libre Franklin"/>
                          </a:rPr>
                          <m:t>2</m:t>
                        </m:r>
                      </m:sup>
                    </m:sSup>
                  </m:oMath>
                </a14:m>
                <a:r>
                  <a:rPr kumimoji="0" lang="vi-VN" sz="2800" b="0" i="0" u="none" strike="noStrike" kern="1200" cap="none" spc="0" normalizeH="0" baseline="0" noProof="0" dirty="0">
                    <a:ln>
                      <a:noFill/>
                    </a:ln>
                    <a:solidFill>
                      <a:srgbClr val="FFFFFF"/>
                    </a:solidFill>
                    <a:effectLst/>
                    <a:uLnTx/>
                    <a:uFillTx/>
                    <a:latin typeface="Libre Franklin"/>
                    <a:sym typeface="Libre Franklin"/>
                  </a:rPr>
                  <a:t>)</a:t>
                </a:r>
                <a:endParaRPr kumimoji="0" lang="en-US" sz="2800" b="0" i="0" u="none" strike="noStrike" kern="1200" cap="none" spc="0" normalizeH="0" baseline="0" noProof="0" dirty="0">
                  <a:ln>
                    <a:noFill/>
                  </a:ln>
                  <a:solidFill>
                    <a:srgbClr val="FFFFFF"/>
                  </a:solidFill>
                  <a:effectLst/>
                  <a:uLnTx/>
                  <a:uFillTx/>
                  <a:latin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1600"/>
                  <a:buFont typeface="Lato"/>
                  <a:buNone/>
                  <a:tabLst/>
                  <a:defRPr/>
                </a:pPr>
                <a:r>
                  <a:rPr kumimoji="0" lang="vi-VN" sz="3600" b="0" i="0" u="none" strike="noStrike" kern="1200" cap="none" spc="0" normalizeH="0" baseline="0" noProof="0" dirty="0">
                    <a:ln>
                      <a:noFill/>
                    </a:ln>
                    <a:solidFill>
                      <a:srgbClr val="FFFFFF"/>
                    </a:solidFill>
                    <a:effectLst/>
                    <a:uLnTx/>
                    <a:uFillTx/>
                    <a:latin typeface="Libre Franklin"/>
                    <a:sym typeface="Libre Franklin"/>
                  </a:rPr>
                  <a:t> </a:t>
                </a:r>
                <a:endParaRPr kumimoji="0" lang="en-US" sz="3600" b="0" i="0" u="none" strike="noStrike" kern="1200" cap="none" spc="0" normalizeH="0" baseline="0" noProof="0" dirty="0">
                  <a:ln>
                    <a:noFill/>
                  </a:ln>
                  <a:solidFill>
                    <a:srgbClr val="FFFFFF"/>
                  </a:solidFill>
                  <a:effectLst/>
                  <a:uLnTx/>
                  <a:uFillTx/>
                  <a:latin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1600"/>
                  <a:buFont typeface="Lato"/>
                  <a:buNone/>
                  <a:tabLst/>
                  <a:defRPr/>
                </a:pPr>
                <a:r>
                  <a:rPr kumimoji="0" lang="vi-VN" sz="4800" b="0" i="0" u="none" strike="noStrike" kern="1200" cap="none" spc="0" normalizeH="0" baseline="0" noProof="0" dirty="0">
                    <a:ln>
                      <a:noFill/>
                    </a:ln>
                    <a:solidFill>
                      <a:srgbClr val="FFFFFF"/>
                    </a:solidFill>
                    <a:effectLst/>
                    <a:uLnTx/>
                    <a:uFillTx/>
                    <a:latin typeface="Libre Franklin"/>
                    <a:sym typeface="Libre Franklin"/>
                  </a:rPr>
                  <a:t> </a:t>
                </a:r>
              </a:p>
            </p:txBody>
          </p:sp>
        </mc:Choice>
        <mc:Fallback xmlns="">
          <p:sp>
            <p:nvSpPr>
              <p:cNvPr id="13" name="Google Shape;1374;p45"/>
              <p:cNvSpPr txBox="1">
                <a:spLocks noRot="1" noChangeAspect="1" noMove="1" noResize="1" noEditPoints="1" noAdjustHandles="1" noChangeArrowheads="1" noChangeShapeType="1" noTextEdit="1"/>
              </p:cNvSpPr>
              <p:nvPr/>
            </p:nvSpPr>
            <p:spPr>
              <a:xfrm>
                <a:off x="3018762" y="5100581"/>
                <a:ext cx="9281904" cy="940339"/>
              </a:xfrm>
              <a:prstGeom prst="rect">
                <a:avLst/>
              </a:prstGeom>
              <a:blipFill>
                <a:blip r:embed="rId5"/>
                <a:stretch>
                  <a:fillRect b="-51299"/>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4191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randombar(horizontal)">
                                      <p:cBhvr>
                                        <p:cTn id="7" dur="5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37" dur="500"/>
                                        <p:tgtEl>
                                          <p:spTgt spid="1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4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p:bldP spid="11" grpId="0" build="p"/>
      <p:bldP spid="12" grpId="0"/>
      <p:bldP spid="1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tinhvien.files.wordpress.com/2013/07/collage_photocat.jpg"/>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017" t="2109" r="4480" b="51157"/>
          <a:stretch/>
        </p:blipFill>
        <p:spPr bwMode="auto">
          <a:xfrm rot="762544">
            <a:off x="198784" y="598549"/>
            <a:ext cx="6424654" cy="3245906"/>
          </a:xfrm>
          <a:prstGeom prst="teardrop">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79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wipe(down)">
                                      <p:cBhvr>
                                        <p:cTn id="7"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0"/>
          <p:cNvSpPr txBox="1"/>
          <p:nvPr/>
        </p:nvSpPr>
        <p:spPr>
          <a:xfrm rot="521513">
            <a:off x="4026910" y="1844628"/>
            <a:ext cx="9681378"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8800" b="0" i="0" u="none" strike="noStrike" kern="1200" cap="none" spc="0" normalizeH="0" baseline="0" noProof="0" dirty="0">
                <a:ln>
                  <a:noFill/>
                </a:ln>
                <a:solidFill>
                  <a:srgbClr val="D6646A">
                    <a:lumMod val="75000"/>
                  </a:srgbClr>
                </a:solidFill>
                <a:effectLst>
                  <a:innerShdw blurRad="63500" dist="50800" dir="13500000">
                    <a:prstClr val="black">
                      <a:alpha val="50000"/>
                    </a:prstClr>
                  </a:innerShdw>
                </a:effectLst>
                <a:uLnTx/>
                <a:uFillTx/>
                <a:latin typeface="UTM Marlboro" panose="02040603050506020204" pitchFamily="18" charset="0"/>
                <a:ea typeface="印品溜溜圆" panose="02000000000000000000" pitchFamily="2" charset="-122"/>
                <a:cs typeface="+mn-cs"/>
              </a:rPr>
              <a:t>TẠM BIỆT!</a:t>
            </a:r>
            <a:endParaRPr kumimoji="0" lang="zh-CN" altLang="en-US" sz="8800" b="0" i="0" u="none" strike="noStrike" kern="1200" cap="none" spc="0" normalizeH="0" baseline="0" noProof="0" dirty="0">
              <a:ln>
                <a:noFill/>
              </a:ln>
              <a:solidFill>
                <a:srgbClr val="D6646A">
                  <a:lumMod val="75000"/>
                </a:srgbClr>
              </a:solidFill>
              <a:effectLst>
                <a:innerShdw blurRad="63500" dist="50800" dir="13500000">
                  <a:prstClr val="black">
                    <a:alpha val="50000"/>
                  </a:prstClr>
                </a:innerShdw>
              </a:effectLst>
              <a:uLnTx/>
              <a:uFillTx/>
              <a:latin typeface="UTM Marlboro" panose="02040603050506020204" pitchFamily="18" charset="0"/>
              <a:ea typeface="印品溜溜圆" panose="02000000000000000000" pitchFamily="2" charset="-122"/>
              <a:cs typeface="+mn-cs"/>
            </a:endParaRPr>
          </a:p>
        </p:txBody>
      </p:sp>
    </p:spTree>
    <p:extLst>
      <p:ext uri="{BB962C8B-B14F-4D97-AF65-F5344CB8AC3E}">
        <p14:creationId xmlns:p14="http://schemas.microsoft.com/office/powerpoint/2010/main" val="3519054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183384" y="1903755"/>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3"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4137" y="624786"/>
            <a:ext cx="1846928" cy="1846928"/>
          </a:xfrm>
          <a:prstGeom prst="rect">
            <a:avLst/>
          </a:prstGeom>
        </p:spPr>
      </p:pic>
      <mc:AlternateContent xmlns:mc="http://schemas.openxmlformats.org/markup-compatibility/2006" xmlns:a14="http://schemas.microsoft.com/office/drawing/2010/main">
        <mc:Choice Requires="a14">
          <p:sp>
            <p:nvSpPr>
              <p:cNvPr id="4" name="Rectangle: Rounded Corners 16">
                <a:extLst>
                  <a:ext uri="{FF2B5EF4-FFF2-40B4-BE49-F238E27FC236}">
                    <a16:creationId xmlns:a16="http://schemas.microsoft.com/office/drawing/2014/main" id="{4EE3E23B-2B49-4C98-890B-AE91113638C6}"/>
                  </a:ext>
                </a:extLst>
              </p:cNvPr>
              <p:cNvSpPr/>
              <p:nvPr/>
            </p:nvSpPr>
            <p:spPr>
              <a:xfrm>
                <a:off x="4665324" y="4024568"/>
                <a:ext cx="2941983" cy="2520564"/>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vi-VN" sz="8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vi-VN" sz="8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8</m:t>
                          </m:r>
                        </m:num>
                        <m:den>
                          <m:r>
                            <a:rPr kumimoji="0" lang="vi-VN" sz="8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21</m:t>
                          </m:r>
                        </m:den>
                      </m:f>
                    </m:oMath>
                  </m:oMathPara>
                </a14:m>
                <a:endParaRPr kumimoji="0" lang="vi-VN" sz="8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4" name="Rectangle: Rounded Corners 16">
                <a:extLst>
                  <a:ext uri="{FF2B5EF4-FFF2-40B4-BE49-F238E27FC236}">
                    <a16:creationId xmlns:a16="http://schemas.microsoft.com/office/drawing/2014/main" id="{4EE3E23B-2B49-4C98-890B-AE91113638C6}"/>
                  </a:ext>
                </a:extLst>
              </p:cNvPr>
              <p:cNvSpPr>
                <a:spLocks noRot="1" noChangeAspect="1" noMove="1" noResize="1" noEditPoints="1" noAdjustHandles="1" noChangeArrowheads="1" noChangeShapeType="1" noTextEdit="1"/>
              </p:cNvSpPr>
              <p:nvPr/>
            </p:nvSpPr>
            <p:spPr>
              <a:xfrm>
                <a:off x="4665324" y="4024568"/>
                <a:ext cx="2941983" cy="2520564"/>
              </a:xfrm>
              <a:prstGeom prst="roundRect">
                <a:avLst>
                  <a:gd name="adj" fmla="val 43919"/>
                </a:avLst>
              </a:prstGeom>
              <a:blipFill>
                <a:blip r:embed="rId6"/>
                <a:stretch>
                  <a:fillRect/>
                </a:stretch>
              </a:blipFill>
              <a:ln w="38100">
                <a:solidFill>
                  <a:srgbClr val="E65000"/>
                </a:solidFill>
              </a:ln>
            </p:spPr>
            <p:txBody>
              <a:bodyPr/>
              <a:lstStyle/>
              <a:p>
                <a:r>
                  <a:rPr lang="en-US">
                    <a:noFill/>
                  </a:rPr>
                  <a:t> </a:t>
                </a:r>
              </a:p>
            </p:txBody>
          </p:sp>
        </mc:Fallback>
      </mc:AlternateContent>
      <p:graphicFrame>
        <p:nvGraphicFramePr>
          <p:cNvPr id="6" name="Object 7"/>
          <p:cNvGraphicFramePr>
            <a:graphicFrameLocks noChangeAspect="1"/>
          </p:cNvGraphicFramePr>
          <p:nvPr>
            <p:extLst>
              <p:ext uri="{D42A27DB-BD31-4B8C-83A1-F6EECF244321}">
                <p14:modId xmlns:p14="http://schemas.microsoft.com/office/powerpoint/2010/main" val="784053699"/>
              </p:ext>
            </p:extLst>
          </p:nvPr>
        </p:nvGraphicFramePr>
        <p:xfrm>
          <a:off x="4585811" y="1818577"/>
          <a:ext cx="3522427" cy="1900302"/>
        </p:xfrm>
        <a:graphic>
          <a:graphicData uri="http://schemas.openxmlformats.org/presentationml/2006/ole">
            <mc:AlternateContent xmlns:mc="http://schemas.openxmlformats.org/markup-compatibility/2006">
              <mc:Choice xmlns:v="urn:schemas-microsoft-com:vml" Requires="v">
                <p:oleObj name="Equation" r:id="rId7" imgW="368280" imgH="393480" progId="Equation.3">
                  <p:embed/>
                </p:oleObj>
              </mc:Choice>
              <mc:Fallback>
                <p:oleObj name="Equation" r:id="rId7" imgW="368280" imgH="393480" progId="Equation.3">
                  <p:embed/>
                  <p:pic>
                    <p:nvPicPr>
                      <p:cNvPr id="16" name="Object 7"/>
                      <p:cNvPicPr>
                        <a:picLocks noGrp="1" noChangeAspect="1" noChangeArrowheads="1"/>
                      </p:cNvPicPr>
                      <p:nvPr/>
                    </p:nvPicPr>
                    <p:blipFill>
                      <a:blip r:embed="rId8"/>
                      <a:srcRect/>
                      <a:stretch>
                        <a:fillRect/>
                      </a:stretch>
                    </p:blipFill>
                    <p:spPr bwMode="auto">
                      <a:xfrm>
                        <a:off x="4585811" y="1818577"/>
                        <a:ext cx="3522427" cy="190030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053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iterate type="lt">
                                    <p:tmPct val="0"/>
                                  </p:iterate>
                                  <p:childTnLst>
                                    <p:animClr clrSpc="rgb" dir="cw">
                                      <p:cBhvr>
                                        <p:cTn id="31" dur="250" fill="hold"/>
                                        <p:tgtEl>
                                          <p:spTgt spid="4"/>
                                        </p:tgtEl>
                                        <p:attrNameLst>
                                          <p:attrName>fillcolor</p:attrName>
                                        </p:attrNameLst>
                                      </p:cBhvr>
                                      <p:to>
                                        <a:srgbClr val="FFF2CC"/>
                                      </p:to>
                                    </p:animClr>
                                    <p:set>
                                      <p:cBhvr>
                                        <p:cTn id="32" dur="250" fill="hold"/>
                                        <p:tgtEl>
                                          <p:spTgt spid="4"/>
                                        </p:tgtEl>
                                        <p:attrNameLst>
                                          <p:attrName>fill.type</p:attrName>
                                        </p:attrNameLst>
                                      </p:cBhvr>
                                      <p:to>
                                        <p:strVal val="solid"/>
                                      </p:to>
                                    </p:set>
                                    <p:set>
                                      <p:cBhvr>
                                        <p:cTn id="33" dur="250" fill="hold"/>
                                        <p:tgtEl>
                                          <p:spTgt spid="4"/>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click.wav"/>
                                        </p:tgtEl>
                                      </p:cMediaNode>
                                    </p:audio>
                                  </p:subTnLst>
                                </p:cTn>
                              </p:par>
                              <p:par>
                                <p:cTn id="34" presetID="1" presetClass="emph" presetSubtype="2" fill="hold" nodeType="withEffect">
                                  <p:stCondLst>
                                    <p:cond delay="1000"/>
                                  </p:stCondLst>
                                  <p:iterate type="lt">
                                    <p:tmPct val="0"/>
                                  </p:iterate>
                                  <p:childTnLst>
                                    <p:animClr clrSpc="rgb" dir="cw">
                                      <p:cBhvr>
                                        <p:cTn id="35" dur="250" fill="hold"/>
                                        <p:tgtEl>
                                          <p:spTgt spid="4"/>
                                        </p:tgtEl>
                                        <p:attrNameLst>
                                          <p:attrName>fillcolor</p:attrName>
                                        </p:attrNameLst>
                                      </p:cBhvr>
                                      <p:to>
                                        <a:srgbClr val="00B050"/>
                                      </p:to>
                                    </p:animClr>
                                    <p:set>
                                      <p:cBhvr>
                                        <p:cTn id="36" dur="250" fill="hold"/>
                                        <p:tgtEl>
                                          <p:spTgt spid="4"/>
                                        </p:tgtEl>
                                        <p:attrNameLst>
                                          <p:attrName>fill.type</p:attrName>
                                        </p:attrNameLst>
                                      </p:cBhvr>
                                      <p:to>
                                        <p:strVal val="solid"/>
                                      </p:to>
                                    </p:set>
                                    <p:set>
                                      <p:cBhvr>
                                        <p:cTn id="37"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childTnLst>
        </p:cTn>
      </p:par>
    </p:tnLst>
    <p:bldLst>
      <p:bldP spid="2"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163274" y="1617377"/>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83380" y="745125"/>
            <a:ext cx="1846928" cy="1846928"/>
          </a:xfrm>
          <a:prstGeom prst="rect">
            <a:avLst/>
          </a:prstGeom>
        </p:spPr>
      </p:pic>
      <p:sp>
        <p:nvSpPr>
          <p:cNvPr id="4" name="Rectangle: Rounded Corners 11">
            <a:extLst>
              <a:ext uri="{FF2B5EF4-FFF2-40B4-BE49-F238E27FC236}">
                <a16:creationId xmlns:a16="http://schemas.microsoft.com/office/drawing/2014/main" id="{6176446E-A115-45F0-AB68-C5D364CE22F9}"/>
              </a:ext>
            </a:extLst>
          </p:cNvPr>
          <p:cNvSpPr/>
          <p:nvPr/>
        </p:nvSpPr>
        <p:spPr>
          <a:xfrm>
            <a:off x="3005593" y="4016515"/>
            <a:ext cx="5899868" cy="2202307"/>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8"/>
          <p:cNvGraphicFramePr>
            <a:graphicFrameLocks noChangeAspect="1"/>
          </p:cNvGraphicFramePr>
          <p:nvPr>
            <p:extLst>
              <p:ext uri="{D42A27DB-BD31-4B8C-83A1-F6EECF244321}">
                <p14:modId xmlns:p14="http://schemas.microsoft.com/office/powerpoint/2010/main" val="1116020730"/>
              </p:ext>
            </p:extLst>
          </p:nvPr>
        </p:nvGraphicFramePr>
        <p:xfrm>
          <a:off x="5842279" y="1725208"/>
          <a:ext cx="1564878" cy="1514283"/>
        </p:xfrm>
        <a:graphic>
          <a:graphicData uri="http://schemas.openxmlformats.org/presentationml/2006/ole">
            <mc:AlternateContent xmlns:mc="http://schemas.openxmlformats.org/markup-compatibility/2006">
              <mc:Choice xmlns:v="urn:schemas-microsoft-com:vml" Requires="v">
                <p:oleObj name="Equation" r:id="rId4" imgW="406048" imgH="393359" progId="Equation.3">
                  <p:embed/>
                </p:oleObj>
              </mc:Choice>
              <mc:Fallback>
                <p:oleObj name="Equation" r:id="rId4" imgW="406048" imgH="393359" progId="Equation.3">
                  <p:embed/>
                  <p:pic>
                    <p:nvPicPr>
                      <p:cNvPr id="10" name="Object 8"/>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2279" y="1725208"/>
                        <a:ext cx="1564878" cy="1514283"/>
                      </a:xfrm>
                      <a:prstGeom prst="rect">
                        <a:avLst/>
                      </a:prstGeom>
                      <a:noFill/>
                      <a:ln>
                        <a:noFill/>
                      </a:ln>
                      <a:effectLst/>
                    </p:spPr>
                  </p:pic>
                </p:oleObj>
              </mc:Fallback>
            </mc:AlternateContent>
          </a:graphicData>
        </a:graphic>
      </p:graphicFrame>
      <p:graphicFrame>
        <p:nvGraphicFramePr>
          <p:cNvPr id="7" name="Object 21"/>
          <p:cNvGraphicFramePr>
            <a:graphicFrameLocks noChangeAspect="1"/>
          </p:cNvGraphicFramePr>
          <p:nvPr>
            <p:extLst>
              <p:ext uri="{D42A27DB-BD31-4B8C-83A1-F6EECF244321}">
                <p14:modId xmlns:p14="http://schemas.microsoft.com/office/powerpoint/2010/main" val="3042338195"/>
              </p:ext>
            </p:extLst>
          </p:nvPr>
        </p:nvGraphicFramePr>
        <p:xfrm>
          <a:off x="3349147" y="4338053"/>
          <a:ext cx="5212759" cy="1357946"/>
        </p:xfrm>
        <a:graphic>
          <a:graphicData uri="http://schemas.openxmlformats.org/presentationml/2006/ole">
            <mc:AlternateContent xmlns:mc="http://schemas.openxmlformats.org/markup-compatibility/2006">
              <mc:Choice xmlns:v="urn:schemas-microsoft-com:vml" Requires="v">
                <p:oleObj name="Equation" r:id="rId6" imgW="1523880" imgH="393480" progId="Equation.3">
                  <p:embed/>
                </p:oleObj>
              </mc:Choice>
              <mc:Fallback>
                <p:oleObj name="Equation" r:id="rId6" imgW="1523880" imgH="393480" progId="Equation.3">
                  <p:embed/>
                  <p:pic>
                    <p:nvPicPr>
                      <p:cNvPr id="19" name="Object 21"/>
                      <p:cNvPicPr>
                        <a:picLocks noChangeAspect="1" noChangeArrowheads="1"/>
                      </p:cNvPicPr>
                      <p:nvPr/>
                    </p:nvPicPr>
                    <p:blipFill>
                      <a:blip r:embed="rId7"/>
                      <a:srcRect/>
                      <a:stretch>
                        <a:fillRect/>
                      </a:stretch>
                    </p:blipFill>
                    <p:spPr bwMode="auto">
                      <a:xfrm>
                        <a:off x="3349147" y="4338053"/>
                        <a:ext cx="5212759" cy="135794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3522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14"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116250" y="1677223"/>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1475" y="695268"/>
            <a:ext cx="1846928" cy="1846928"/>
          </a:xfrm>
          <a:prstGeom prst="rect">
            <a:avLst/>
          </a:prstGeom>
        </p:spPr>
      </p:pic>
      <p:sp>
        <p:nvSpPr>
          <p:cNvPr id="4" name="Rectangle: Rounded Corners 16">
            <a:extLst>
              <a:ext uri="{FF2B5EF4-FFF2-40B4-BE49-F238E27FC236}">
                <a16:creationId xmlns:a16="http://schemas.microsoft.com/office/drawing/2014/main" id="{4EE3E23B-2B49-4C98-890B-AE91113638C6}"/>
              </a:ext>
            </a:extLst>
          </p:cNvPr>
          <p:cNvSpPr/>
          <p:nvPr/>
        </p:nvSpPr>
        <p:spPr>
          <a:xfrm>
            <a:off x="2858403" y="3950030"/>
            <a:ext cx="7120484" cy="1965740"/>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9"/>
          <p:cNvGraphicFramePr>
            <a:graphicFrameLocks noChangeAspect="1"/>
          </p:cNvGraphicFramePr>
          <p:nvPr>
            <p:extLst>
              <p:ext uri="{D42A27DB-BD31-4B8C-83A1-F6EECF244321}">
                <p14:modId xmlns:p14="http://schemas.microsoft.com/office/powerpoint/2010/main" val="4200381756"/>
              </p:ext>
            </p:extLst>
          </p:nvPr>
        </p:nvGraphicFramePr>
        <p:xfrm>
          <a:off x="5220833" y="1536563"/>
          <a:ext cx="2078464" cy="2011265"/>
        </p:xfrm>
        <a:graphic>
          <a:graphicData uri="http://schemas.openxmlformats.org/presentationml/2006/ole">
            <mc:AlternateContent xmlns:mc="http://schemas.openxmlformats.org/markup-compatibility/2006">
              <mc:Choice xmlns:v="urn:schemas-microsoft-com:vml" Requires="v">
                <p:oleObj name="Equation" r:id="rId4" imgW="406048" imgH="393359" progId="Equation.3">
                  <p:embed/>
                </p:oleObj>
              </mc:Choice>
              <mc:Fallback>
                <p:oleObj name="Equation" r:id="rId4" imgW="406048" imgH="393359" progId="Equation.3">
                  <p:embed/>
                  <p:pic>
                    <p:nvPicPr>
                      <p:cNvPr id="11" name="Object 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833" y="1536563"/>
                        <a:ext cx="2078464" cy="2011265"/>
                      </a:xfrm>
                      <a:prstGeom prst="rect">
                        <a:avLst/>
                      </a:prstGeom>
                      <a:noFill/>
                      <a:ln>
                        <a:noFill/>
                      </a:ln>
                      <a:effectLst/>
                    </p:spPr>
                  </p:pic>
                </p:oleObj>
              </mc:Fallback>
            </mc:AlternateContent>
          </a:graphicData>
        </a:graphic>
      </p:graphicFrame>
      <p:graphicFrame>
        <p:nvGraphicFramePr>
          <p:cNvPr id="7" name="Object 22"/>
          <p:cNvGraphicFramePr>
            <a:graphicFrameLocks noChangeAspect="1"/>
          </p:cNvGraphicFramePr>
          <p:nvPr>
            <p:extLst>
              <p:ext uri="{D42A27DB-BD31-4B8C-83A1-F6EECF244321}">
                <p14:modId xmlns:p14="http://schemas.microsoft.com/office/powerpoint/2010/main" val="1175236322"/>
              </p:ext>
            </p:extLst>
          </p:nvPr>
        </p:nvGraphicFramePr>
        <p:xfrm>
          <a:off x="3352082" y="4228006"/>
          <a:ext cx="6133125" cy="1456911"/>
        </p:xfrm>
        <a:graphic>
          <a:graphicData uri="http://schemas.openxmlformats.org/presentationml/2006/ole">
            <mc:AlternateContent xmlns:mc="http://schemas.openxmlformats.org/markup-compatibility/2006">
              <mc:Choice xmlns:v="urn:schemas-microsoft-com:vml" Requires="v">
                <p:oleObj name="Equation" r:id="rId6" imgW="1523880" imgH="393480" progId="Equation.3">
                  <p:embed/>
                </p:oleObj>
              </mc:Choice>
              <mc:Fallback>
                <p:oleObj name="Equation" r:id="rId6" imgW="1523880" imgH="393480" progId="Equation.3">
                  <p:embed/>
                  <p:pic>
                    <p:nvPicPr>
                      <p:cNvPr id="20" name="Object 22"/>
                      <p:cNvPicPr>
                        <a:picLocks noChangeAspect="1" noChangeArrowheads="1"/>
                      </p:cNvPicPr>
                      <p:nvPr/>
                    </p:nvPicPr>
                    <p:blipFill>
                      <a:blip r:embed="rId7"/>
                      <a:srcRect/>
                      <a:stretch>
                        <a:fillRect/>
                      </a:stretch>
                    </p:blipFill>
                    <p:spPr bwMode="auto">
                      <a:xfrm>
                        <a:off x="3352082" y="4228006"/>
                        <a:ext cx="6133125" cy="145691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9128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105021" y="1857308"/>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9852" y="875353"/>
            <a:ext cx="1846928" cy="1846928"/>
          </a:xfrm>
          <a:prstGeom prst="rect">
            <a:avLst/>
          </a:prstGeom>
        </p:spPr>
      </p:pic>
      <p:sp>
        <p:nvSpPr>
          <p:cNvPr id="4" name="Rectangle: Rounded Corners 17">
            <a:extLst>
              <a:ext uri="{FF2B5EF4-FFF2-40B4-BE49-F238E27FC236}">
                <a16:creationId xmlns:a16="http://schemas.microsoft.com/office/drawing/2014/main" id="{9F682473-4D95-4501-9320-21A6D26E96CC}"/>
              </a:ext>
            </a:extLst>
          </p:cNvPr>
          <p:cNvSpPr/>
          <p:nvPr/>
        </p:nvSpPr>
        <p:spPr>
          <a:xfrm>
            <a:off x="3597898" y="4465418"/>
            <a:ext cx="4998860" cy="1612335"/>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0"/>
          <p:cNvGraphicFramePr>
            <a:graphicFrameLocks noChangeAspect="1"/>
          </p:cNvGraphicFramePr>
          <p:nvPr>
            <p:extLst>
              <p:ext uri="{D42A27DB-BD31-4B8C-83A1-F6EECF244321}">
                <p14:modId xmlns:p14="http://schemas.microsoft.com/office/powerpoint/2010/main" val="308223695"/>
              </p:ext>
            </p:extLst>
          </p:nvPr>
        </p:nvGraphicFramePr>
        <p:xfrm>
          <a:off x="5178131" y="1739771"/>
          <a:ext cx="1838394" cy="1965020"/>
        </p:xfrm>
        <a:graphic>
          <a:graphicData uri="http://schemas.openxmlformats.org/presentationml/2006/ole">
            <mc:AlternateContent xmlns:mc="http://schemas.openxmlformats.org/markup-compatibility/2006">
              <mc:Choice xmlns:v="urn:schemas-microsoft-com:vml" Requires="v">
                <p:oleObj name="Equation" r:id="rId4" imgW="368140" imgH="393529" progId="Equation.3">
                  <p:embed/>
                </p:oleObj>
              </mc:Choice>
              <mc:Fallback>
                <p:oleObj name="Equation" r:id="rId4" imgW="368140" imgH="393529" progId="Equation.3">
                  <p:embed/>
                  <p:pic>
                    <p:nvPicPr>
                      <p:cNvPr id="12" name="Object 1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8131" y="1739771"/>
                        <a:ext cx="1838394" cy="1965020"/>
                      </a:xfrm>
                      <a:prstGeom prst="rect">
                        <a:avLst/>
                      </a:prstGeom>
                      <a:noFill/>
                      <a:ln>
                        <a:noFill/>
                      </a:ln>
                      <a:effectLst/>
                    </p:spPr>
                  </p:pic>
                </p:oleObj>
              </mc:Fallback>
            </mc:AlternateContent>
          </a:graphicData>
        </a:graphic>
      </p:graphicFrame>
      <p:graphicFrame>
        <p:nvGraphicFramePr>
          <p:cNvPr id="7" name="Object 23"/>
          <p:cNvGraphicFramePr>
            <a:graphicFrameLocks noChangeAspect="1"/>
          </p:cNvGraphicFramePr>
          <p:nvPr>
            <p:extLst>
              <p:ext uri="{D42A27DB-BD31-4B8C-83A1-F6EECF244321}">
                <p14:modId xmlns:p14="http://schemas.microsoft.com/office/powerpoint/2010/main" val="2782752430"/>
              </p:ext>
            </p:extLst>
          </p:nvPr>
        </p:nvGraphicFramePr>
        <p:xfrm>
          <a:off x="5573864" y="4392332"/>
          <a:ext cx="1072231" cy="1739791"/>
        </p:xfrm>
        <a:graphic>
          <a:graphicData uri="http://schemas.openxmlformats.org/presentationml/2006/ole">
            <mc:AlternateContent xmlns:mc="http://schemas.openxmlformats.org/markup-compatibility/2006">
              <mc:Choice xmlns:v="urn:schemas-microsoft-com:vml" Requires="v">
                <p:oleObj name="Equation" r:id="rId6" imgW="215640" imgH="393480" progId="Equation.3">
                  <p:embed/>
                </p:oleObj>
              </mc:Choice>
              <mc:Fallback>
                <p:oleObj name="Equation" r:id="rId6" imgW="215640" imgH="393480" progId="Equation.3">
                  <p:embed/>
                  <p:pic>
                    <p:nvPicPr>
                      <p:cNvPr id="21" name="Object 23"/>
                      <p:cNvPicPr>
                        <a:picLocks noChangeAspect="1" noChangeArrowheads="1"/>
                      </p:cNvPicPr>
                      <p:nvPr/>
                    </p:nvPicPr>
                    <p:blipFill>
                      <a:blip r:embed="rId7"/>
                      <a:srcRect/>
                      <a:stretch>
                        <a:fillRect/>
                      </a:stretch>
                    </p:blipFill>
                    <p:spPr bwMode="auto">
                      <a:xfrm>
                        <a:off x="5573864" y="4392332"/>
                        <a:ext cx="1072231" cy="173979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16631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481008" y="1809933"/>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96339" y="1030123"/>
            <a:ext cx="1846928" cy="1846928"/>
          </a:xfrm>
          <a:prstGeom prst="rect">
            <a:avLst/>
          </a:prstGeom>
        </p:spPr>
      </p:pic>
      <p:sp>
        <p:nvSpPr>
          <p:cNvPr id="4" name="Rectangle: Rounded Corners 11">
            <a:extLst>
              <a:ext uri="{FF2B5EF4-FFF2-40B4-BE49-F238E27FC236}">
                <a16:creationId xmlns:a16="http://schemas.microsoft.com/office/drawing/2014/main" id="{6176446E-A115-45F0-AB68-C5D364CE22F9}"/>
              </a:ext>
            </a:extLst>
          </p:cNvPr>
          <p:cNvSpPr/>
          <p:nvPr/>
        </p:nvSpPr>
        <p:spPr>
          <a:xfrm>
            <a:off x="4306791" y="4038774"/>
            <a:ext cx="3861826" cy="2093120"/>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1"/>
          <p:cNvGraphicFramePr>
            <a:graphicFrameLocks noChangeAspect="1"/>
          </p:cNvGraphicFramePr>
          <p:nvPr>
            <p:extLst>
              <p:ext uri="{D42A27DB-BD31-4B8C-83A1-F6EECF244321}">
                <p14:modId xmlns:p14="http://schemas.microsoft.com/office/powerpoint/2010/main" val="1847445230"/>
              </p:ext>
            </p:extLst>
          </p:nvPr>
        </p:nvGraphicFramePr>
        <p:xfrm>
          <a:off x="5526157" y="1809933"/>
          <a:ext cx="2189386" cy="1684819"/>
        </p:xfrm>
        <a:graphic>
          <a:graphicData uri="http://schemas.openxmlformats.org/presentationml/2006/ole">
            <mc:AlternateContent xmlns:mc="http://schemas.openxmlformats.org/markup-compatibility/2006">
              <mc:Choice xmlns:v="urn:schemas-microsoft-com:vml" Requires="v">
                <p:oleObj name="Equation" r:id="rId4" imgW="393529" imgH="393529" progId="Equation.3">
                  <p:embed/>
                </p:oleObj>
              </mc:Choice>
              <mc:Fallback>
                <p:oleObj name="Equation" r:id="rId4" imgW="393529" imgH="393529" progId="Equation.3">
                  <p:embed/>
                  <p:pic>
                    <p:nvPicPr>
                      <p:cNvPr id="13"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6157" y="1809933"/>
                        <a:ext cx="2189386" cy="1684819"/>
                      </a:xfrm>
                      <a:prstGeom prst="rect">
                        <a:avLst/>
                      </a:prstGeom>
                      <a:noFill/>
                      <a:ln>
                        <a:noFill/>
                      </a:ln>
                      <a:effectLst/>
                    </p:spPr>
                  </p:pic>
                </p:oleObj>
              </mc:Fallback>
            </mc:AlternateContent>
          </a:graphicData>
        </a:graphic>
      </p:graphicFrame>
      <p:graphicFrame>
        <p:nvGraphicFramePr>
          <p:cNvPr id="7" name="Object 25"/>
          <p:cNvGraphicFramePr>
            <a:graphicFrameLocks noChangeAspect="1"/>
          </p:cNvGraphicFramePr>
          <p:nvPr>
            <p:extLst>
              <p:ext uri="{D42A27DB-BD31-4B8C-83A1-F6EECF244321}">
                <p14:modId xmlns:p14="http://schemas.microsoft.com/office/powerpoint/2010/main" val="1498008976"/>
              </p:ext>
            </p:extLst>
          </p:nvPr>
        </p:nvGraphicFramePr>
        <p:xfrm>
          <a:off x="5820356" y="4038774"/>
          <a:ext cx="1144987" cy="2093120"/>
        </p:xfrm>
        <a:graphic>
          <a:graphicData uri="http://schemas.openxmlformats.org/presentationml/2006/ole">
            <mc:AlternateContent xmlns:mc="http://schemas.openxmlformats.org/markup-compatibility/2006">
              <mc:Choice xmlns:v="urn:schemas-microsoft-com:vml" Requires="v">
                <p:oleObj name="Equation" r:id="rId6" imgW="190440" imgH="393480" progId="Equation.3">
                  <p:embed/>
                </p:oleObj>
              </mc:Choice>
              <mc:Fallback>
                <p:oleObj name="Equation" r:id="rId6" imgW="190440" imgH="393480" progId="Equation.3">
                  <p:embed/>
                  <p:pic>
                    <p:nvPicPr>
                      <p:cNvPr id="22" name="Object 25"/>
                      <p:cNvPicPr>
                        <a:picLocks noChangeAspect="1" noChangeArrowheads="1"/>
                      </p:cNvPicPr>
                      <p:nvPr/>
                    </p:nvPicPr>
                    <p:blipFill>
                      <a:blip r:embed="rId7"/>
                      <a:srcRect/>
                      <a:stretch>
                        <a:fillRect/>
                      </a:stretch>
                    </p:blipFill>
                    <p:spPr bwMode="auto">
                      <a:xfrm>
                        <a:off x="5820356" y="4038774"/>
                        <a:ext cx="1144987" cy="209312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2872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096699" y="1711925"/>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14553" y="788461"/>
            <a:ext cx="1841882" cy="1846928"/>
          </a:xfrm>
          <a:prstGeom prst="rect">
            <a:avLst/>
          </a:prstGeom>
        </p:spPr>
      </p:pic>
      <p:sp>
        <p:nvSpPr>
          <p:cNvPr id="4" name="Rectangle: Rounded Corners 16">
            <a:extLst>
              <a:ext uri="{FF2B5EF4-FFF2-40B4-BE49-F238E27FC236}">
                <a16:creationId xmlns:a16="http://schemas.microsoft.com/office/drawing/2014/main" id="{4EE3E23B-2B49-4C98-890B-AE91113638C6}"/>
              </a:ext>
            </a:extLst>
          </p:cNvPr>
          <p:cNvSpPr/>
          <p:nvPr/>
        </p:nvSpPr>
        <p:spPr>
          <a:xfrm>
            <a:off x="2107096" y="4234599"/>
            <a:ext cx="7641203" cy="1916846"/>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2"/>
          <p:cNvGraphicFramePr>
            <a:graphicFrameLocks noChangeAspect="1"/>
          </p:cNvGraphicFramePr>
          <p:nvPr>
            <p:extLst>
              <p:ext uri="{D42A27DB-BD31-4B8C-83A1-F6EECF244321}">
                <p14:modId xmlns:p14="http://schemas.microsoft.com/office/powerpoint/2010/main" val="3565600738"/>
              </p:ext>
            </p:extLst>
          </p:nvPr>
        </p:nvGraphicFramePr>
        <p:xfrm>
          <a:off x="4866200" y="1711925"/>
          <a:ext cx="2456242" cy="1721992"/>
        </p:xfrm>
        <a:graphic>
          <a:graphicData uri="http://schemas.openxmlformats.org/presentationml/2006/ole">
            <mc:AlternateContent xmlns:mc="http://schemas.openxmlformats.org/markup-compatibility/2006">
              <mc:Choice xmlns:v="urn:schemas-microsoft-com:vml" Requires="v">
                <p:oleObj name="Equation" r:id="rId4" imgW="431613" imgH="393529" progId="Equation.3">
                  <p:embed/>
                </p:oleObj>
              </mc:Choice>
              <mc:Fallback>
                <p:oleObj name="Equation" r:id="rId4" imgW="431613" imgH="393529" progId="Equation.3">
                  <p:embed/>
                  <p:pic>
                    <p:nvPicPr>
                      <p:cNvPr id="14"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6200" y="1711925"/>
                        <a:ext cx="2456242" cy="1721992"/>
                      </a:xfrm>
                      <a:prstGeom prst="rect">
                        <a:avLst/>
                      </a:prstGeom>
                      <a:noFill/>
                      <a:ln>
                        <a:noFill/>
                      </a:ln>
                      <a:effectLst/>
                    </p:spPr>
                  </p:pic>
                </p:oleObj>
              </mc:Fallback>
            </mc:AlternateContent>
          </a:graphicData>
        </a:graphic>
      </p:graphicFrame>
      <p:graphicFrame>
        <p:nvGraphicFramePr>
          <p:cNvPr id="7" name="Object 26"/>
          <p:cNvGraphicFramePr>
            <a:graphicFrameLocks noChangeAspect="1"/>
          </p:cNvGraphicFramePr>
          <p:nvPr>
            <p:extLst>
              <p:ext uri="{D42A27DB-BD31-4B8C-83A1-F6EECF244321}">
                <p14:modId xmlns:p14="http://schemas.microsoft.com/office/powerpoint/2010/main" val="3358237051"/>
              </p:ext>
            </p:extLst>
          </p:nvPr>
        </p:nvGraphicFramePr>
        <p:xfrm>
          <a:off x="2759428" y="4444958"/>
          <a:ext cx="6474373" cy="1496128"/>
        </p:xfrm>
        <a:graphic>
          <a:graphicData uri="http://schemas.openxmlformats.org/presentationml/2006/ole">
            <mc:AlternateContent xmlns:mc="http://schemas.openxmlformats.org/markup-compatibility/2006">
              <mc:Choice xmlns:v="urn:schemas-microsoft-com:vml" Requires="v">
                <p:oleObj name="Equation" r:id="rId6" imgW="1562040" imgH="393480" progId="Equation.3">
                  <p:embed/>
                </p:oleObj>
              </mc:Choice>
              <mc:Fallback>
                <p:oleObj name="Equation" r:id="rId6" imgW="1562040" imgH="393480" progId="Equation.3">
                  <p:embed/>
                  <p:pic>
                    <p:nvPicPr>
                      <p:cNvPr id="23" name="Object 26"/>
                      <p:cNvPicPr>
                        <a:picLocks noChangeAspect="1" noChangeArrowheads="1"/>
                      </p:cNvPicPr>
                      <p:nvPr/>
                    </p:nvPicPr>
                    <p:blipFill>
                      <a:blip r:embed="rId7"/>
                      <a:srcRect/>
                      <a:stretch>
                        <a:fillRect/>
                      </a:stretch>
                    </p:blipFill>
                    <p:spPr bwMode="auto">
                      <a:xfrm>
                        <a:off x="2759428" y="4444958"/>
                        <a:ext cx="6474373" cy="149612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25486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0"/>
          <p:cNvSpPr txBox="1">
            <a:spLocks noGrp="1"/>
          </p:cNvSpPr>
          <p:nvPr>
            <p:ph type="body" idx="1"/>
          </p:nvPr>
        </p:nvSpPr>
        <p:spPr>
          <a:xfrm>
            <a:off x="1277978" y="884761"/>
            <a:ext cx="6172394" cy="194733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9600"/>
              <a:buNone/>
            </a:pPr>
            <a:r>
              <a:rPr lang="vi-VN" sz="4000" i="1" dirty="0">
                <a:latin typeface="#9Slide03 AmpleSoft" panose="02000000000000000000" pitchFamily="2" charset="0"/>
              </a:rPr>
              <a:t>Chào mừng các bạn nhỏ đến với vũ trụ! Các bạn đã sẵn sàng chinh phục </a:t>
            </a:r>
          </a:p>
          <a:p>
            <a:pPr marL="0" lvl="0" indent="0" algn="ctr" rtl="0">
              <a:lnSpc>
                <a:spcPct val="90000"/>
              </a:lnSpc>
              <a:spcBef>
                <a:spcPts val="0"/>
              </a:spcBef>
              <a:spcAft>
                <a:spcPts val="0"/>
              </a:spcAft>
              <a:buClr>
                <a:schemeClr val="lt1"/>
              </a:buClr>
              <a:buSzPts val="9600"/>
              <a:buNone/>
            </a:pPr>
            <a:r>
              <a:rPr lang="vi-VN" sz="4000" i="1" dirty="0">
                <a:latin typeface="#9Slide03 AmpleSoft" panose="02000000000000000000" pitchFamily="2" charset="0"/>
              </a:rPr>
              <a:t>thử thách chưa? </a:t>
            </a:r>
            <a:endParaRPr sz="4000" i="1" dirty="0">
              <a:latin typeface="#9Slide03 AmpleSoft" panose="02000000000000000000" pitchFamily="2" charset="0"/>
            </a:endParaRPr>
          </a:p>
        </p:txBody>
      </p:sp>
    </p:spTree>
    <p:extLst>
      <p:ext uri="{BB962C8B-B14F-4D97-AF65-F5344CB8AC3E}">
        <p14:creationId xmlns:p14="http://schemas.microsoft.com/office/powerpoint/2010/main" val="145480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4">
                                            <p:txEl>
                                              <p:pRg st="0" end="0"/>
                                            </p:txEl>
                                          </p:spTgt>
                                        </p:tgtEl>
                                        <p:attrNameLst>
                                          <p:attrName>style.visibility</p:attrName>
                                        </p:attrNameLst>
                                      </p:cBhvr>
                                      <p:to>
                                        <p:strVal val="visible"/>
                                      </p:to>
                                    </p:set>
                                    <p:anim calcmode="lin" valueType="num">
                                      <p:cBhvr>
                                        <p:cTn id="7" dur="500" fill="hold"/>
                                        <p:tgtEl>
                                          <p:spTgt spid="49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9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94">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94">
                                            <p:txEl>
                                              <p:pRg st="1" end="1"/>
                                            </p:txEl>
                                          </p:spTgt>
                                        </p:tgtEl>
                                        <p:attrNameLst>
                                          <p:attrName>style.visibility</p:attrName>
                                        </p:attrNameLst>
                                      </p:cBhvr>
                                      <p:to>
                                        <p:strVal val="visible"/>
                                      </p:to>
                                    </p:set>
                                    <p:anim calcmode="lin" valueType="num">
                                      <p:cBhvr>
                                        <p:cTn id="12" dur="500" fill="hold"/>
                                        <p:tgtEl>
                                          <p:spTgt spid="49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9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893566" y="1779503"/>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0297" y="820247"/>
            <a:ext cx="1846928" cy="1846928"/>
          </a:xfrm>
          <a:prstGeom prst="rect">
            <a:avLst/>
          </a:prstGeom>
        </p:spPr>
      </p:pic>
      <p:sp>
        <p:nvSpPr>
          <p:cNvPr id="4" name="Rectangle: Rounded Corners 18">
            <a:extLst>
              <a:ext uri="{FF2B5EF4-FFF2-40B4-BE49-F238E27FC236}">
                <a16:creationId xmlns:a16="http://schemas.microsoft.com/office/drawing/2014/main" id="{06DDD29A-DE6B-46A1-A986-697DF63F5FFD}"/>
              </a:ext>
            </a:extLst>
          </p:cNvPr>
          <p:cNvSpPr/>
          <p:nvPr/>
        </p:nvSpPr>
        <p:spPr>
          <a:xfrm>
            <a:off x="2337683" y="4106757"/>
            <a:ext cx="7513983" cy="2061884"/>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3"/>
          <p:cNvGraphicFramePr>
            <a:graphicFrameLocks noChangeAspect="1"/>
          </p:cNvGraphicFramePr>
          <p:nvPr>
            <p:extLst>
              <p:ext uri="{D42A27DB-BD31-4B8C-83A1-F6EECF244321}">
                <p14:modId xmlns:p14="http://schemas.microsoft.com/office/powerpoint/2010/main" val="2169298776"/>
              </p:ext>
            </p:extLst>
          </p:nvPr>
        </p:nvGraphicFramePr>
        <p:xfrm>
          <a:off x="4995991" y="1779503"/>
          <a:ext cx="2025009" cy="1725453"/>
        </p:xfrm>
        <a:graphic>
          <a:graphicData uri="http://schemas.openxmlformats.org/presentationml/2006/ole">
            <mc:AlternateContent xmlns:mc="http://schemas.openxmlformats.org/markup-compatibility/2006">
              <mc:Choice xmlns:v="urn:schemas-microsoft-com:vml" Requires="v">
                <p:oleObj name="Equation" r:id="rId4" imgW="355292" imgH="393359" progId="Equation.3">
                  <p:embed/>
                </p:oleObj>
              </mc:Choice>
              <mc:Fallback>
                <p:oleObj name="Equation" r:id="rId4" imgW="355292" imgH="393359" progId="Equation.3">
                  <p:embed/>
                  <p:pic>
                    <p:nvPicPr>
                      <p:cNvPr id="15"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5991" y="1779503"/>
                        <a:ext cx="2025009" cy="1725453"/>
                      </a:xfrm>
                      <a:prstGeom prst="rect">
                        <a:avLst/>
                      </a:prstGeom>
                      <a:noFill/>
                      <a:ln>
                        <a:noFill/>
                      </a:ln>
                      <a:effectLst/>
                    </p:spPr>
                  </p:pic>
                </p:oleObj>
              </mc:Fallback>
            </mc:AlternateContent>
          </a:graphicData>
        </a:graphic>
      </p:graphicFrame>
      <p:graphicFrame>
        <p:nvGraphicFramePr>
          <p:cNvPr id="7" name="Object 27"/>
          <p:cNvGraphicFramePr>
            <a:graphicFrameLocks noChangeAspect="1"/>
          </p:cNvGraphicFramePr>
          <p:nvPr>
            <p:extLst>
              <p:ext uri="{D42A27DB-BD31-4B8C-83A1-F6EECF244321}">
                <p14:modId xmlns:p14="http://schemas.microsoft.com/office/powerpoint/2010/main" val="1202895590"/>
              </p:ext>
            </p:extLst>
          </p:nvPr>
        </p:nvGraphicFramePr>
        <p:xfrm>
          <a:off x="2781696" y="4262999"/>
          <a:ext cx="6625956" cy="1614170"/>
        </p:xfrm>
        <a:graphic>
          <a:graphicData uri="http://schemas.openxmlformats.org/presentationml/2006/ole">
            <mc:AlternateContent xmlns:mc="http://schemas.openxmlformats.org/markup-compatibility/2006">
              <mc:Choice xmlns:v="urn:schemas-microsoft-com:vml" Requires="v">
                <p:oleObj name="Equation" r:id="rId6" imgW="1485720" imgH="393480" progId="Equation.3">
                  <p:embed/>
                </p:oleObj>
              </mc:Choice>
              <mc:Fallback>
                <p:oleObj name="Equation" r:id="rId6" imgW="1485720" imgH="393480" progId="Equation.3">
                  <p:embed/>
                  <p:pic>
                    <p:nvPicPr>
                      <p:cNvPr id="24" name="Object 27"/>
                      <p:cNvPicPr>
                        <a:picLocks noChangeAspect="1" noChangeArrowheads="1"/>
                      </p:cNvPicPr>
                      <p:nvPr/>
                    </p:nvPicPr>
                    <p:blipFill>
                      <a:blip r:embed="rId7"/>
                      <a:srcRect/>
                      <a:stretch>
                        <a:fillRect/>
                      </a:stretch>
                    </p:blipFill>
                    <p:spPr bwMode="auto">
                      <a:xfrm>
                        <a:off x="2781696" y="4262999"/>
                        <a:ext cx="6625956" cy="161417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80679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658078" y="1951755"/>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55987" y="969800"/>
            <a:ext cx="1841882" cy="1846928"/>
          </a:xfrm>
          <a:prstGeom prst="rect">
            <a:avLst/>
          </a:prstGeom>
        </p:spPr>
      </p:pic>
      <p:sp>
        <p:nvSpPr>
          <p:cNvPr id="4" name="Rectangle: Rounded Corners 18">
            <a:extLst>
              <a:ext uri="{FF2B5EF4-FFF2-40B4-BE49-F238E27FC236}">
                <a16:creationId xmlns:a16="http://schemas.microsoft.com/office/drawing/2014/main" id="{06DDD29A-DE6B-46A1-A986-697DF63F5FFD}"/>
              </a:ext>
            </a:extLst>
          </p:cNvPr>
          <p:cNvSpPr/>
          <p:nvPr/>
        </p:nvSpPr>
        <p:spPr>
          <a:xfrm>
            <a:off x="5351228" y="4446399"/>
            <a:ext cx="2798859" cy="1702217"/>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4"/>
          <p:cNvGraphicFramePr>
            <a:graphicFrameLocks noChangeAspect="1"/>
          </p:cNvGraphicFramePr>
          <p:nvPr>
            <p:extLst>
              <p:ext uri="{D42A27DB-BD31-4B8C-83A1-F6EECF244321}">
                <p14:modId xmlns:p14="http://schemas.microsoft.com/office/powerpoint/2010/main" val="527583463"/>
              </p:ext>
            </p:extLst>
          </p:nvPr>
        </p:nvGraphicFramePr>
        <p:xfrm>
          <a:off x="5771080" y="2062906"/>
          <a:ext cx="1959154" cy="1507644"/>
        </p:xfrm>
        <a:graphic>
          <a:graphicData uri="http://schemas.openxmlformats.org/presentationml/2006/ole">
            <mc:AlternateContent xmlns:mc="http://schemas.openxmlformats.org/markup-compatibility/2006">
              <mc:Choice xmlns:v="urn:schemas-microsoft-com:vml" Requires="v">
                <p:oleObj name="Equation" r:id="rId4" imgW="393529" imgH="393529" progId="Equation.3">
                  <p:embed/>
                </p:oleObj>
              </mc:Choice>
              <mc:Fallback>
                <p:oleObj name="Equation" r:id="rId4" imgW="393529" imgH="393529" progId="Equation.3">
                  <p:embed/>
                  <p:pic>
                    <p:nvPicPr>
                      <p:cNvPr id="16"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1080" y="2062906"/>
                        <a:ext cx="1959154" cy="1507644"/>
                      </a:xfrm>
                      <a:prstGeom prst="rect">
                        <a:avLst/>
                      </a:prstGeom>
                      <a:noFill/>
                      <a:ln>
                        <a:noFill/>
                      </a:ln>
                      <a:effectLst/>
                    </p:spPr>
                  </p:pic>
                </p:oleObj>
              </mc:Fallback>
            </mc:AlternateContent>
          </a:graphicData>
        </a:graphic>
      </p:graphicFrame>
      <p:graphicFrame>
        <p:nvGraphicFramePr>
          <p:cNvPr id="7" name="Object 28"/>
          <p:cNvGraphicFramePr>
            <a:graphicFrameLocks noChangeAspect="1"/>
          </p:cNvGraphicFramePr>
          <p:nvPr>
            <p:extLst>
              <p:ext uri="{D42A27DB-BD31-4B8C-83A1-F6EECF244321}">
                <p14:modId xmlns:p14="http://schemas.microsoft.com/office/powerpoint/2010/main" val="4054409646"/>
              </p:ext>
            </p:extLst>
          </p:nvPr>
        </p:nvGraphicFramePr>
        <p:xfrm>
          <a:off x="6162261" y="4446399"/>
          <a:ext cx="906601" cy="1654705"/>
        </p:xfrm>
        <a:graphic>
          <a:graphicData uri="http://schemas.openxmlformats.org/presentationml/2006/ole">
            <mc:AlternateContent xmlns:mc="http://schemas.openxmlformats.org/markup-compatibility/2006">
              <mc:Choice xmlns:v="urn:schemas-microsoft-com:vml" Requires="v">
                <p:oleObj name="Equation" r:id="rId6" imgW="190440" imgH="393480" progId="Equation.3">
                  <p:embed/>
                </p:oleObj>
              </mc:Choice>
              <mc:Fallback>
                <p:oleObj name="Equation" r:id="rId6" imgW="190440" imgH="393480" progId="Equation.3">
                  <p:embed/>
                  <p:pic>
                    <p:nvPicPr>
                      <p:cNvPr id="25" name="Object 28"/>
                      <p:cNvPicPr>
                        <a:picLocks noChangeAspect="1" noChangeArrowheads="1"/>
                      </p:cNvPicPr>
                      <p:nvPr/>
                    </p:nvPicPr>
                    <p:blipFill>
                      <a:blip r:embed="rId7"/>
                      <a:srcRect/>
                      <a:stretch>
                        <a:fillRect/>
                      </a:stretch>
                    </p:blipFill>
                    <p:spPr bwMode="auto">
                      <a:xfrm>
                        <a:off x="6162261" y="4446399"/>
                        <a:ext cx="906601" cy="165470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3641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357183" y="1941087"/>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4"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46437" y="959132"/>
            <a:ext cx="1841882" cy="1846928"/>
          </a:xfrm>
          <a:prstGeom prst="rect">
            <a:avLst/>
          </a:prstGeom>
        </p:spPr>
      </p:pic>
      <p:sp>
        <p:nvSpPr>
          <p:cNvPr id="4" name="Rectangle: Rounded Corners 17">
            <a:extLst>
              <a:ext uri="{FF2B5EF4-FFF2-40B4-BE49-F238E27FC236}">
                <a16:creationId xmlns:a16="http://schemas.microsoft.com/office/drawing/2014/main" id="{9F682473-4D95-4501-9320-21A6D26E96CC}"/>
              </a:ext>
            </a:extLst>
          </p:cNvPr>
          <p:cNvSpPr/>
          <p:nvPr/>
        </p:nvSpPr>
        <p:spPr>
          <a:xfrm>
            <a:off x="5144494" y="4346949"/>
            <a:ext cx="3023284" cy="1958511"/>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60AE0D7F-A524-4513-AB5F-8A0A788B51E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327138" y="5326203"/>
            <a:ext cx="1017466" cy="815525"/>
          </a:xfrm>
          <a:prstGeom prst="rect">
            <a:avLst/>
          </a:prstGeom>
        </p:spPr>
      </p:pic>
      <p:graphicFrame>
        <p:nvGraphicFramePr>
          <p:cNvPr id="6" name="Object 14"/>
          <p:cNvGraphicFramePr>
            <a:graphicFrameLocks noChangeAspect="1"/>
          </p:cNvGraphicFramePr>
          <p:nvPr>
            <p:extLst>
              <p:ext uri="{D42A27DB-BD31-4B8C-83A1-F6EECF244321}">
                <p14:modId xmlns:p14="http://schemas.microsoft.com/office/powerpoint/2010/main" val="711755904"/>
              </p:ext>
            </p:extLst>
          </p:nvPr>
        </p:nvGraphicFramePr>
        <p:xfrm>
          <a:off x="5501833" y="1975692"/>
          <a:ext cx="1876977" cy="1660735"/>
        </p:xfrm>
        <a:graphic>
          <a:graphicData uri="http://schemas.openxmlformats.org/presentationml/2006/ole">
            <mc:AlternateContent xmlns:mc="http://schemas.openxmlformats.org/markup-compatibility/2006">
              <mc:Choice xmlns:v="urn:schemas-microsoft-com:vml" Requires="v">
                <p:oleObj name="Equation" r:id="rId7" imgW="342720" imgH="393480" progId="Equation.3">
                  <p:embed/>
                </p:oleObj>
              </mc:Choice>
              <mc:Fallback>
                <p:oleObj name="Equation" r:id="rId7" imgW="342720" imgH="393480" progId="Equation.3">
                  <p:embed/>
                  <p:pic>
                    <p:nvPicPr>
                      <p:cNvPr id="16" name="Object 14"/>
                      <p:cNvPicPr>
                        <a:picLocks noChangeAspect="1" noChangeArrowheads="1"/>
                      </p:cNvPicPr>
                      <p:nvPr/>
                    </p:nvPicPr>
                    <p:blipFill>
                      <a:blip r:embed="rId8"/>
                      <a:srcRect/>
                      <a:stretch>
                        <a:fillRect/>
                      </a:stretch>
                    </p:blipFill>
                    <p:spPr bwMode="auto">
                      <a:xfrm>
                        <a:off x="5501833" y="1975692"/>
                        <a:ext cx="1876977" cy="1660735"/>
                      </a:xfrm>
                      <a:prstGeom prst="rect">
                        <a:avLst/>
                      </a:prstGeom>
                      <a:noFill/>
                      <a:ln>
                        <a:noFill/>
                      </a:ln>
                      <a:effectLst/>
                    </p:spPr>
                  </p:pic>
                </p:oleObj>
              </mc:Fallback>
            </mc:AlternateContent>
          </a:graphicData>
        </a:graphic>
      </p:graphicFrame>
      <p:graphicFrame>
        <p:nvGraphicFramePr>
          <p:cNvPr id="7" name="Object 14"/>
          <p:cNvGraphicFramePr>
            <a:graphicFrameLocks noChangeAspect="1"/>
          </p:cNvGraphicFramePr>
          <p:nvPr>
            <p:extLst>
              <p:ext uri="{D42A27DB-BD31-4B8C-83A1-F6EECF244321}">
                <p14:modId xmlns:p14="http://schemas.microsoft.com/office/powerpoint/2010/main" val="3807146252"/>
              </p:ext>
            </p:extLst>
          </p:nvPr>
        </p:nvGraphicFramePr>
        <p:xfrm>
          <a:off x="6197752" y="4238847"/>
          <a:ext cx="1093594" cy="2174713"/>
        </p:xfrm>
        <a:graphic>
          <a:graphicData uri="http://schemas.openxmlformats.org/presentationml/2006/ole">
            <mc:AlternateContent xmlns:mc="http://schemas.openxmlformats.org/markup-compatibility/2006">
              <mc:Choice xmlns:v="urn:schemas-microsoft-com:vml" Requires="v">
                <p:oleObj name="Equation" r:id="rId9" imgW="152280" imgH="393480" progId="Equation.3">
                  <p:embed/>
                </p:oleObj>
              </mc:Choice>
              <mc:Fallback>
                <p:oleObj name="Equation" r:id="rId9" imgW="152280" imgH="393480" progId="Equation.3">
                  <p:embed/>
                  <p:pic>
                    <p:nvPicPr>
                      <p:cNvPr id="6" name="Object 14"/>
                      <p:cNvPicPr>
                        <a:picLocks noChangeAspect="1" noChangeArrowheads="1"/>
                      </p:cNvPicPr>
                      <p:nvPr/>
                    </p:nvPicPr>
                    <p:blipFill>
                      <a:blip r:embed="rId10"/>
                      <a:srcRect/>
                      <a:stretch>
                        <a:fillRect/>
                      </a:stretch>
                    </p:blipFill>
                    <p:spPr bwMode="auto">
                      <a:xfrm>
                        <a:off x="6197752" y="4238847"/>
                        <a:ext cx="1093594" cy="217471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328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par>
                                <p:cTn id="21" presetID="14" presetClass="entr" presetSubtype="1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par>
                                <p:cTn id="24" presetID="14" presetClass="entr" presetSubtype="1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iterate type="lt">
                                    <p:tmPct val="0"/>
                                  </p:iterate>
                                  <p:childTnLst>
                                    <p:animClr clrSpc="rgb" dir="cw">
                                      <p:cBhvr>
                                        <p:cTn id="31" dur="250" fill="hold"/>
                                        <p:tgtEl>
                                          <p:spTgt spid="4"/>
                                        </p:tgtEl>
                                        <p:attrNameLst>
                                          <p:attrName>fillcolor</p:attrName>
                                        </p:attrNameLst>
                                      </p:cBhvr>
                                      <p:to>
                                        <a:srgbClr val="FFF2CC"/>
                                      </p:to>
                                    </p:animClr>
                                    <p:set>
                                      <p:cBhvr>
                                        <p:cTn id="32" dur="250" fill="hold"/>
                                        <p:tgtEl>
                                          <p:spTgt spid="4"/>
                                        </p:tgtEl>
                                        <p:attrNameLst>
                                          <p:attrName>fill.type</p:attrName>
                                        </p:attrNameLst>
                                      </p:cBhvr>
                                      <p:to>
                                        <p:strVal val="solid"/>
                                      </p:to>
                                    </p:set>
                                    <p:set>
                                      <p:cBhvr>
                                        <p:cTn id="33" dur="250" fill="hold"/>
                                        <p:tgtEl>
                                          <p:spTgt spid="4"/>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click.wav"/>
                                        </p:tgtEl>
                                      </p:cMediaNode>
                                    </p:audio>
                                  </p:subTnLst>
                                </p:cTn>
                              </p:par>
                              <p:par>
                                <p:cTn id="34" presetID="23" presetClass="entr" presetSubtype="32" fill="hold" nodeType="withEffect">
                                  <p:stCondLst>
                                    <p:cond delay="1000"/>
                                  </p:stCondLst>
                                  <p:childTnLst>
                                    <p:set>
                                      <p:cBhvr>
                                        <p:cTn id="35" dur="1" fill="hold">
                                          <p:stCondLst>
                                            <p:cond delay="0"/>
                                          </p:stCondLst>
                                        </p:cTn>
                                        <p:tgtEl>
                                          <p:spTgt spid="5"/>
                                        </p:tgtEl>
                                        <p:attrNameLst>
                                          <p:attrName>style.visibility</p:attrName>
                                        </p:attrNameLst>
                                      </p:cBhvr>
                                      <p:to>
                                        <p:strVal val="visible"/>
                                      </p:to>
                                    </p:set>
                                    <p:anim calcmode="lin" valueType="num">
                                      <p:cBhvr>
                                        <p:cTn id="36" dur="250" fill="hold"/>
                                        <p:tgtEl>
                                          <p:spTgt spid="5"/>
                                        </p:tgtEl>
                                        <p:attrNameLst>
                                          <p:attrName>ppt_w</p:attrName>
                                        </p:attrNameLst>
                                      </p:cBhvr>
                                      <p:tavLst>
                                        <p:tav tm="0">
                                          <p:val>
                                            <p:strVal val="4*#ppt_w"/>
                                          </p:val>
                                        </p:tav>
                                        <p:tav tm="100000">
                                          <p:val>
                                            <p:strVal val="#ppt_w"/>
                                          </p:val>
                                        </p:tav>
                                      </p:tavLst>
                                    </p:anim>
                                    <p:anim calcmode="lin" valueType="num">
                                      <p:cBhvr>
                                        <p:cTn id="37"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3" name="Check mark.wav"/>
                                        </p:tgtEl>
                                      </p:cMediaNode>
                                    </p:audio>
                                  </p:subTnLst>
                                </p:cTn>
                              </p:par>
                              <p:par>
                                <p:cTn id="38" presetID="1" presetClass="emph" presetSubtype="2" fill="hold" nodeType="withEffect">
                                  <p:stCondLst>
                                    <p:cond delay="1000"/>
                                  </p:stCondLst>
                                  <p:iterate type="lt">
                                    <p:tmPct val="0"/>
                                  </p:iterate>
                                  <p:childTnLst>
                                    <p:animClr clrSpc="rgb" dir="cw">
                                      <p:cBhvr>
                                        <p:cTn id="39" dur="250" fill="hold"/>
                                        <p:tgtEl>
                                          <p:spTgt spid="4"/>
                                        </p:tgtEl>
                                        <p:attrNameLst>
                                          <p:attrName>fillcolor</p:attrName>
                                        </p:attrNameLst>
                                      </p:cBhvr>
                                      <p:to>
                                        <a:srgbClr val="00B050"/>
                                      </p:to>
                                    </p:animClr>
                                    <p:set>
                                      <p:cBhvr>
                                        <p:cTn id="40" dur="250" fill="hold"/>
                                        <p:tgtEl>
                                          <p:spTgt spid="4"/>
                                        </p:tgtEl>
                                        <p:attrNameLst>
                                          <p:attrName>fill.type</p:attrName>
                                        </p:attrNameLst>
                                      </p:cBhvr>
                                      <p:to>
                                        <p:strVal val="solid"/>
                                      </p:to>
                                    </p:set>
                                    <p:set>
                                      <p:cBhvr>
                                        <p:cTn id="41"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childTnLst>
        </p:cTn>
      </p:par>
    </p:tnLst>
    <p:bldLst>
      <p:bldP spid="2"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802169" y="1588850"/>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5992" y="665386"/>
            <a:ext cx="1846928" cy="1846928"/>
          </a:xfrm>
          <a:prstGeom prst="rect">
            <a:avLst/>
          </a:prstGeom>
        </p:spPr>
      </p:pic>
      <p:sp>
        <p:nvSpPr>
          <p:cNvPr id="4" name="Rectangle: Rounded Corners 16">
            <a:extLst>
              <a:ext uri="{FF2B5EF4-FFF2-40B4-BE49-F238E27FC236}">
                <a16:creationId xmlns:a16="http://schemas.microsoft.com/office/drawing/2014/main" id="{4EE3E23B-2B49-4C98-890B-AE91113638C6}"/>
              </a:ext>
            </a:extLst>
          </p:cNvPr>
          <p:cNvSpPr/>
          <p:nvPr/>
        </p:nvSpPr>
        <p:spPr>
          <a:xfrm>
            <a:off x="2417264" y="4123368"/>
            <a:ext cx="7386696" cy="1754921"/>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2"/>
          <p:cNvGraphicFramePr>
            <a:graphicFrameLocks noChangeAspect="1"/>
          </p:cNvGraphicFramePr>
          <p:nvPr>
            <p:extLst>
              <p:ext uri="{D42A27DB-BD31-4B8C-83A1-F6EECF244321}">
                <p14:modId xmlns:p14="http://schemas.microsoft.com/office/powerpoint/2010/main" val="66535774"/>
              </p:ext>
            </p:extLst>
          </p:nvPr>
        </p:nvGraphicFramePr>
        <p:xfrm>
          <a:off x="5255812" y="1588850"/>
          <a:ext cx="1836751" cy="1622601"/>
        </p:xfrm>
        <a:graphic>
          <a:graphicData uri="http://schemas.openxmlformats.org/presentationml/2006/ole">
            <mc:AlternateContent xmlns:mc="http://schemas.openxmlformats.org/markup-compatibility/2006">
              <mc:Choice xmlns:v="urn:schemas-microsoft-com:vml" Requires="v">
                <p:oleObj name="Equation" r:id="rId4" imgW="342720" imgH="393480" progId="Equation.3">
                  <p:embed/>
                </p:oleObj>
              </mc:Choice>
              <mc:Fallback>
                <p:oleObj name="Equation" r:id="rId4" imgW="342720" imgH="393480" progId="Equation.3">
                  <p:embed/>
                  <p:pic>
                    <p:nvPicPr>
                      <p:cNvPr id="14" name="Object 12"/>
                      <p:cNvPicPr>
                        <a:picLocks noChangeAspect="1" noChangeArrowheads="1"/>
                      </p:cNvPicPr>
                      <p:nvPr/>
                    </p:nvPicPr>
                    <p:blipFill>
                      <a:blip r:embed="rId5"/>
                      <a:srcRect/>
                      <a:stretch>
                        <a:fillRect/>
                      </a:stretch>
                    </p:blipFill>
                    <p:spPr bwMode="auto">
                      <a:xfrm>
                        <a:off x="5255812" y="1588850"/>
                        <a:ext cx="1836751" cy="1622601"/>
                      </a:xfrm>
                      <a:prstGeom prst="rect">
                        <a:avLst/>
                      </a:prstGeom>
                      <a:noFill/>
                      <a:ln>
                        <a:noFill/>
                      </a:ln>
                      <a:effectLst/>
                    </p:spPr>
                  </p:pic>
                </p:oleObj>
              </mc:Fallback>
            </mc:AlternateContent>
          </a:graphicData>
        </a:graphic>
      </p:graphicFrame>
      <p:graphicFrame>
        <p:nvGraphicFramePr>
          <p:cNvPr id="7" name="Object 27"/>
          <p:cNvGraphicFramePr>
            <a:graphicFrameLocks noChangeAspect="1"/>
          </p:cNvGraphicFramePr>
          <p:nvPr>
            <p:extLst>
              <p:ext uri="{D42A27DB-BD31-4B8C-83A1-F6EECF244321}">
                <p14:modId xmlns:p14="http://schemas.microsoft.com/office/powerpoint/2010/main" val="54762126"/>
              </p:ext>
            </p:extLst>
          </p:nvPr>
        </p:nvGraphicFramePr>
        <p:xfrm>
          <a:off x="3059512" y="4123368"/>
          <a:ext cx="6229350" cy="1614487"/>
        </p:xfrm>
        <a:graphic>
          <a:graphicData uri="http://schemas.openxmlformats.org/presentationml/2006/ole">
            <mc:AlternateContent xmlns:mc="http://schemas.openxmlformats.org/markup-compatibility/2006">
              <mc:Choice xmlns:v="urn:schemas-microsoft-com:vml" Requires="v">
                <p:oleObj name="Equation" r:id="rId6" imgW="1396800" imgH="393480" progId="Equation.3">
                  <p:embed/>
                </p:oleObj>
              </mc:Choice>
              <mc:Fallback>
                <p:oleObj name="Equation" r:id="rId6" imgW="1396800" imgH="393480" progId="Equation.3">
                  <p:embed/>
                  <p:pic>
                    <p:nvPicPr>
                      <p:cNvPr id="7" name="Object 27"/>
                      <p:cNvPicPr>
                        <a:picLocks noChangeAspect="1" noChangeArrowheads="1"/>
                      </p:cNvPicPr>
                      <p:nvPr/>
                    </p:nvPicPr>
                    <p:blipFill>
                      <a:blip r:embed="rId7"/>
                      <a:srcRect/>
                      <a:stretch>
                        <a:fillRect/>
                      </a:stretch>
                    </p:blipFill>
                    <p:spPr bwMode="auto">
                      <a:xfrm>
                        <a:off x="3059512" y="4123368"/>
                        <a:ext cx="6229350" cy="161448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5144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309558" y="1856505"/>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01114" y="766110"/>
            <a:ext cx="1846928" cy="1846928"/>
          </a:xfrm>
          <a:prstGeom prst="rect">
            <a:avLst/>
          </a:prstGeom>
        </p:spPr>
      </p:pic>
      <p:sp>
        <p:nvSpPr>
          <p:cNvPr id="4" name="Rectangle: Rounded Corners 18">
            <a:extLst>
              <a:ext uri="{FF2B5EF4-FFF2-40B4-BE49-F238E27FC236}">
                <a16:creationId xmlns:a16="http://schemas.microsoft.com/office/drawing/2014/main" id="{06DDD29A-DE6B-46A1-A986-697DF63F5FFD}"/>
              </a:ext>
            </a:extLst>
          </p:cNvPr>
          <p:cNvSpPr/>
          <p:nvPr/>
        </p:nvSpPr>
        <p:spPr>
          <a:xfrm>
            <a:off x="2624578" y="4238044"/>
            <a:ext cx="7203882" cy="1783802"/>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3"/>
          <p:cNvGraphicFramePr>
            <a:graphicFrameLocks noChangeAspect="1"/>
          </p:cNvGraphicFramePr>
          <p:nvPr>
            <p:extLst>
              <p:ext uri="{D42A27DB-BD31-4B8C-83A1-F6EECF244321}">
                <p14:modId xmlns:p14="http://schemas.microsoft.com/office/powerpoint/2010/main" val="3685458503"/>
              </p:ext>
            </p:extLst>
          </p:nvPr>
        </p:nvGraphicFramePr>
        <p:xfrm>
          <a:off x="5189799" y="1860840"/>
          <a:ext cx="1809750" cy="1725612"/>
        </p:xfrm>
        <a:graphic>
          <a:graphicData uri="http://schemas.openxmlformats.org/presentationml/2006/ole">
            <mc:AlternateContent xmlns:mc="http://schemas.openxmlformats.org/markup-compatibility/2006">
              <mc:Choice xmlns:v="urn:schemas-microsoft-com:vml" Requires="v">
                <p:oleObj name="Equation" r:id="rId4" imgW="317160" imgH="393480" progId="Equation.3">
                  <p:embed/>
                </p:oleObj>
              </mc:Choice>
              <mc:Fallback>
                <p:oleObj name="Equation" r:id="rId4" imgW="317160" imgH="393480" progId="Equation.3">
                  <p:embed/>
                  <p:pic>
                    <p:nvPicPr>
                      <p:cNvPr id="6" name="Object 13"/>
                      <p:cNvPicPr>
                        <a:picLocks noChangeAspect="1" noChangeArrowheads="1"/>
                      </p:cNvPicPr>
                      <p:nvPr/>
                    </p:nvPicPr>
                    <p:blipFill>
                      <a:blip r:embed="rId5"/>
                      <a:srcRect/>
                      <a:stretch>
                        <a:fillRect/>
                      </a:stretch>
                    </p:blipFill>
                    <p:spPr bwMode="auto">
                      <a:xfrm>
                        <a:off x="5189799" y="1860840"/>
                        <a:ext cx="1809750" cy="1725612"/>
                      </a:xfrm>
                      <a:prstGeom prst="rect">
                        <a:avLst/>
                      </a:prstGeom>
                      <a:noFill/>
                      <a:ln>
                        <a:noFill/>
                      </a:ln>
                      <a:effectLst/>
                    </p:spPr>
                  </p:pic>
                </p:oleObj>
              </mc:Fallback>
            </mc:AlternateContent>
          </a:graphicData>
        </a:graphic>
      </p:graphicFrame>
      <p:graphicFrame>
        <p:nvGraphicFramePr>
          <p:cNvPr id="7" name="Object 27"/>
          <p:cNvGraphicFramePr>
            <a:graphicFrameLocks noChangeAspect="1"/>
          </p:cNvGraphicFramePr>
          <p:nvPr>
            <p:extLst>
              <p:ext uri="{D42A27DB-BD31-4B8C-83A1-F6EECF244321}">
                <p14:modId xmlns:p14="http://schemas.microsoft.com/office/powerpoint/2010/main" val="1157359866"/>
              </p:ext>
            </p:extLst>
          </p:nvPr>
        </p:nvGraphicFramePr>
        <p:xfrm>
          <a:off x="3224556" y="4238044"/>
          <a:ext cx="6003925" cy="1614487"/>
        </p:xfrm>
        <a:graphic>
          <a:graphicData uri="http://schemas.openxmlformats.org/presentationml/2006/ole">
            <mc:AlternateContent xmlns:mc="http://schemas.openxmlformats.org/markup-compatibility/2006">
              <mc:Choice xmlns:v="urn:schemas-microsoft-com:vml" Requires="v">
                <p:oleObj name="Equation" r:id="rId6" imgW="1346040" imgH="393480" progId="Equation.3">
                  <p:embed/>
                </p:oleObj>
              </mc:Choice>
              <mc:Fallback>
                <p:oleObj name="Equation" r:id="rId6" imgW="1346040" imgH="393480" progId="Equation.3">
                  <p:embed/>
                  <p:pic>
                    <p:nvPicPr>
                      <p:cNvPr id="7" name="Object 27"/>
                      <p:cNvPicPr>
                        <a:picLocks noChangeAspect="1" noChangeArrowheads="1"/>
                      </p:cNvPicPr>
                      <p:nvPr/>
                    </p:nvPicPr>
                    <p:blipFill>
                      <a:blip r:embed="rId7"/>
                      <a:srcRect/>
                      <a:stretch>
                        <a:fillRect/>
                      </a:stretch>
                    </p:blipFill>
                    <p:spPr bwMode="auto">
                      <a:xfrm>
                        <a:off x="3224556" y="4238044"/>
                        <a:ext cx="6003925" cy="161448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3772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3">
            <a:extLst>
              <a:ext uri="{FF2B5EF4-FFF2-40B4-BE49-F238E27FC236}">
                <a16:creationId xmlns:a16="http://schemas.microsoft.com/office/drawing/2014/main" id="{0BEB7791-20AB-4543-B399-7279E390E3E2}"/>
              </a:ext>
            </a:extLst>
          </p:cNvPr>
          <p:cNvSpPr/>
          <p:nvPr/>
        </p:nvSpPr>
        <p:spPr>
          <a:xfrm>
            <a:off x="1490533" y="2113265"/>
            <a:ext cx="9984614" cy="1729947"/>
          </a:xfrm>
          <a:prstGeom prst="round2DiagRect">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600" b="1"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 name="Picture 2">
            <a:hlinkClick r:id="rId2" action="ppaction://hlinksldjump"/>
            <a:extLst>
              <a:ext uri="{FF2B5EF4-FFF2-40B4-BE49-F238E27FC236}">
                <a16:creationId xmlns:a16="http://schemas.microsoft.com/office/drawing/2014/main" id="{A30936A0-B094-4C58-AB3F-1DA17E023A7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96314" y="1131310"/>
            <a:ext cx="1846928" cy="1846928"/>
          </a:xfrm>
          <a:prstGeom prst="rect">
            <a:avLst/>
          </a:prstGeom>
        </p:spPr>
      </p:pic>
      <p:sp>
        <p:nvSpPr>
          <p:cNvPr id="4" name="Rectangle: Rounded Corners 17">
            <a:extLst>
              <a:ext uri="{FF2B5EF4-FFF2-40B4-BE49-F238E27FC236}">
                <a16:creationId xmlns:a16="http://schemas.microsoft.com/office/drawing/2014/main" id="{9F682473-4D95-4501-9320-21A6D26E96CC}"/>
              </a:ext>
            </a:extLst>
          </p:cNvPr>
          <p:cNvSpPr/>
          <p:nvPr/>
        </p:nvSpPr>
        <p:spPr>
          <a:xfrm>
            <a:off x="5486399" y="4569300"/>
            <a:ext cx="2000251" cy="1774260"/>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6" name="Object 14"/>
          <p:cNvGraphicFramePr>
            <a:graphicFrameLocks noChangeAspect="1"/>
          </p:cNvGraphicFramePr>
          <p:nvPr>
            <p:extLst>
              <p:ext uri="{D42A27DB-BD31-4B8C-83A1-F6EECF244321}">
                <p14:modId xmlns:p14="http://schemas.microsoft.com/office/powerpoint/2010/main" val="2117964353"/>
              </p:ext>
            </p:extLst>
          </p:nvPr>
        </p:nvGraphicFramePr>
        <p:xfrm>
          <a:off x="5895975" y="2062163"/>
          <a:ext cx="1706563" cy="1508125"/>
        </p:xfrm>
        <a:graphic>
          <a:graphicData uri="http://schemas.openxmlformats.org/presentationml/2006/ole">
            <mc:AlternateContent xmlns:mc="http://schemas.openxmlformats.org/markup-compatibility/2006">
              <mc:Choice xmlns:v="urn:schemas-microsoft-com:vml" Requires="v">
                <p:oleObj name="Equation" r:id="rId4" imgW="342720" imgH="393480" progId="Equation.3">
                  <p:embed/>
                </p:oleObj>
              </mc:Choice>
              <mc:Fallback>
                <p:oleObj name="Equation" r:id="rId4" imgW="342720" imgH="393480" progId="Equation.3">
                  <p:embed/>
                  <p:pic>
                    <p:nvPicPr>
                      <p:cNvPr id="6" name="Object 14"/>
                      <p:cNvPicPr>
                        <a:picLocks noChangeAspect="1" noChangeArrowheads="1"/>
                      </p:cNvPicPr>
                      <p:nvPr/>
                    </p:nvPicPr>
                    <p:blipFill>
                      <a:blip r:embed="rId5"/>
                      <a:srcRect/>
                      <a:stretch>
                        <a:fillRect/>
                      </a:stretch>
                    </p:blipFill>
                    <p:spPr bwMode="auto">
                      <a:xfrm>
                        <a:off x="5895975" y="2062163"/>
                        <a:ext cx="1706563" cy="1508125"/>
                      </a:xfrm>
                      <a:prstGeom prst="rect">
                        <a:avLst/>
                      </a:prstGeom>
                      <a:noFill/>
                      <a:ln>
                        <a:noFill/>
                      </a:ln>
                      <a:effectLst/>
                    </p:spPr>
                  </p:pic>
                </p:oleObj>
              </mc:Fallback>
            </mc:AlternateContent>
          </a:graphicData>
        </a:graphic>
      </p:graphicFrame>
      <p:graphicFrame>
        <p:nvGraphicFramePr>
          <p:cNvPr id="7" name="Object 28"/>
          <p:cNvGraphicFramePr>
            <a:graphicFrameLocks noChangeAspect="1"/>
          </p:cNvGraphicFramePr>
          <p:nvPr>
            <p:extLst>
              <p:ext uri="{D42A27DB-BD31-4B8C-83A1-F6EECF244321}">
                <p14:modId xmlns:p14="http://schemas.microsoft.com/office/powerpoint/2010/main" val="3970398161"/>
              </p:ext>
            </p:extLst>
          </p:nvPr>
        </p:nvGraphicFramePr>
        <p:xfrm>
          <a:off x="6300870" y="4689385"/>
          <a:ext cx="723900" cy="1654175"/>
        </p:xfrm>
        <a:graphic>
          <a:graphicData uri="http://schemas.openxmlformats.org/presentationml/2006/ole">
            <mc:AlternateContent xmlns:mc="http://schemas.openxmlformats.org/markup-compatibility/2006">
              <mc:Choice xmlns:v="urn:schemas-microsoft-com:vml" Requires="v">
                <p:oleObj name="Equation" r:id="rId6" imgW="152280" imgH="393480" progId="Equation.3">
                  <p:embed/>
                </p:oleObj>
              </mc:Choice>
              <mc:Fallback>
                <p:oleObj name="Equation" r:id="rId6" imgW="152280" imgH="393480" progId="Equation.3">
                  <p:embed/>
                  <p:pic>
                    <p:nvPicPr>
                      <p:cNvPr id="7" name="Object 28"/>
                      <p:cNvPicPr>
                        <a:picLocks noChangeAspect="1" noChangeArrowheads="1"/>
                      </p:cNvPicPr>
                      <p:nvPr/>
                    </p:nvPicPr>
                    <p:blipFill>
                      <a:blip r:embed="rId7"/>
                      <a:srcRect/>
                      <a:stretch>
                        <a:fillRect/>
                      </a:stretch>
                    </p:blipFill>
                    <p:spPr bwMode="auto">
                      <a:xfrm>
                        <a:off x="6300870" y="4689385"/>
                        <a:ext cx="723900" cy="16541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20393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pSp>
        <p:nvGrpSpPr>
          <p:cNvPr id="5" name="组合 12"/>
          <p:cNvGrpSpPr/>
          <p:nvPr/>
        </p:nvGrpSpPr>
        <p:grpSpPr>
          <a:xfrm>
            <a:off x="270346" y="218876"/>
            <a:ext cx="7474226" cy="1943879"/>
            <a:chOff x="3276599" y="2278685"/>
            <a:chExt cx="7742274" cy="2399564"/>
          </a:xfrm>
        </p:grpSpPr>
        <p:sp>
          <p:nvSpPr>
            <p:cNvPr id="6" name="对角圆角矩形 14"/>
            <p:cNvSpPr/>
            <p:nvPr/>
          </p:nvSpPr>
          <p:spPr>
            <a:xfrm>
              <a:off x="3276599" y="2278685"/>
              <a:ext cx="7742274" cy="2399564"/>
            </a:xfrm>
            <a:prstGeom prst="round2DiagRect">
              <a:avLst/>
            </a:prstGeom>
            <a:gradFill>
              <a:gsLst>
                <a:gs pos="55000">
                  <a:srgbClr val="FE9B02"/>
                </a:gs>
                <a:gs pos="0">
                  <a:srgbClr val="FD7C04"/>
                </a:gs>
                <a:gs pos="100000">
                  <a:srgbClr val="FFC000"/>
                </a:gs>
              </a:gsLst>
              <a:lin ang="5400000" scaled="1"/>
            </a:gradFill>
            <a:ln>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7" name="文本框 13"/>
            <p:cNvSpPr txBox="1"/>
            <p:nvPr/>
          </p:nvSpPr>
          <p:spPr>
            <a:xfrm>
              <a:off x="3443297" y="2406327"/>
              <a:ext cx="748032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000" b="1" i="0" u="none" strike="noStrike" kern="1200" cap="none" spc="0" normalizeH="0" baseline="0" noProof="0" dirty="0">
                  <a:ln>
                    <a:noFill/>
                  </a:ln>
                  <a:solidFill>
                    <a:schemeClr val="bg1"/>
                  </a:solidFill>
                  <a:effectLst/>
                  <a:uLnTx/>
                  <a:uFillTx/>
                  <a:latin typeface="UTM Arruba KT" panose="02040603050506020204" pitchFamily="18" charset="0"/>
                  <a:ea typeface="印品溜溜圆" panose="02000000000000000000" pitchFamily="2" charset="-122"/>
                </a:rPr>
                <a:t>Thử</a:t>
              </a:r>
              <a:r>
                <a:rPr kumimoji="0" lang="vi-VN" altLang="zh-CN" sz="6000" b="1" i="0" u="none" strike="noStrike" kern="1200" cap="none" spc="0" normalizeH="0" noProof="0" dirty="0">
                  <a:ln>
                    <a:noFill/>
                  </a:ln>
                  <a:solidFill>
                    <a:schemeClr val="bg1"/>
                  </a:solidFill>
                  <a:effectLst/>
                  <a:uLnTx/>
                  <a:uFillTx/>
                  <a:latin typeface="UTM Arruba KT" panose="02040603050506020204" pitchFamily="18" charset="0"/>
                  <a:ea typeface="印品溜溜圆" panose="02000000000000000000" pitchFamily="2" charset="-122"/>
                </a:rPr>
                <a:t> thách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000" b="1" i="0" u="none" strike="noStrike" kern="1200" cap="none" spc="0" normalizeH="0" noProof="0" dirty="0">
                  <a:ln>
                    <a:noFill/>
                  </a:ln>
                  <a:solidFill>
                    <a:schemeClr val="bg1"/>
                  </a:solidFill>
                  <a:effectLst/>
                  <a:uLnTx/>
                  <a:uFillTx/>
                  <a:latin typeface="UTM Arruba KT" panose="02040603050506020204" pitchFamily="18" charset="0"/>
                  <a:ea typeface="印品溜溜圆" panose="02000000000000000000" pitchFamily="2" charset="-122"/>
                </a:rPr>
                <a:t>Chinh phục các vì sao</a:t>
              </a:r>
              <a:endParaRPr kumimoji="0" lang="zh-CN" altLang="en-US" sz="6000" b="1" i="0" u="none" strike="noStrike" kern="1200" cap="none" spc="0" normalizeH="0" baseline="0" noProof="0" dirty="0">
                <a:ln>
                  <a:noFill/>
                </a:ln>
                <a:solidFill>
                  <a:schemeClr val="bg1"/>
                </a:solidFill>
                <a:effectLst/>
                <a:uLnTx/>
                <a:uFillTx/>
                <a:latin typeface="UTM Arruba KT" panose="02040603050506020204" pitchFamily="18" charset="0"/>
                <a:ea typeface="印品溜溜圆" panose="02000000000000000000" pitchFamily="2" charset="-122"/>
              </a:endParaRPr>
            </a:p>
          </p:txBody>
        </p:sp>
      </p:grpSp>
    </p:spTree>
    <p:extLst>
      <p:ext uri="{BB962C8B-B14F-4D97-AF65-F5344CB8AC3E}">
        <p14:creationId xmlns:p14="http://schemas.microsoft.com/office/powerpoint/2010/main" val="158473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ction="ppaction://hlinksldjump"/>
            <a:extLst>
              <a:ext uri="{FF2B5EF4-FFF2-40B4-BE49-F238E27FC236}">
                <a16:creationId xmlns:a16="http://schemas.microsoft.com/office/drawing/2014/main" id="{3723477D-8974-467B-B1D6-1841D9A28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1717" y="4636068"/>
            <a:ext cx="1975104" cy="1975104"/>
          </a:xfrm>
          <a:prstGeom prst="rect">
            <a:avLst/>
          </a:prstGeom>
        </p:spPr>
      </p:pic>
      <p:pic>
        <p:nvPicPr>
          <p:cNvPr id="3" name="Picture 2">
            <a:hlinkClick r:id="rId4" action="ppaction://hlinksldjump"/>
            <a:extLst>
              <a:ext uri="{FF2B5EF4-FFF2-40B4-BE49-F238E27FC236}">
                <a16:creationId xmlns:a16="http://schemas.microsoft.com/office/drawing/2014/main" id="{4FD5B494-E2DA-409F-B604-DDF3764671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9243" y="4636068"/>
            <a:ext cx="1975104" cy="1975104"/>
          </a:xfrm>
          <a:prstGeom prst="rect">
            <a:avLst/>
          </a:prstGeom>
        </p:spPr>
      </p:pic>
      <p:pic>
        <p:nvPicPr>
          <p:cNvPr id="4" name="Picture 3">
            <a:hlinkClick r:id="rId6" action="ppaction://hlinksldjump"/>
            <a:extLst>
              <a:ext uri="{FF2B5EF4-FFF2-40B4-BE49-F238E27FC236}">
                <a16:creationId xmlns:a16="http://schemas.microsoft.com/office/drawing/2014/main" id="{E948E2E9-5B16-4698-B93F-E11F1A0A8F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5955" y="4636068"/>
            <a:ext cx="1975104" cy="1975104"/>
          </a:xfrm>
          <a:prstGeom prst="rect">
            <a:avLst/>
          </a:prstGeom>
        </p:spPr>
      </p:pic>
      <p:pic>
        <p:nvPicPr>
          <p:cNvPr id="5" name="Picture 4">
            <a:hlinkClick r:id="rId8" action="ppaction://hlinksldjump"/>
            <a:extLst>
              <a:ext uri="{FF2B5EF4-FFF2-40B4-BE49-F238E27FC236}">
                <a16:creationId xmlns:a16="http://schemas.microsoft.com/office/drawing/2014/main" id="{D13EE80E-EEBC-4E2B-97AF-26910FBBBA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48063" y="4636068"/>
            <a:ext cx="1969708" cy="1975104"/>
          </a:xfrm>
          <a:prstGeom prst="rect">
            <a:avLst/>
          </a:prstGeom>
        </p:spPr>
      </p:pic>
      <p:pic>
        <p:nvPicPr>
          <p:cNvPr id="6" name="Picture 5">
            <a:hlinkClick r:id="rId10" action="ppaction://hlinksldjump"/>
            <a:extLst>
              <a:ext uri="{FF2B5EF4-FFF2-40B4-BE49-F238E27FC236}">
                <a16:creationId xmlns:a16="http://schemas.microsoft.com/office/drawing/2014/main" id="{3ABAFA07-1A3C-4FFB-BF72-21C7B81408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94302" y="2435121"/>
            <a:ext cx="1969708" cy="1975104"/>
          </a:xfrm>
          <a:prstGeom prst="rect">
            <a:avLst/>
          </a:prstGeom>
        </p:spPr>
      </p:pic>
      <p:pic>
        <p:nvPicPr>
          <p:cNvPr id="7" name="Picture 6">
            <a:hlinkClick r:id="rId12" action="ppaction://hlinksldjump"/>
            <a:extLst>
              <a:ext uri="{FF2B5EF4-FFF2-40B4-BE49-F238E27FC236}">
                <a16:creationId xmlns:a16="http://schemas.microsoft.com/office/drawing/2014/main" id="{0A875137-BE33-487E-93C9-670A0C72681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78027" y="2435121"/>
            <a:ext cx="1975104" cy="1975104"/>
          </a:xfrm>
          <a:prstGeom prst="rect">
            <a:avLst/>
          </a:prstGeom>
        </p:spPr>
      </p:pic>
      <p:pic>
        <p:nvPicPr>
          <p:cNvPr id="8" name="Picture 7">
            <a:hlinkClick r:id="rId14" action="ppaction://hlinksldjump"/>
            <a:extLst>
              <a:ext uri="{FF2B5EF4-FFF2-40B4-BE49-F238E27FC236}">
                <a16:creationId xmlns:a16="http://schemas.microsoft.com/office/drawing/2014/main" id="{627C3CFD-8F49-41C2-BAD6-9830C4DA1A4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67149" y="2435121"/>
            <a:ext cx="1969708" cy="1975104"/>
          </a:xfrm>
          <a:prstGeom prst="rect">
            <a:avLst/>
          </a:prstGeom>
        </p:spPr>
      </p:pic>
      <p:pic>
        <p:nvPicPr>
          <p:cNvPr id="9" name="Picture 8">
            <a:hlinkClick r:id="rId16" action="ppaction://hlinksldjump"/>
            <a:extLst>
              <a:ext uri="{FF2B5EF4-FFF2-40B4-BE49-F238E27FC236}">
                <a16:creationId xmlns:a16="http://schemas.microsoft.com/office/drawing/2014/main" id="{34C3CD04-1AE8-4B08-AB9E-19DF1331E3E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50875" y="2435121"/>
            <a:ext cx="1975104" cy="1975104"/>
          </a:xfrm>
          <a:prstGeom prst="rect">
            <a:avLst/>
          </a:prstGeom>
        </p:spPr>
      </p:pic>
      <p:pic>
        <p:nvPicPr>
          <p:cNvPr id="10" name="Picture 9">
            <a:hlinkClick r:id="rId18" action="ppaction://hlinksldjump"/>
            <a:extLst>
              <a:ext uri="{FF2B5EF4-FFF2-40B4-BE49-F238E27FC236}">
                <a16:creationId xmlns:a16="http://schemas.microsoft.com/office/drawing/2014/main" id="{2BFA6009-DC50-4516-9432-E820166A137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582428" y="200632"/>
            <a:ext cx="1975104" cy="1975104"/>
          </a:xfrm>
          <a:prstGeom prst="rect">
            <a:avLst/>
          </a:prstGeom>
        </p:spPr>
      </p:pic>
      <p:pic>
        <p:nvPicPr>
          <p:cNvPr id="11" name="Picture 10">
            <a:hlinkClick r:id="rId20" action="ppaction://hlinksldjump"/>
            <a:extLst>
              <a:ext uri="{FF2B5EF4-FFF2-40B4-BE49-F238E27FC236}">
                <a16:creationId xmlns:a16="http://schemas.microsoft.com/office/drawing/2014/main" id="{683C2FF6-E5F0-4B89-A055-B0A2AA8C836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574601" y="200366"/>
            <a:ext cx="1975104" cy="1975104"/>
          </a:xfrm>
          <a:prstGeom prst="rect">
            <a:avLst/>
          </a:prstGeom>
        </p:spPr>
      </p:pic>
      <p:pic>
        <p:nvPicPr>
          <p:cNvPr id="12" name="Picture 11">
            <a:hlinkClick r:id="rId22" action="ppaction://hlinksldjump"/>
            <a:extLst>
              <a:ext uri="{FF2B5EF4-FFF2-40B4-BE49-F238E27FC236}">
                <a16:creationId xmlns:a16="http://schemas.microsoft.com/office/drawing/2014/main" id="{E80EF3F6-7E16-43D3-9505-E00790F55AE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566774" y="200100"/>
            <a:ext cx="1975104" cy="1975104"/>
          </a:xfrm>
          <a:prstGeom prst="rect">
            <a:avLst/>
          </a:prstGeom>
        </p:spPr>
      </p:pic>
      <p:pic>
        <p:nvPicPr>
          <p:cNvPr id="13" name="Picture 12">
            <a:hlinkClick r:id="rId24" action="ppaction://hlinksldjump"/>
            <a:extLst>
              <a:ext uri="{FF2B5EF4-FFF2-40B4-BE49-F238E27FC236}">
                <a16:creationId xmlns:a16="http://schemas.microsoft.com/office/drawing/2014/main" id="{817C3DE1-3067-4C06-82D8-9197109C02BE}"/>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557353" y="199835"/>
            <a:ext cx="1976698" cy="1976698"/>
          </a:xfrm>
          <a:prstGeom prst="rect">
            <a:avLst/>
          </a:prstGeom>
        </p:spPr>
      </p:pic>
      <p:pic>
        <p:nvPicPr>
          <p:cNvPr id="14" name="Content Placeholder 12">
            <a:extLst>
              <a:ext uri="{FF2B5EF4-FFF2-40B4-BE49-F238E27FC236}">
                <a16:creationId xmlns:a16="http://schemas.microsoft.com/office/drawing/2014/main" id="{5541281B-0AB4-41DD-97F9-C5F98D2DE0F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19540099">
            <a:off x="13832611" y="-4372344"/>
            <a:ext cx="7049664" cy="5049754"/>
          </a:xfrm>
          <a:prstGeom prst="rect">
            <a:avLst/>
          </a:prstGeom>
        </p:spPr>
      </p:pic>
    </p:spTree>
    <p:extLst>
      <p:ext uri="{BB962C8B-B14F-4D97-AF65-F5344CB8AC3E}">
        <p14:creationId xmlns:p14="http://schemas.microsoft.com/office/powerpoint/2010/main" val="42548572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par>
                                <p:cTn id="9" presetID="53" presetClass="exit" presetSubtype="32" fill="hold" nodeType="withEffect">
                                  <p:stCondLst>
                                    <p:cond delay="0"/>
                                  </p:stCondLst>
                                  <p:childTnLst>
                                    <p:anim calcmode="lin" valueType="num">
                                      <p:cBhvr>
                                        <p:cTn id="10" dur="500"/>
                                        <p:tgtEl>
                                          <p:spTgt spid="13"/>
                                        </p:tgtEl>
                                        <p:attrNameLst>
                                          <p:attrName>ppt_w</p:attrName>
                                        </p:attrNameLst>
                                      </p:cBhvr>
                                      <p:tavLst>
                                        <p:tav tm="0">
                                          <p:val>
                                            <p:strVal val="ppt_w"/>
                                          </p:val>
                                        </p:tav>
                                        <p:tav tm="100000">
                                          <p:val>
                                            <p:fltVal val="0"/>
                                          </p:val>
                                        </p:tav>
                                      </p:tavLst>
                                    </p:anim>
                                    <p:anim calcmode="lin" valueType="num">
                                      <p:cBhvr>
                                        <p:cTn id="11" dur="500"/>
                                        <p:tgtEl>
                                          <p:spTgt spid="13"/>
                                        </p:tgtEl>
                                        <p:attrNameLst>
                                          <p:attrName>ppt_h</p:attrName>
                                        </p:attrNameLst>
                                      </p:cBhvr>
                                      <p:tavLst>
                                        <p:tav tm="0">
                                          <p:val>
                                            <p:strVal val="ppt_h"/>
                                          </p:val>
                                        </p:tav>
                                        <p:tav tm="100000">
                                          <p:val>
                                            <p:fltVal val="0"/>
                                          </p:val>
                                        </p:tav>
                                      </p:tavLst>
                                    </p:anim>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2"/>
                                        </p:tgtEl>
                                        <p:attrNameLst>
                                          <p:attrName>ppt_x</p:attrName>
                                        </p:attrNameLst>
                                      </p:cBhvr>
                                      <p:tavLst>
                                        <p:tav tm="0">
                                          <p:val>
                                            <p:strVal val="ppt_x"/>
                                          </p:val>
                                        </p:tav>
                                        <p:tav tm="100000">
                                          <p:val>
                                            <p:strVal val="ppt_x"/>
                                          </p:val>
                                        </p:tav>
                                      </p:tavLst>
                                    </p:anim>
                                    <p:anim calcmode="lin" valueType="num">
                                      <p:cBhvr additive="base">
                                        <p:cTn id="19" dur="500"/>
                                        <p:tgtEl>
                                          <p:spTgt spid="12"/>
                                        </p:tgtEl>
                                        <p:attrNameLst>
                                          <p:attrName>ppt_y</p:attrName>
                                        </p:attrNameLst>
                                      </p:cBhvr>
                                      <p:tavLst>
                                        <p:tav tm="0">
                                          <p:val>
                                            <p:strVal val="ppt_y"/>
                                          </p:val>
                                        </p:tav>
                                        <p:tav tm="100000">
                                          <p:val>
                                            <p:strVal val="1+ppt_h/2"/>
                                          </p:val>
                                        </p:tav>
                                      </p:tavLst>
                                    </p:anim>
                                    <p:set>
                                      <p:cBhvr>
                                        <p:cTn id="20" dur="1" fill="hold">
                                          <p:stCondLst>
                                            <p:cond delay="499"/>
                                          </p:stCondLst>
                                        </p:cTn>
                                        <p:tgtEl>
                                          <p:spTgt spid="12"/>
                                        </p:tgtEl>
                                        <p:attrNameLst>
                                          <p:attrName>style.visibility</p:attrName>
                                        </p:attrNameLst>
                                      </p:cBhvr>
                                      <p:to>
                                        <p:strVal val="hidden"/>
                                      </p:to>
                                    </p:set>
                                  </p:childTnLst>
                                </p:cTn>
                              </p:par>
                              <p:par>
                                <p:cTn id="21" presetID="53" presetClass="exit" presetSubtype="32" fill="hold" nodeType="withEffect">
                                  <p:stCondLst>
                                    <p:cond delay="0"/>
                                  </p:stCondLst>
                                  <p:childTnLst>
                                    <p:anim calcmode="lin" valueType="num">
                                      <p:cBhvr>
                                        <p:cTn id="22" dur="500"/>
                                        <p:tgtEl>
                                          <p:spTgt spid="12"/>
                                        </p:tgtEl>
                                        <p:attrNameLst>
                                          <p:attrName>ppt_w</p:attrName>
                                        </p:attrNameLst>
                                      </p:cBhvr>
                                      <p:tavLst>
                                        <p:tav tm="0">
                                          <p:val>
                                            <p:strVal val="ppt_w"/>
                                          </p:val>
                                        </p:tav>
                                        <p:tav tm="100000">
                                          <p:val>
                                            <p:fltVal val="0"/>
                                          </p:val>
                                        </p:tav>
                                      </p:tavLst>
                                    </p:anim>
                                    <p:anim calcmode="lin" valueType="num">
                                      <p:cBhvr>
                                        <p:cTn id="23" dur="500"/>
                                        <p:tgtEl>
                                          <p:spTgt spid="12"/>
                                        </p:tgtEl>
                                        <p:attrNameLst>
                                          <p:attrName>ppt_h</p:attrName>
                                        </p:attrNameLst>
                                      </p:cBhvr>
                                      <p:tavLst>
                                        <p:tav tm="0">
                                          <p:val>
                                            <p:strVal val="ppt_h"/>
                                          </p:val>
                                        </p:tav>
                                        <p:tav tm="100000">
                                          <p:val>
                                            <p:fltVal val="0"/>
                                          </p:val>
                                        </p:tav>
                                      </p:tavLst>
                                    </p:anim>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1"/>
                                        </p:tgtEl>
                                        <p:attrNameLst>
                                          <p:attrName>ppt_x</p:attrName>
                                        </p:attrNameLst>
                                      </p:cBhvr>
                                      <p:tavLst>
                                        <p:tav tm="0">
                                          <p:val>
                                            <p:strVal val="ppt_x"/>
                                          </p:val>
                                        </p:tav>
                                        <p:tav tm="100000">
                                          <p:val>
                                            <p:strVal val="ppt_x"/>
                                          </p:val>
                                        </p:tav>
                                      </p:tavLst>
                                    </p:anim>
                                    <p:anim calcmode="lin" valueType="num">
                                      <p:cBhvr additive="base">
                                        <p:cTn id="31" dur="500"/>
                                        <p:tgtEl>
                                          <p:spTgt spid="11"/>
                                        </p:tgtEl>
                                        <p:attrNameLst>
                                          <p:attrName>ppt_y</p:attrName>
                                        </p:attrNameLst>
                                      </p:cBhvr>
                                      <p:tavLst>
                                        <p:tav tm="0">
                                          <p:val>
                                            <p:strVal val="ppt_y"/>
                                          </p:val>
                                        </p:tav>
                                        <p:tav tm="100000">
                                          <p:val>
                                            <p:strVal val="1+ppt_h/2"/>
                                          </p:val>
                                        </p:tav>
                                      </p:tavLst>
                                    </p:anim>
                                    <p:set>
                                      <p:cBhvr>
                                        <p:cTn id="32" dur="1" fill="hold">
                                          <p:stCondLst>
                                            <p:cond delay="499"/>
                                          </p:stCondLst>
                                        </p:cTn>
                                        <p:tgtEl>
                                          <p:spTgt spid="11"/>
                                        </p:tgtEl>
                                        <p:attrNameLst>
                                          <p:attrName>style.visibility</p:attrName>
                                        </p:attrNameLst>
                                      </p:cBhvr>
                                      <p:to>
                                        <p:strVal val="hidden"/>
                                      </p:to>
                                    </p:set>
                                  </p:childTnLst>
                                </p:cTn>
                              </p:par>
                              <p:par>
                                <p:cTn id="33" presetID="53" presetClass="exit" presetSubtype="32" fill="hold" nodeType="withEffect">
                                  <p:stCondLst>
                                    <p:cond delay="0"/>
                                  </p:stCondLst>
                                  <p:childTnLst>
                                    <p:anim calcmode="lin" valueType="num">
                                      <p:cBhvr>
                                        <p:cTn id="34" dur="500"/>
                                        <p:tgtEl>
                                          <p:spTgt spid="11"/>
                                        </p:tgtEl>
                                        <p:attrNameLst>
                                          <p:attrName>ppt_w</p:attrName>
                                        </p:attrNameLst>
                                      </p:cBhvr>
                                      <p:tavLst>
                                        <p:tav tm="0">
                                          <p:val>
                                            <p:strVal val="ppt_w"/>
                                          </p:val>
                                        </p:tav>
                                        <p:tav tm="100000">
                                          <p:val>
                                            <p:fltVal val="0"/>
                                          </p:val>
                                        </p:tav>
                                      </p:tavLst>
                                    </p:anim>
                                    <p:anim calcmode="lin" valueType="num">
                                      <p:cBhvr>
                                        <p:cTn id="35" dur="500"/>
                                        <p:tgtEl>
                                          <p:spTgt spid="11"/>
                                        </p:tgtEl>
                                        <p:attrNameLst>
                                          <p:attrName>ppt_h</p:attrName>
                                        </p:attrNameLst>
                                      </p:cBhvr>
                                      <p:tavLst>
                                        <p:tav tm="0">
                                          <p:val>
                                            <p:strVal val="ppt_h"/>
                                          </p:val>
                                        </p:tav>
                                        <p:tav tm="100000">
                                          <p:val>
                                            <p:fltVal val="0"/>
                                          </p:val>
                                        </p:tav>
                                      </p:tavLst>
                                    </p:anim>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0"/>
                                        </p:tgtEl>
                                        <p:attrNameLst>
                                          <p:attrName>ppt_x</p:attrName>
                                        </p:attrNameLst>
                                      </p:cBhvr>
                                      <p:tavLst>
                                        <p:tav tm="0">
                                          <p:val>
                                            <p:strVal val="ppt_x"/>
                                          </p:val>
                                        </p:tav>
                                        <p:tav tm="100000">
                                          <p:val>
                                            <p:strVal val="ppt_x"/>
                                          </p:val>
                                        </p:tav>
                                      </p:tavLst>
                                    </p:anim>
                                    <p:anim calcmode="lin" valueType="num">
                                      <p:cBhvr additive="base">
                                        <p:cTn id="43" dur="500"/>
                                        <p:tgtEl>
                                          <p:spTgt spid="10"/>
                                        </p:tgtEl>
                                        <p:attrNameLst>
                                          <p:attrName>ppt_y</p:attrName>
                                        </p:attrNameLst>
                                      </p:cBhvr>
                                      <p:tavLst>
                                        <p:tav tm="0">
                                          <p:val>
                                            <p:strVal val="ppt_y"/>
                                          </p:val>
                                        </p:tav>
                                        <p:tav tm="100000">
                                          <p:val>
                                            <p:strVal val="1+ppt_h/2"/>
                                          </p:val>
                                        </p:tav>
                                      </p:tavLst>
                                    </p:anim>
                                    <p:set>
                                      <p:cBhvr>
                                        <p:cTn id="44" dur="1" fill="hold">
                                          <p:stCondLst>
                                            <p:cond delay="499"/>
                                          </p:stCondLst>
                                        </p:cTn>
                                        <p:tgtEl>
                                          <p:spTgt spid="10"/>
                                        </p:tgtEl>
                                        <p:attrNameLst>
                                          <p:attrName>style.visibility</p:attrName>
                                        </p:attrNameLst>
                                      </p:cBhvr>
                                      <p:to>
                                        <p:strVal val="hidden"/>
                                      </p:to>
                                    </p:set>
                                  </p:childTnLst>
                                </p:cTn>
                              </p:par>
                              <p:par>
                                <p:cTn id="45" presetID="53" presetClass="exit" presetSubtype="32" fill="hold" nodeType="withEffect">
                                  <p:stCondLst>
                                    <p:cond delay="0"/>
                                  </p:stCondLst>
                                  <p:childTnLst>
                                    <p:anim calcmode="lin" valueType="num">
                                      <p:cBhvr>
                                        <p:cTn id="46" dur="500"/>
                                        <p:tgtEl>
                                          <p:spTgt spid="10"/>
                                        </p:tgtEl>
                                        <p:attrNameLst>
                                          <p:attrName>ppt_w</p:attrName>
                                        </p:attrNameLst>
                                      </p:cBhvr>
                                      <p:tavLst>
                                        <p:tav tm="0">
                                          <p:val>
                                            <p:strVal val="ppt_w"/>
                                          </p:val>
                                        </p:tav>
                                        <p:tav tm="100000">
                                          <p:val>
                                            <p:fltVal val="0"/>
                                          </p:val>
                                        </p:tav>
                                      </p:tavLst>
                                    </p:anim>
                                    <p:anim calcmode="lin" valueType="num">
                                      <p:cBhvr>
                                        <p:cTn id="47" dur="500"/>
                                        <p:tgtEl>
                                          <p:spTgt spid="10"/>
                                        </p:tgtEl>
                                        <p:attrNameLst>
                                          <p:attrName>ppt_h</p:attrName>
                                        </p:attrNameLst>
                                      </p:cBhvr>
                                      <p:tavLst>
                                        <p:tav tm="0">
                                          <p:val>
                                            <p:strVal val="ppt_h"/>
                                          </p:val>
                                        </p:tav>
                                        <p:tav tm="100000">
                                          <p:val>
                                            <p:fltVal val="0"/>
                                          </p:val>
                                        </p:tav>
                                      </p:tavLst>
                                    </p:anim>
                                    <p:animEffect transition="out" filter="fade">
                                      <p:cBhvr>
                                        <p:cTn id="48" dur="500"/>
                                        <p:tgtEl>
                                          <p:spTgt spid="10"/>
                                        </p:tgtEl>
                                      </p:cBhvr>
                                    </p:animEffect>
                                    <p:set>
                                      <p:cBhvr>
                                        <p:cTn id="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9"/>
                                        </p:tgtEl>
                                        <p:attrNameLst>
                                          <p:attrName>ppt_x</p:attrName>
                                        </p:attrNameLst>
                                      </p:cBhvr>
                                      <p:tavLst>
                                        <p:tav tm="0">
                                          <p:val>
                                            <p:strVal val="ppt_x"/>
                                          </p:val>
                                        </p:tav>
                                        <p:tav tm="100000">
                                          <p:val>
                                            <p:strVal val="ppt_x"/>
                                          </p:val>
                                        </p:tav>
                                      </p:tavLst>
                                    </p:anim>
                                    <p:anim calcmode="lin" valueType="num">
                                      <p:cBhvr additive="base">
                                        <p:cTn id="55" dur="500"/>
                                        <p:tgtEl>
                                          <p:spTgt spid="9"/>
                                        </p:tgtEl>
                                        <p:attrNameLst>
                                          <p:attrName>ppt_y</p:attrName>
                                        </p:attrNameLst>
                                      </p:cBhvr>
                                      <p:tavLst>
                                        <p:tav tm="0">
                                          <p:val>
                                            <p:strVal val="ppt_y"/>
                                          </p:val>
                                        </p:tav>
                                        <p:tav tm="100000">
                                          <p:val>
                                            <p:strVal val="1+ppt_h/2"/>
                                          </p:val>
                                        </p:tav>
                                      </p:tavLst>
                                    </p:anim>
                                    <p:set>
                                      <p:cBhvr>
                                        <p:cTn id="56" dur="1" fill="hold">
                                          <p:stCondLst>
                                            <p:cond delay="499"/>
                                          </p:stCondLst>
                                        </p:cTn>
                                        <p:tgtEl>
                                          <p:spTgt spid="9"/>
                                        </p:tgtEl>
                                        <p:attrNameLst>
                                          <p:attrName>style.visibility</p:attrName>
                                        </p:attrNameLst>
                                      </p:cBhvr>
                                      <p:to>
                                        <p:strVal val="hidden"/>
                                      </p:to>
                                    </p:set>
                                  </p:childTnLst>
                                </p:cTn>
                              </p:par>
                              <p:par>
                                <p:cTn id="57" presetID="53" presetClass="exit" presetSubtype="32" fill="hold" nodeType="withEffect">
                                  <p:stCondLst>
                                    <p:cond delay="0"/>
                                  </p:stCondLst>
                                  <p:childTnLst>
                                    <p:anim calcmode="lin" valueType="num">
                                      <p:cBhvr>
                                        <p:cTn id="58" dur="500"/>
                                        <p:tgtEl>
                                          <p:spTgt spid="9"/>
                                        </p:tgtEl>
                                        <p:attrNameLst>
                                          <p:attrName>ppt_w</p:attrName>
                                        </p:attrNameLst>
                                      </p:cBhvr>
                                      <p:tavLst>
                                        <p:tav tm="0">
                                          <p:val>
                                            <p:strVal val="ppt_w"/>
                                          </p:val>
                                        </p:tav>
                                        <p:tav tm="100000">
                                          <p:val>
                                            <p:fltVal val="0"/>
                                          </p:val>
                                        </p:tav>
                                      </p:tavLst>
                                    </p:anim>
                                    <p:anim calcmode="lin" valueType="num">
                                      <p:cBhvr>
                                        <p:cTn id="59" dur="500"/>
                                        <p:tgtEl>
                                          <p:spTgt spid="9"/>
                                        </p:tgtEl>
                                        <p:attrNameLst>
                                          <p:attrName>ppt_h</p:attrName>
                                        </p:attrNameLst>
                                      </p:cBhvr>
                                      <p:tavLst>
                                        <p:tav tm="0">
                                          <p:val>
                                            <p:strVal val="ppt_h"/>
                                          </p:val>
                                        </p:tav>
                                        <p:tav tm="100000">
                                          <p:val>
                                            <p:fltVal val="0"/>
                                          </p:val>
                                        </p:tav>
                                      </p:tavLst>
                                    </p:anim>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8"/>
                                        </p:tgtEl>
                                        <p:attrNameLst>
                                          <p:attrName>ppt_x</p:attrName>
                                        </p:attrNameLst>
                                      </p:cBhvr>
                                      <p:tavLst>
                                        <p:tav tm="0">
                                          <p:val>
                                            <p:strVal val="ppt_x"/>
                                          </p:val>
                                        </p:tav>
                                        <p:tav tm="100000">
                                          <p:val>
                                            <p:strVal val="ppt_x"/>
                                          </p:val>
                                        </p:tav>
                                      </p:tavLst>
                                    </p:anim>
                                    <p:anim calcmode="lin" valueType="num">
                                      <p:cBhvr additive="base">
                                        <p:cTn id="67" dur="500"/>
                                        <p:tgtEl>
                                          <p:spTgt spid="8"/>
                                        </p:tgtEl>
                                        <p:attrNameLst>
                                          <p:attrName>ppt_y</p:attrName>
                                        </p:attrNameLst>
                                      </p:cBhvr>
                                      <p:tavLst>
                                        <p:tav tm="0">
                                          <p:val>
                                            <p:strVal val="ppt_y"/>
                                          </p:val>
                                        </p:tav>
                                        <p:tav tm="100000">
                                          <p:val>
                                            <p:strVal val="1+ppt_h/2"/>
                                          </p:val>
                                        </p:tav>
                                      </p:tavLst>
                                    </p:anim>
                                    <p:set>
                                      <p:cBhvr>
                                        <p:cTn id="68" dur="1" fill="hold">
                                          <p:stCondLst>
                                            <p:cond delay="499"/>
                                          </p:stCondLst>
                                        </p:cTn>
                                        <p:tgtEl>
                                          <p:spTgt spid="8"/>
                                        </p:tgtEl>
                                        <p:attrNameLst>
                                          <p:attrName>style.visibility</p:attrName>
                                        </p:attrNameLst>
                                      </p:cBhvr>
                                      <p:to>
                                        <p:strVal val="hidden"/>
                                      </p:to>
                                    </p:set>
                                  </p:childTnLst>
                                </p:cTn>
                              </p:par>
                              <p:par>
                                <p:cTn id="69" presetID="53" presetClass="exit" presetSubtype="32" fill="hold" nodeType="withEffect">
                                  <p:stCondLst>
                                    <p:cond delay="0"/>
                                  </p:stCondLst>
                                  <p:childTnLst>
                                    <p:anim calcmode="lin" valueType="num">
                                      <p:cBhvr>
                                        <p:cTn id="70" dur="500"/>
                                        <p:tgtEl>
                                          <p:spTgt spid="8"/>
                                        </p:tgtEl>
                                        <p:attrNameLst>
                                          <p:attrName>ppt_w</p:attrName>
                                        </p:attrNameLst>
                                      </p:cBhvr>
                                      <p:tavLst>
                                        <p:tav tm="0">
                                          <p:val>
                                            <p:strVal val="ppt_w"/>
                                          </p:val>
                                        </p:tav>
                                        <p:tav tm="100000">
                                          <p:val>
                                            <p:fltVal val="0"/>
                                          </p:val>
                                        </p:tav>
                                      </p:tavLst>
                                    </p:anim>
                                    <p:anim calcmode="lin" valueType="num">
                                      <p:cBhvr>
                                        <p:cTn id="71" dur="500"/>
                                        <p:tgtEl>
                                          <p:spTgt spid="8"/>
                                        </p:tgtEl>
                                        <p:attrNameLst>
                                          <p:attrName>ppt_h</p:attrName>
                                        </p:attrNameLst>
                                      </p:cBhvr>
                                      <p:tavLst>
                                        <p:tav tm="0">
                                          <p:val>
                                            <p:strVal val="ppt_h"/>
                                          </p:val>
                                        </p:tav>
                                        <p:tav tm="100000">
                                          <p:val>
                                            <p:fltVal val="0"/>
                                          </p:val>
                                        </p:tav>
                                      </p:tavLst>
                                    </p:anim>
                                    <p:animEffect transition="out" filter="fade">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7"/>
                                        </p:tgtEl>
                                        <p:attrNameLst>
                                          <p:attrName>ppt_x</p:attrName>
                                        </p:attrNameLst>
                                      </p:cBhvr>
                                      <p:tavLst>
                                        <p:tav tm="0">
                                          <p:val>
                                            <p:strVal val="ppt_x"/>
                                          </p:val>
                                        </p:tav>
                                        <p:tav tm="100000">
                                          <p:val>
                                            <p:strVal val="ppt_x"/>
                                          </p:val>
                                        </p:tav>
                                      </p:tavLst>
                                    </p:anim>
                                    <p:anim calcmode="lin" valueType="num">
                                      <p:cBhvr additive="base">
                                        <p:cTn id="79" dur="500"/>
                                        <p:tgtEl>
                                          <p:spTgt spid="7"/>
                                        </p:tgtEl>
                                        <p:attrNameLst>
                                          <p:attrName>ppt_y</p:attrName>
                                        </p:attrNameLst>
                                      </p:cBhvr>
                                      <p:tavLst>
                                        <p:tav tm="0">
                                          <p:val>
                                            <p:strVal val="ppt_y"/>
                                          </p:val>
                                        </p:tav>
                                        <p:tav tm="100000">
                                          <p:val>
                                            <p:strVal val="1+ppt_h/2"/>
                                          </p:val>
                                        </p:tav>
                                      </p:tavLst>
                                    </p:anim>
                                    <p:set>
                                      <p:cBhvr>
                                        <p:cTn id="80" dur="1" fill="hold">
                                          <p:stCondLst>
                                            <p:cond delay="499"/>
                                          </p:stCondLst>
                                        </p:cTn>
                                        <p:tgtEl>
                                          <p:spTgt spid="7"/>
                                        </p:tgtEl>
                                        <p:attrNameLst>
                                          <p:attrName>style.visibility</p:attrName>
                                        </p:attrNameLst>
                                      </p:cBhvr>
                                      <p:to>
                                        <p:strVal val="hidden"/>
                                      </p:to>
                                    </p:set>
                                  </p:childTnLst>
                                </p:cTn>
                              </p:par>
                              <p:par>
                                <p:cTn id="81" presetID="53" presetClass="exit" presetSubtype="32" fill="hold" nodeType="withEffect">
                                  <p:stCondLst>
                                    <p:cond delay="0"/>
                                  </p:stCondLst>
                                  <p:childTnLst>
                                    <p:anim calcmode="lin" valueType="num">
                                      <p:cBhvr>
                                        <p:cTn id="82" dur="500"/>
                                        <p:tgtEl>
                                          <p:spTgt spid="7"/>
                                        </p:tgtEl>
                                        <p:attrNameLst>
                                          <p:attrName>ppt_w</p:attrName>
                                        </p:attrNameLst>
                                      </p:cBhvr>
                                      <p:tavLst>
                                        <p:tav tm="0">
                                          <p:val>
                                            <p:strVal val="ppt_w"/>
                                          </p:val>
                                        </p:tav>
                                        <p:tav tm="100000">
                                          <p:val>
                                            <p:fltVal val="0"/>
                                          </p:val>
                                        </p:tav>
                                      </p:tavLst>
                                    </p:anim>
                                    <p:anim calcmode="lin" valueType="num">
                                      <p:cBhvr>
                                        <p:cTn id="83" dur="500"/>
                                        <p:tgtEl>
                                          <p:spTgt spid="7"/>
                                        </p:tgtEl>
                                        <p:attrNameLst>
                                          <p:attrName>ppt_h</p:attrName>
                                        </p:attrNameLst>
                                      </p:cBhvr>
                                      <p:tavLst>
                                        <p:tav tm="0">
                                          <p:val>
                                            <p:strVal val="ppt_h"/>
                                          </p:val>
                                        </p:tav>
                                        <p:tav tm="100000">
                                          <p:val>
                                            <p:fltVal val="0"/>
                                          </p:val>
                                        </p:tav>
                                      </p:tavLst>
                                    </p:anim>
                                    <p:animEffect transition="out" filter="fade">
                                      <p:cBhvr>
                                        <p:cTn id="84" dur="500"/>
                                        <p:tgtEl>
                                          <p:spTgt spid="7"/>
                                        </p:tgtEl>
                                      </p:cBhvr>
                                    </p:animEffect>
                                    <p:set>
                                      <p:cBhvr>
                                        <p:cTn id="85"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6" restart="whenNotActive" fill="hold" evtFilter="cancelBubble" nodeType="interactiveSeq">
                <p:stCondLst>
                  <p:cond evt="onClick" delay="0">
                    <p:tgtEl>
                      <p:spTgt spid="6"/>
                    </p:tgtEl>
                  </p:cond>
                </p:stCondLst>
                <p:endSync evt="end" delay="0">
                  <p:rtn val="all"/>
                </p:endSync>
                <p:childTnLst>
                  <p:par>
                    <p:cTn id="87" fill="hold">
                      <p:stCondLst>
                        <p:cond delay="0"/>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6"/>
                                        </p:tgtEl>
                                        <p:attrNameLst>
                                          <p:attrName>ppt_x</p:attrName>
                                        </p:attrNameLst>
                                      </p:cBhvr>
                                      <p:tavLst>
                                        <p:tav tm="0">
                                          <p:val>
                                            <p:strVal val="ppt_x"/>
                                          </p:val>
                                        </p:tav>
                                        <p:tav tm="100000">
                                          <p:val>
                                            <p:strVal val="ppt_x"/>
                                          </p:val>
                                        </p:tav>
                                      </p:tavLst>
                                    </p:anim>
                                    <p:anim calcmode="lin" valueType="num">
                                      <p:cBhvr additive="base">
                                        <p:cTn id="91" dur="500"/>
                                        <p:tgtEl>
                                          <p:spTgt spid="6"/>
                                        </p:tgtEl>
                                        <p:attrNameLst>
                                          <p:attrName>ppt_y</p:attrName>
                                        </p:attrNameLst>
                                      </p:cBhvr>
                                      <p:tavLst>
                                        <p:tav tm="0">
                                          <p:val>
                                            <p:strVal val="ppt_y"/>
                                          </p:val>
                                        </p:tav>
                                        <p:tav tm="100000">
                                          <p:val>
                                            <p:strVal val="1+ppt_h/2"/>
                                          </p:val>
                                        </p:tav>
                                      </p:tavLst>
                                    </p:anim>
                                    <p:set>
                                      <p:cBhvr>
                                        <p:cTn id="92" dur="1" fill="hold">
                                          <p:stCondLst>
                                            <p:cond delay="499"/>
                                          </p:stCondLst>
                                        </p:cTn>
                                        <p:tgtEl>
                                          <p:spTgt spid="6"/>
                                        </p:tgtEl>
                                        <p:attrNameLst>
                                          <p:attrName>style.visibility</p:attrName>
                                        </p:attrNameLst>
                                      </p:cBhvr>
                                      <p:to>
                                        <p:strVal val="hidden"/>
                                      </p:to>
                                    </p:set>
                                  </p:childTnLst>
                                </p:cTn>
                              </p:par>
                              <p:par>
                                <p:cTn id="93" presetID="53" presetClass="exit" presetSubtype="32" fill="hold" nodeType="withEffect">
                                  <p:stCondLst>
                                    <p:cond delay="0"/>
                                  </p:stCondLst>
                                  <p:childTnLst>
                                    <p:anim calcmode="lin" valueType="num">
                                      <p:cBhvr>
                                        <p:cTn id="94" dur="500"/>
                                        <p:tgtEl>
                                          <p:spTgt spid="6"/>
                                        </p:tgtEl>
                                        <p:attrNameLst>
                                          <p:attrName>ppt_w</p:attrName>
                                        </p:attrNameLst>
                                      </p:cBhvr>
                                      <p:tavLst>
                                        <p:tav tm="0">
                                          <p:val>
                                            <p:strVal val="ppt_w"/>
                                          </p:val>
                                        </p:tav>
                                        <p:tav tm="100000">
                                          <p:val>
                                            <p:fltVal val="0"/>
                                          </p:val>
                                        </p:tav>
                                      </p:tavLst>
                                    </p:anim>
                                    <p:anim calcmode="lin" valueType="num">
                                      <p:cBhvr>
                                        <p:cTn id="95" dur="500"/>
                                        <p:tgtEl>
                                          <p:spTgt spid="6"/>
                                        </p:tgtEl>
                                        <p:attrNameLst>
                                          <p:attrName>ppt_h</p:attrName>
                                        </p:attrNameLst>
                                      </p:cBhvr>
                                      <p:tavLst>
                                        <p:tav tm="0">
                                          <p:val>
                                            <p:strVal val="ppt_h"/>
                                          </p:val>
                                        </p:tav>
                                        <p:tav tm="100000">
                                          <p:val>
                                            <p:fltVal val="0"/>
                                          </p:val>
                                        </p:tav>
                                      </p:tavLst>
                                    </p:anim>
                                    <p:animEffect transition="out" filter="fade">
                                      <p:cBhvr>
                                        <p:cTn id="96" dur="500"/>
                                        <p:tgtEl>
                                          <p:spTgt spid="6"/>
                                        </p:tgtEl>
                                      </p:cBhvr>
                                    </p:animEffect>
                                    <p:set>
                                      <p:cBhvr>
                                        <p:cTn id="9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98" restart="whenNotActive" fill="hold" evtFilter="cancelBubble" nodeType="interactiveSeq">
                <p:stCondLst>
                  <p:cond evt="onClick" delay="0">
                    <p:tgtEl>
                      <p:spTgt spid="5"/>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nodeType="clickEffect">
                                  <p:stCondLst>
                                    <p:cond delay="0"/>
                                  </p:stCondLst>
                                  <p:childTnLst>
                                    <p:anim calcmode="lin" valueType="num">
                                      <p:cBhvr additive="base">
                                        <p:cTn id="102" dur="500"/>
                                        <p:tgtEl>
                                          <p:spTgt spid="5"/>
                                        </p:tgtEl>
                                        <p:attrNameLst>
                                          <p:attrName>ppt_x</p:attrName>
                                        </p:attrNameLst>
                                      </p:cBhvr>
                                      <p:tavLst>
                                        <p:tav tm="0">
                                          <p:val>
                                            <p:strVal val="ppt_x"/>
                                          </p:val>
                                        </p:tav>
                                        <p:tav tm="100000">
                                          <p:val>
                                            <p:strVal val="ppt_x"/>
                                          </p:val>
                                        </p:tav>
                                      </p:tavLst>
                                    </p:anim>
                                    <p:anim calcmode="lin" valueType="num">
                                      <p:cBhvr additive="base">
                                        <p:cTn id="103" dur="500"/>
                                        <p:tgtEl>
                                          <p:spTgt spid="5"/>
                                        </p:tgtEl>
                                        <p:attrNameLst>
                                          <p:attrName>ppt_y</p:attrName>
                                        </p:attrNameLst>
                                      </p:cBhvr>
                                      <p:tavLst>
                                        <p:tav tm="0">
                                          <p:val>
                                            <p:strVal val="ppt_y"/>
                                          </p:val>
                                        </p:tav>
                                        <p:tav tm="100000">
                                          <p:val>
                                            <p:strVal val="1+ppt_h/2"/>
                                          </p:val>
                                        </p:tav>
                                      </p:tavLst>
                                    </p:anim>
                                    <p:set>
                                      <p:cBhvr>
                                        <p:cTn id="104" dur="1" fill="hold">
                                          <p:stCondLst>
                                            <p:cond delay="499"/>
                                          </p:stCondLst>
                                        </p:cTn>
                                        <p:tgtEl>
                                          <p:spTgt spid="5"/>
                                        </p:tgtEl>
                                        <p:attrNameLst>
                                          <p:attrName>style.visibility</p:attrName>
                                        </p:attrNameLst>
                                      </p:cBhvr>
                                      <p:to>
                                        <p:strVal val="hidden"/>
                                      </p:to>
                                    </p:set>
                                  </p:childTnLst>
                                </p:cTn>
                              </p:par>
                              <p:par>
                                <p:cTn id="105" presetID="53" presetClass="exit" presetSubtype="32" fill="hold" nodeType="withEffect">
                                  <p:stCondLst>
                                    <p:cond delay="0"/>
                                  </p:stCondLst>
                                  <p:childTnLst>
                                    <p:anim calcmode="lin" valueType="num">
                                      <p:cBhvr>
                                        <p:cTn id="106" dur="500"/>
                                        <p:tgtEl>
                                          <p:spTgt spid="5"/>
                                        </p:tgtEl>
                                        <p:attrNameLst>
                                          <p:attrName>ppt_w</p:attrName>
                                        </p:attrNameLst>
                                      </p:cBhvr>
                                      <p:tavLst>
                                        <p:tav tm="0">
                                          <p:val>
                                            <p:strVal val="ppt_w"/>
                                          </p:val>
                                        </p:tav>
                                        <p:tav tm="100000">
                                          <p:val>
                                            <p:fltVal val="0"/>
                                          </p:val>
                                        </p:tav>
                                      </p:tavLst>
                                    </p:anim>
                                    <p:anim calcmode="lin" valueType="num">
                                      <p:cBhvr>
                                        <p:cTn id="107" dur="500"/>
                                        <p:tgtEl>
                                          <p:spTgt spid="5"/>
                                        </p:tgtEl>
                                        <p:attrNameLst>
                                          <p:attrName>ppt_h</p:attrName>
                                        </p:attrNameLst>
                                      </p:cBhvr>
                                      <p:tavLst>
                                        <p:tav tm="0">
                                          <p:val>
                                            <p:strVal val="ppt_h"/>
                                          </p:val>
                                        </p:tav>
                                        <p:tav tm="100000">
                                          <p:val>
                                            <p:fltVal val="0"/>
                                          </p:val>
                                        </p:tav>
                                      </p:tavLst>
                                    </p:anim>
                                    <p:animEffect transition="out" filter="fade">
                                      <p:cBhvr>
                                        <p:cTn id="108" dur="500"/>
                                        <p:tgtEl>
                                          <p:spTgt spid="5"/>
                                        </p:tgtEl>
                                      </p:cBhvr>
                                    </p:animEffect>
                                    <p:set>
                                      <p:cBhvr>
                                        <p:cTn id="10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0" restart="whenNotActive" fill="hold" evtFilter="cancelBubble" nodeType="interactiveSeq">
                <p:stCondLst>
                  <p:cond evt="onClick" delay="0">
                    <p:tgtEl>
                      <p:spTgt spid="4"/>
                    </p:tgtEl>
                  </p:cond>
                </p:stCondLst>
                <p:endSync evt="end" delay="0">
                  <p:rtn val="all"/>
                </p:endSync>
                <p:childTnLst>
                  <p:par>
                    <p:cTn id="111" fill="hold">
                      <p:stCondLst>
                        <p:cond delay="0"/>
                      </p:stCondLst>
                      <p:childTnLst>
                        <p:par>
                          <p:cTn id="112" fill="hold">
                            <p:stCondLst>
                              <p:cond delay="0"/>
                            </p:stCondLst>
                            <p:childTnLst>
                              <p:par>
                                <p:cTn id="113" presetID="2" presetClass="exit" presetSubtype="4" fill="hold" nodeType="clickEffect">
                                  <p:stCondLst>
                                    <p:cond delay="0"/>
                                  </p:stCondLst>
                                  <p:childTnLst>
                                    <p:anim calcmode="lin" valueType="num">
                                      <p:cBhvr additive="base">
                                        <p:cTn id="114" dur="500"/>
                                        <p:tgtEl>
                                          <p:spTgt spid="4"/>
                                        </p:tgtEl>
                                        <p:attrNameLst>
                                          <p:attrName>ppt_x</p:attrName>
                                        </p:attrNameLst>
                                      </p:cBhvr>
                                      <p:tavLst>
                                        <p:tav tm="0">
                                          <p:val>
                                            <p:strVal val="ppt_x"/>
                                          </p:val>
                                        </p:tav>
                                        <p:tav tm="100000">
                                          <p:val>
                                            <p:strVal val="ppt_x"/>
                                          </p:val>
                                        </p:tav>
                                      </p:tavLst>
                                    </p:anim>
                                    <p:anim calcmode="lin" valueType="num">
                                      <p:cBhvr additive="base">
                                        <p:cTn id="115" dur="500"/>
                                        <p:tgtEl>
                                          <p:spTgt spid="4"/>
                                        </p:tgtEl>
                                        <p:attrNameLst>
                                          <p:attrName>ppt_y</p:attrName>
                                        </p:attrNameLst>
                                      </p:cBhvr>
                                      <p:tavLst>
                                        <p:tav tm="0">
                                          <p:val>
                                            <p:strVal val="ppt_y"/>
                                          </p:val>
                                        </p:tav>
                                        <p:tav tm="100000">
                                          <p:val>
                                            <p:strVal val="1+ppt_h/2"/>
                                          </p:val>
                                        </p:tav>
                                      </p:tavLst>
                                    </p:anim>
                                    <p:set>
                                      <p:cBhvr>
                                        <p:cTn id="116" dur="1" fill="hold">
                                          <p:stCondLst>
                                            <p:cond delay="499"/>
                                          </p:stCondLst>
                                        </p:cTn>
                                        <p:tgtEl>
                                          <p:spTgt spid="4"/>
                                        </p:tgtEl>
                                        <p:attrNameLst>
                                          <p:attrName>style.visibility</p:attrName>
                                        </p:attrNameLst>
                                      </p:cBhvr>
                                      <p:to>
                                        <p:strVal val="hidden"/>
                                      </p:to>
                                    </p:set>
                                  </p:childTnLst>
                                </p:cTn>
                              </p:par>
                              <p:par>
                                <p:cTn id="117" presetID="53" presetClass="exit" presetSubtype="32" fill="hold" nodeType="withEffect">
                                  <p:stCondLst>
                                    <p:cond delay="0"/>
                                  </p:stCondLst>
                                  <p:childTnLst>
                                    <p:anim calcmode="lin" valueType="num">
                                      <p:cBhvr>
                                        <p:cTn id="118" dur="500"/>
                                        <p:tgtEl>
                                          <p:spTgt spid="4"/>
                                        </p:tgtEl>
                                        <p:attrNameLst>
                                          <p:attrName>ppt_w</p:attrName>
                                        </p:attrNameLst>
                                      </p:cBhvr>
                                      <p:tavLst>
                                        <p:tav tm="0">
                                          <p:val>
                                            <p:strVal val="ppt_w"/>
                                          </p:val>
                                        </p:tav>
                                        <p:tav tm="100000">
                                          <p:val>
                                            <p:fltVal val="0"/>
                                          </p:val>
                                        </p:tav>
                                      </p:tavLst>
                                    </p:anim>
                                    <p:anim calcmode="lin" valueType="num">
                                      <p:cBhvr>
                                        <p:cTn id="119" dur="500"/>
                                        <p:tgtEl>
                                          <p:spTgt spid="4"/>
                                        </p:tgtEl>
                                        <p:attrNameLst>
                                          <p:attrName>ppt_h</p:attrName>
                                        </p:attrNameLst>
                                      </p:cBhvr>
                                      <p:tavLst>
                                        <p:tav tm="0">
                                          <p:val>
                                            <p:strVal val="ppt_h"/>
                                          </p:val>
                                        </p:tav>
                                        <p:tav tm="100000">
                                          <p:val>
                                            <p:fltVal val="0"/>
                                          </p:val>
                                        </p:tav>
                                      </p:tavLst>
                                    </p:anim>
                                    <p:animEffect transition="out" filter="fade">
                                      <p:cBhvr>
                                        <p:cTn id="120" dur="500"/>
                                        <p:tgtEl>
                                          <p:spTgt spid="4"/>
                                        </p:tgtEl>
                                      </p:cBhvr>
                                    </p:animEffect>
                                    <p:set>
                                      <p:cBhvr>
                                        <p:cTn id="121"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22" restart="whenNotActive" fill="hold" evtFilter="cancelBubble" nodeType="interactiveSeq">
                <p:stCondLst>
                  <p:cond evt="onClick" delay="0">
                    <p:tgtEl>
                      <p:spTgt spid="3"/>
                    </p:tgtEl>
                  </p:cond>
                </p:stCondLst>
                <p:endSync evt="end" delay="0">
                  <p:rtn val="all"/>
                </p:endSync>
                <p:childTnLst>
                  <p:par>
                    <p:cTn id="123" fill="hold">
                      <p:stCondLst>
                        <p:cond delay="0"/>
                      </p:stCondLst>
                      <p:childTnLst>
                        <p:par>
                          <p:cTn id="124" fill="hold">
                            <p:stCondLst>
                              <p:cond delay="0"/>
                            </p:stCondLst>
                            <p:childTnLst>
                              <p:par>
                                <p:cTn id="125" presetID="2" presetClass="exit" presetSubtype="4" fill="hold" nodeType="clickEffect">
                                  <p:stCondLst>
                                    <p:cond delay="0"/>
                                  </p:stCondLst>
                                  <p:childTnLst>
                                    <p:anim calcmode="lin" valueType="num">
                                      <p:cBhvr additive="base">
                                        <p:cTn id="126" dur="500"/>
                                        <p:tgtEl>
                                          <p:spTgt spid="3"/>
                                        </p:tgtEl>
                                        <p:attrNameLst>
                                          <p:attrName>ppt_x</p:attrName>
                                        </p:attrNameLst>
                                      </p:cBhvr>
                                      <p:tavLst>
                                        <p:tav tm="0">
                                          <p:val>
                                            <p:strVal val="ppt_x"/>
                                          </p:val>
                                        </p:tav>
                                        <p:tav tm="100000">
                                          <p:val>
                                            <p:strVal val="ppt_x"/>
                                          </p:val>
                                        </p:tav>
                                      </p:tavLst>
                                    </p:anim>
                                    <p:anim calcmode="lin" valueType="num">
                                      <p:cBhvr additive="base">
                                        <p:cTn id="127" dur="500"/>
                                        <p:tgtEl>
                                          <p:spTgt spid="3"/>
                                        </p:tgtEl>
                                        <p:attrNameLst>
                                          <p:attrName>ppt_y</p:attrName>
                                        </p:attrNameLst>
                                      </p:cBhvr>
                                      <p:tavLst>
                                        <p:tav tm="0">
                                          <p:val>
                                            <p:strVal val="ppt_y"/>
                                          </p:val>
                                        </p:tav>
                                        <p:tav tm="100000">
                                          <p:val>
                                            <p:strVal val="1+ppt_h/2"/>
                                          </p:val>
                                        </p:tav>
                                      </p:tavLst>
                                    </p:anim>
                                    <p:set>
                                      <p:cBhvr>
                                        <p:cTn id="128" dur="1" fill="hold">
                                          <p:stCondLst>
                                            <p:cond delay="499"/>
                                          </p:stCondLst>
                                        </p:cTn>
                                        <p:tgtEl>
                                          <p:spTgt spid="3"/>
                                        </p:tgtEl>
                                        <p:attrNameLst>
                                          <p:attrName>style.visibility</p:attrName>
                                        </p:attrNameLst>
                                      </p:cBhvr>
                                      <p:to>
                                        <p:strVal val="hidden"/>
                                      </p:to>
                                    </p:set>
                                  </p:childTnLst>
                                </p:cTn>
                              </p:par>
                              <p:par>
                                <p:cTn id="129" presetID="53" presetClass="exit" presetSubtype="32" fill="hold" nodeType="withEffect">
                                  <p:stCondLst>
                                    <p:cond delay="0"/>
                                  </p:stCondLst>
                                  <p:childTnLst>
                                    <p:anim calcmode="lin" valueType="num">
                                      <p:cBhvr>
                                        <p:cTn id="130" dur="500"/>
                                        <p:tgtEl>
                                          <p:spTgt spid="3"/>
                                        </p:tgtEl>
                                        <p:attrNameLst>
                                          <p:attrName>ppt_w</p:attrName>
                                        </p:attrNameLst>
                                      </p:cBhvr>
                                      <p:tavLst>
                                        <p:tav tm="0">
                                          <p:val>
                                            <p:strVal val="ppt_w"/>
                                          </p:val>
                                        </p:tav>
                                        <p:tav tm="100000">
                                          <p:val>
                                            <p:fltVal val="0"/>
                                          </p:val>
                                        </p:tav>
                                      </p:tavLst>
                                    </p:anim>
                                    <p:anim calcmode="lin" valueType="num">
                                      <p:cBhvr>
                                        <p:cTn id="131" dur="500"/>
                                        <p:tgtEl>
                                          <p:spTgt spid="3"/>
                                        </p:tgtEl>
                                        <p:attrNameLst>
                                          <p:attrName>ppt_h</p:attrName>
                                        </p:attrNameLst>
                                      </p:cBhvr>
                                      <p:tavLst>
                                        <p:tav tm="0">
                                          <p:val>
                                            <p:strVal val="ppt_h"/>
                                          </p:val>
                                        </p:tav>
                                        <p:tav tm="100000">
                                          <p:val>
                                            <p:fltVal val="0"/>
                                          </p:val>
                                        </p:tav>
                                      </p:tavLst>
                                    </p:anim>
                                    <p:animEffect transition="out" filter="fade">
                                      <p:cBhvr>
                                        <p:cTn id="132" dur="500"/>
                                        <p:tgtEl>
                                          <p:spTgt spid="3"/>
                                        </p:tgtEl>
                                      </p:cBhvr>
                                    </p:animEffect>
                                    <p:set>
                                      <p:cBhvr>
                                        <p:cTn id="13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34" restart="whenNotActive" fill="hold" evtFilter="cancelBubble" nodeType="interactiveSeq">
                <p:stCondLst>
                  <p:cond evt="onClick" delay="0">
                    <p:tgtEl>
                      <p:spTgt spid="2"/>
                    </p:tgtEl>
                  </p:cond>
                </p:stCondLst>
                <p:endSync evt="end" delay="0">
                  <p:rtn val="all"/>
                </p:endSync>
                <p:childTnLst>
                  <p:par>
                    <p:cTn id="135" fill="hold">
                      <p:stCondLst>
                        <p:cond delay="0"/>
                      </p:stCondLst>
                      <p:childTnLst>
                        <p:par>
                          <p:cTn id="136" fill="hold">
                            <p:stCondLst>
                              <p:cond delay="0"/>
                            </p:stCondLst>
                            <p:childTnLst>
                              <p:par>
                                <p:cTn id="137" presetID="2" presetClass="exit" presetSubtype="4" fill="hold" nodeType="clickEffect">
                                  <p:stCondLst>
                                    <p:cond delay="0"/>
                                  </p:stCondLst>
                                  <p:childTnLst>
                                    <p:anim calcmode="lin" valueType="num">
                                      <p:cBhvr additive="base">
                                        <p:cTn id="138" dur="500"/>
                                        <p:tgtEl>
                                          <p:spTgt spid="2"/>
                                        </p:tgtEl>
                                        <p:attrNameLst>
                                          <p:attrName>ppt_x</p:attrName>
                                        </p:attrNameLst>
                                      </p:cBhvr>
                                      <p:tavLst>
                                        <p:tav tm="0">
                                          <p:val>
                                            <p:strVal val="ppt_x"/>
                                          </p:val>
                                        </p:tav>
                                        <p:tav tm="100000">
                                          <p:val>
                                            <p:strVal val="ppt_x"/>
                                          </p:val>
                                        </p:tav>
                                      </p:tavLst>
                                    </p:anim>
                                    <p:anim calcmode="lin" valueType="num">
                                      <p:cBhvr additive="base">
                                        <p:cTn id="139" dur="500"/>
                                        <p:tgtEl>
                                          <p:spTgt spid="2"/>
                                        </p:tgtEl>
                                        <p:attrNameLst>
                                          <p:attrName>ppt_y</p:attrName>
                                        </p:attrNameLst>
                                      </p:cBhvr>
                                      <p:tavLst>
                                        <p:tav tm="0">
                                          <p:val>
                                            <p:strVal val="ppt_y"/>
                                          </p:val>
                                        </p:tav>
                                        <p:tav tm="100000">
                                          <p:val>
                                            <p:strVal val="1+ppt_h/2"/>
                                          </p:val>
                                        </p:tav>
                                      </p:tavLst>
                                    </p:anim>
                                    <p:set>
                                      <p:cBhvr>
                                        <p:cTn id="140" dur="1" fill="hold">
                                          <p:stCondLst>
                                            <p:cond delay="499"/>
                                          </p:stCondLst>
                                        </p:cTn>
                                        <p:tgtEl>
                                          <p:spTgt spid="2"/>
                                        </p:tgtEl>
                                        <p:attrNameLst>
                                          <p:attrName>style.visibility</p:attrName>
                                        </p:attrNameLst>
                                      </p:cBhvr>
                                      <p:to>
                                        <p:strVal val="hidden"/>
                                      </p:to>
                                    </p:set>
                                  </p:childTnLst>
                                </p:cTn>
                              </p:par>
                              <p:par>
                                <p:cTn id="141" presetID="53" presetClass="exit" presetSubtype="32" fill="hold" nodeType="withEffect">
                                  <p:stCondLst>
                                    <p:cond delay="0"/>
                                  </p:stCondLst>
                                  <p:childTnLst>
                                    <p:anim calcmode="lin" valueType="num">
                                      <p:cBhvr>
                                        <p:cTn id="142" dur="500"/>
                                        <p:tgtEl>
                                          <p:spTgt spid="2"/>
                                        </p:tgtEl>
                                        <p:attrNameLst>
                                          <p:attrName>ppt_w</p:attrName>
                                        </p:attrNameLst>
                                      </p:cBhvr>
                                      <p:tavLst>
                                        <p:tav tm="0">
                                          <p:val>
                                            <p:strVal val="ppt_w"/>
                                          </p:val>
                                        </p:tav>
                                        <p:tav tm="100000">
                                          <p:val>
                                            <p:fltVal val="0"/>
                                          </p:val>
                                        </p:tav>
                                      </p:tavLst>
                                    </p:anim>
                                    <p:anim calcmode="lin" valueType="num">
                                      <p:cBhvr>
                                        <p:cTn id="143" dur="500"/>
                                        <p:tgtEl>
                                          <p:spTgt spid="2"/>
                                        </p:tgtEl>
                                        <p:attrNameLst>
                                          <p:attrName>ppt_h</p:attrName>
                                        </p:attrNameLst>
                                      </p:cBhvr>
                                      <p:tavLst>
                                        <p:tav tm="0">
                                          <p:val>
                                            <p:strVal val="ppt_h"/>
                                          </p:val>
                                        </p:tav>
                                        <p:tav tm="100000">
                                          <p:val>
                                            <p:fltVal val="0"/>
                                          </p:val>
                                        </p:tav>
                                      </p:tavLst>
                                    </p:anim>
                                    <p:animEffect transition="out" filter="fade">
                                      <p:cBhvr>
                                        <p:cTn id="144" dur="500"/>
                                        <p:tgtEl>
                                          <p:spTgt spid="2"/>
                                        </p:tgtEl>
                                      </p:cBhvr>
                                    </p:animEffect>
                                    <p:set>
                                      <p:cBhvr>
                                        <p:cTn id="145"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7" name="Rectangle 6"/>
          <p:cNvSpPr/>
          <p:nvPr/>
        </p:nvSpPr>
        <p:spPr>
          <a:xfrm>
            <a:off x="1441837" y="1340645"/>
            <a:ext cx="6096000" cy="1754326"/>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5400" b="1" i="0" u="none" strike="noStrike" kern="1200" cap="none" spc="0" normalizeH="0" baseline="0" noProof="0" dirty="0">
                <a:ln>
                  <a:noFill/>
                </a:ln>
                <a:solidFill>
                  <a:srgbClr val="FEDA22">
                    <a:lumMod val="75000"/>
                  </a:srgbClr>
                </a:solidFill>
                <a:effectLst/>
                <a:uLnTx/>
                <a:uFillTx/>
                <a:latin typeface="UTM Arruba KT" panose="02040603050506020204" pitchFamily="18" charset="0"/>
                <a:ea typeface="印品溜溜圆" panose="02000000000000000000" pitchFamily="2" charset="-122"/>
                <a:cs typeface="+mn-cs"/>
              </a:rPr>
              <a:t>Thử thách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5400" b="1" i="0" u="none" strike="noStrike" kern="1200" cap="none" spc="0" normalizeH="0" baseline="0" noProof="0" dirty="0">
                <a:ln>
                  <a:noFill/>
                </a:ln>
                <a:solidFill>
                  <a:srgbClr val="FEDA22">
                    <a:lumMod val="75000"/>
                  </a:srgbClr>
                </a:solidFill>
                <a:effectLst/>
                <a:uLnTx/>
                <a:uFillTx/>
                <a:latin typeface="UTM Arruba KT" panose="02040603050506020204" pitchFamily="18" charset="0"/>
                <a:ea typeface="印品溜溜圆" panose="02000000000000000000" pitchFamily="2" charset="-122"/>
                <a:cs typeface="+mn-cs"/>
              </a:rPr>
              <a:t>Gặp gỡ bạn bè</a:t>
            </a:r>
            <a:endParaRPr kumimoji="0" lang="zh-CN" altLang="en-US" sz="5400" b="1" i="0" u="none" strike="noStrike" kern="1200" cap="none" spc="0" normalizeH="0" baseline="0" noProof="0" dirty="0">
              <a:ln>
                <a:noFill/>
              </a:ln>
              <a:solidFill>
                <a:srgbClr val="FEDA22">
                  <a:lumMod val="75000"/>
                </a:srgbClr>
              </a:solidFill>
              <a:effectLst/>
              <a:uLnTx/>
              <a:uFillTx/>
              <a:latin typeface="UTM Arruba KT" panose="02040603050506020204" pitchFamily="18" charset="0"/>
              <a:ea typeface="印品溜溜圆" panose="02000000000000000000" pitchFamily="2" charset="-122"/>
              <a:cs typeface="+mn-cs"/>
            </a:endParaRPr>
          </a:p>
        </p:txBody>
      </p:sp>
    </p:spTree>
    <p:extLst>
      <p:ext uri="{BB962C8B-B14F-4D97-AF65-F5344CB8AC3E}">
        <p14:creationId xmlns:p14="http://schemas.microsoft.com/office/powerpoint/2010/main" val="3407123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38" name="Google Shape;1270;p44"/>
          <p:cNvSpPr txBox="1">
            <a:spLocks/>
          </p:cNvSpPr>
          <p:nvPr/>
        </p:nvSpPr>
        <p:spPr>
          <a:xfrm>
            <a:off x="1230959" y="67329"/>
            <a:ext cx="3641517" cy="699360"/>
          </a:xfrm>
          <a:prstGeom prst="rect">
            <a:avLst/>
          </a:prstGeom>
          <a:solidFill>
            <a:srgbClr val="18243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1400"/>
              <a:buFont typeface="Arial"/>
              <a:buNone/>
              <a:defRPr sz="1400" b="0" i="0" u="none" strike="noStrike" cap="none">
                <a:solidFill>
                  <a:schemeClr val="lt1"/>
                </a:solidFill>
                <a:latin typeface="IBM Plex Sans Light"/>
                <a:ea typeface="IBM Plex Sans Light"/>
                <a:cs typeface="IBM Plex Sans Light"/>
                <a:sym typeface="IBM Plex Sans Light"/>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IBM Plex Sans Light"/>
                <a:ea typeface="IBM Plex Sans Light"/>
                <a:cs typeface="IBM Plex Sans Light"/>
                <a:sym typeface="IBM Plex Sans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9pPr>
          </a:lstStyle>
          <a:p>
            <a:pPr marL="0" marR="0" lvl="0" indent="0" algn="l" defTabSz="914400" rtl="0" eaLnBrk="1" fontAlgn="auto" latinLnBrk="0" hangingPunct="1">
              <a:lnSpc>
                <a:spcPct val="90000"/>
              </a:lnSpc>
              <a:spcBef>
                <a:spcPts val="0"/>
              </a:spcBef>
              <a:spcAft>
                <a:spcPts val="0"/>
              </a:spcAft>
              <a:buClr>
                <a:srgbClr val="FFFFFF"/>
              </a:buClr>
              <a:buSzPts val="1400"/>
              <a:buFont typeface="Arial"/>
              <a:buNone/>
              <a:tabLst/>
              <a:defRPr/>
            </a:pPr>
            <a:r>
              <a:rPr kumimoji="0" lang="vi-VN" sz="4800" b="0" i="0" u="none" strike="noStrike" kern="0" cap="none" spc="0" normalizeH="0" baseline="0" noProof="0">
                <a:ln>
                  <a:noFill/>
                </a:ln>
                <a:solidFill>
                  <a:srgbClr val="FFFFFF"/>
                </a:solidFill>
                <a:effectLst/>
                <a:uLnTx/>
                <a:uFillTx/>
                <a:latin typeface="IBM Plex Sans Light"/>
                <a:sym typeface="IBM Plex Sans Light"/>
              </a:rPr>
              <a:t>Bài 2: Tìm x</a:t>
            </a:r>
            <a:endParaRPr kumimoji="0" lang="vi-VN" sz="4800" b="0" i="0" u="none" strike="noStrike" kern="0" cap="none" spc="0" normalizeH="0" baseline="0" noProof="0" dirty="0">
              <a:ln>
                <a:noFill/>
              </a:ln>
              <a:solidFill>
                <a:srgbClr val="FFFFFF"/>
              </a:solidFill>
              <a:effectLst/>
              <a:uLnTx/>
              <a:uFillTx/>
              <a:latin typeface="IBM Plex Sans Light"/>
              <a:sym typeface="IBM Plex Sans Light"/>
            </a:endParaRPr>
          </a:p>
        </p:txBody>
      </p:sp>
      <p:sp>
        <p:nvSpPr>
          <p:cNvPr id="70" name="Google Shape;1331;p44"/>
          <p:cNvSpPr/>
          <p:nvPr/>
        </p:nvSpPr>
        <p:spPr>
          <a:xfrm rot="5597716">
            <a:off x="700243" y="5445651"/>
            <a:ext cx="768820" cy="248832"/>
          </a:xfrm>
          <a:custGeom>
            <a:avLst/>
            <a:gdLst/>
            <a:ahLst/>
            <a:cxnLst/>
            <a:rect l="l" t="t" r="r" b="b"/>
            <a:pathLst>
              <a:path w="2596" h="3471" extrusionOk="0">
                <a:moveTo>
                  <a:pt x="1298" y="0"/>
                </a:moveTo>
                <a:cubicBezTo>
                  <a:pt x="1280" y="0"/>
                  <a:pt x="1262" y="9"/>
                  <a:pt x="1262" y="27"/>
                </a:cubicBezTo>
                <a:cubicBezTo>
                  <a:pt x="1108" y="920"/>
                  <a:pt x="667" y="1598"/>
                  <a:pt x="12" y="1717"/>
                </a:cubicBezTo>
                <a:lnTo>
                  <a:pt x="0" y="1741"/>
                </a:lnTo>
                <a:lnTo>
                  <a:pt x="0" y="1753"/>
                </a:lnTo>
                <a:lnTo>
                  <a:pt x="12" y="1753"/>
                </a:lnTo>
                <a:cubicBezTo>
                  <a:pt x="667" y="1872"/>
                  <a:pt x="1108" y="2551"/>
                  <a:pt x="1262" y="3444"/>
                </a:cubicBezTo>
                <a:cubicBezTo>
                  <a:pt x="1262" y="3462"/>
                  <a:pt x="1280" y="3471"/>
                  <a:pt x="1298" y="3471"/>
                </a:cubicBezTo>
                <a:cubicBezTo>
                  <a:pt x="1316" y="3471"/>
                  <a:pt x="1334" y="3462"/>
                  <a:pt x="1334" y="3444"/>
                </a:cubicBezTo>
                <a:cubicBezTo>
                  <a:pt x="1489" y="2551"/>
                  <a:pt x="1929" y="1872"/>
                  <a:pt x="2584" y="1753"/>
                </a:cubicBezTo>
                <a:lnTo>
                  <a:pt x="2596" y="1753"/>
                </a:lnTo>
                <a:cubicBezTo>
                  <a:pt x="2596" y="1741"/>
                  <a:pt x="2596" y="1717"/>
                  <a:pt x="2584" y="1717"/>
                </a:cubicBezTo>
                <a:cubicBezTo>
                  <a:pt x="1929" y="1598"/>
                  <a:pt x="1489" y="920"/>
                  <a:pt x="1334" y="27"/>
                </a:cubicBezTo>
                <a:cubicBezTo>
                  <a:pt x="1334" y="9"/>
                  <a:pt x="1316" y="0"/>
                  <a:pt x="12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srgbClr val="FFFFFF"/>
              </a:solidFill>
              <a:effectLst/>
              <a:uLnTx/>
              <a:uFillTx/>
              <a:latin typeface="Arial"/>
              <a:ea typeface="+mn-ea"/>
              <a:cs typeface="+mn-cs"/>
            </a:endParaRPr>
          </a:p>
        </p:txBody>
      </p:sp>
      <p:sp>
        <p:nvSpPr>
          <p:cNvPr id="71" name="Google Shape;1332;p44"/>
          <p:cNvSpPr/>
          <p:nvPr/>
        </p:nvSpPr>
        <p:spPr>
          <a:xfrm>
            <a:off x="10411855" y="454208"/>
            <a:ext cx="179712" cy="624961"/>
          </a:xfrm>
          <a:custGeom>
            <a:avLst/>
            <a:gdLst/>
            <a:ahLst/>
            <a:cxnLst/>
            <a:rect l="l" t="t" r="r" b="b"/>
            <a:pathLst>
              <a:path w="2596" h="3472" extrusionOk="0">
                <a:moveTo>
                  <a:pt x="1298" y="1"/>
                </a:moveTo>
                <a:cubicBezTo>
                  <a:pt x="1280" y="1"/>
                  <a:pt x="1262" y="10"/>
                  <a:pt x="1262" y="28"/>
                </a:cubicBezTo>
                <a:cubicBezTo>
                  <a:pt x="1108" y="921"/>
                  <a:pt x="667" y="1599"/>
                  <a:pt x="12" y="1718"/>
                </a:cubicBezTo>
                <a:lnTo>
                  <a:pt x="0" y="1742"/>
                </a:lnTo>
                <a:lnTo>
                  <a:pt x="0" y="1754"/>
                </a:lnTo>
                <a:lnTo>
                  <a:pt x="12" y="1754"/>
                </a:lnTo>
                <a:cubicBezTo>
                  <a:pt x="667" y="1873"/>
                  <a:pt x="1108" y="2552"/>
                  <a:pt x="1262" y="3445"/>
                </a:cubicBezTo>
                <a:cubicBezTo>
                  <a:pt x="1262" y="3463"/>
                  <a:pt x="1280" y="3472"/>
                  <a:pt x="1298" y="3472"/>
                </a:cubicBezTo>
                <a:cubicBezTo>
                  <a:pt x="1316" y="3472"/>
                  <a:pt x="1334" y="3463"/>
                  <a:pt x="1334" y="3445"/>
                </a:cubicBezTo>
                <a:cubicBezTo>
                  <a:pt x="1489" y="2552"/>
                  <a:pt x="1929" y="1873"/>
                  <a:pt x="2584" y="1754"/>
                </a:cubicBezTo>
                <a:lnTo>
                  <a:pt x="2596" y="1754"/>
                </a:lnTo>
                <a:cubicBezTo>
                  <a:pt x="2596" y="1718"/>
                  <a:pt x="2596" y="1718"/>
                  <a:pt x="2584" y="1718"/>
                </a:cubicBezTo>
                <a:cubicBezTo>
                  <a:pt x="1929" y="1599"/>
                  <a:pt x="1489" y="921"/>
                  <a:pt x="1334" y="28"/>
                </a:cubicBezTo>
                <a:cubicBezTo>
                  <a:pt x="1334" y="10"/>
                  <a:pt x="1316" y="1"/>
                  <a:pt x="12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4800" b="0" i="0" u="none" strike="noStrike" kern="1200" cap="none" spc="0" normalizeH="0" baseline="0" noProof="0">
              <a:ln>
                <a:noFill/>
              </a:ln>
              <a:solidFill>
                <a:srgbClr val="FFFFFF"/>
              </a:solidFill>
              <a:effectLst/>
              <a:uLnTx/>
              <a:uFillTx/>
              <a:latin typeface="Arial"/>
              <a:ea typeface="+mn-ea"/>
              <a:cs typeface="+mn-cs"/>
            </a:endParaRPr>
          </a:p>
        </p:txBody>
      </p:sp>
      <p:sp>
        <p:nvSpPr>
          <p:cNvPr id="76" name="Google Shape;343;p15">
            <a:extLst>
              <a:ext uri="{FF2B5EF4-FFF2-40B4-BE49-F238E27FC236}">
                <a16:creationId xmlns:a16="http://schemas.microsoft.com/office/drawing/2014/main" id="{269AFCC6-CD00-4BFD-8E7B-36C2638A9F67}"/>
              </a:ext>
            </a:extLst>
          </p:cNvPr>
          <p:cNvSpPr txBox="1">
            <a:spLocks/>
          </p:cNvSpPr>
          <p:nvPr/>
        </p:nvSpPr>
        <p:spPr>
          <a:xfrm>
            <a:off x="4173977" y="1291391"/>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x</a:t>
            </a:r>
          </a:p>
        </p:txBody>
      </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119F5C43-C144-41DE-BA62-CE69E27BE272}"/>
                  </a:ext>
                </a:extLst>
              </p:cNvPr>
              <p:cNvSpPr txBox="1"/>
              <p:nvPr/>
            </p:nvSpPr>
            <p:spPr>
              <a:xfrm>
                <a:off x="1731229" y="1016138"/>
                <a:ext cx="3692504" cy="18221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𝟕</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77" name="TextBox 76">
                <a:extLst>
                  <a:ext uri="{FF2B5EF4-FFF2-40B4-BE49-F238E27FC236}">
                    <a16:creationId xmlns:a16="http://schemas.microsoft.com/office/drawing/2014/main" id="{119F5C43-C144-41DE-BA62-CE69E27BE272}"/>
                  </a:ext>
                </a:extLst>
              </p:cNvPr>
              <p:cNvSpPr txBox="1">
                <a:spLocks noRot="1" noChangeAspect="1" noMove="1" noResize="1" noEditPoints="1" noAdjustHandles="1" noChangeArrowheads="1" noChangeShapeType="1" noTextEdit="1"/>
              </p:cNvSpPr>
              <p:nvPr/>
            </p:nvSpPr>
            <p:spPr>
              <a:xfrm>
                <a:off x="1731229" y="1016138"/>
                <a:ext cx="3692504" cy="1822102"/>
              </a:xfrm>
              <a:prstGeom prst="rect">
                <a:avLst/>
              </a:prstGeom>
              <a:blipFill>
                <a:blip r:embed="rId3"/>
                <a:stretch>
                  <a:fillRect b="-2007"/>
                </a:stretch>
              </a:blipFill>
            </p:spPr>
            <p:txBody>
              <a:bodyPr/>
              <a:lstStyle/>
              <a:p>
                <a:r>
                  <a:rPr lang="en-US">
                    <a:noFill/>
                  </a:rPr>
                  <a:t> </a:t>
                </a:r>
              </a:p>
            </p:txBody>
          </p:sp>
        </mc:Fallback>
      </mc:AlternateContent>
      <p:sp>
        <p:nvSpPr>
          <p:cNvPr id="78" name="Google Shape;343;p15">
            <a:extLst>
              <a:ext uri="{FF2B5EF4-FFF2-40B4-BE49-F238E27FC236}">
                <a16:creationId xmlns:a16="http://schemas.microsoft.com/office/drawing/2014/main" id="{239B4352-A598-44B8-BB3A-E1307F4F640A}"/>
              </a:ext>
            </a:extLst>
          </p:cNvPr>
          <p:cNvSpPr txBox="1">
            <a:spLocks/>
          </p:cNvSpPr>
          <p:nvPr/>
        </p:nvSpPr>
        <p:spPr>
          <a:xfrm>
            <a:off x="5847682" y="1342986"/>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79" name="Google Shape;343;p15">
            <a:extLst>
              <a:ext uri="{FF2B5EF4-FFF2-40B4-BE49-F238E27FC236}">
                <a16:creationId xmlns:a16="http://schemas.microsoft.com/office/drawing/2014/main" id="{332CC3A1-F227-4077-9F24-5CDBF4621C0A}"/>
              </a:ext>
            </a:extLst>
          </p:cNvPr>
          <p:cNvSpPr txBox="1">
            <a:spLocks/>
          </p:cNvSpPr>
          <p:nvPr/>
        </p:nvSpPr>
        <p:spPr>
          <a:xfrm>
            <a:off x="2155178" y="1247629"/>
            <a:ext cx="5227921"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80" name="Google Shape;343;p15">
            <a:extLst>
              <a:ext uri="{FF2B5EF4-FFF2-40B4-BE49-F238E27FC236}">
                <a16:creationId xmlns:a16="http://schemas.microsoft.com/office/drawing/2014/main" id="{01092191-19E8-4EAF-880A-8A460966E7A7}"/>
              </a:ext>
            </a:extLst>
          </p:cNvPr>
          <p:cNvSpPr txBox="1">
            <a:spLocks/>
          </p:cNvSpPr>
          <p:nvPr/>
        </p:nvSpPr>
        <p:spPr>
          <a:xfrm>
            <a:off x="5065830" y="1281890"/>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1" u="none" strike="noStrike" kern="1200" cap="none" spc="0" normalizeH="0" baseline="0" noProof="0" dirty="0">
                <a:ln>
                  <a:noFill/>
                </a:ln>
                <a:solidFill>
                  <a:srgbClr val="FEDA22">
                    <a:lumMod val="60000"/>
                    <a:lumOff val="40000"/>
                  </a:srgbClr>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p>
        </p:txBody>
      </p:sp>
      <mc:AlternateContent xmlns:mc="http://schemas.openxmlformats.org/markup-compatibility/2006" xmlns:a14="http://schemas.microsoft.com/office/drawing/2010/main">
        <mc:Choice Requires="a14">
          <p:sp>
            <p:nvSpPr>
              <p:cNvPr id="81" name="Google Shape;343;p15">
                <a:extLst>
                  <a:ext uri="{FF2B5EF4-FFF2-40B4-BE49-F238E27FC236}">
                    <a16:creationId xmlns:a16="http://schemas.microsoft.com/office/drawing/2014/main" id="{76D4F18D-EDFE-4D9A-BB48-5955BEC60EAE}"/>
                  </a:ext>
                </a:extLst>
              </p:cNvPr>
              <p:cNvSpPr txBox="1">
                <a:spLocks/>
              </p:cNvSpPr>
              <p:nvPr/>
            </p:nvSpPr>
            <p:spPr>
              <a:xfrm>
                <a:off x="5338340" y="1021363"/>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sym typeface="Arial"/>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Cambria Math" panose="02040503050406030204" pitchFamily="18" charset="0"/>
                              <a:sym typeface="Arial"/>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Cambria Math" panose="02040503050406030204" pitchFamily="18" charset="0"/>
                              <a:sym typeface="Arial"/>
                            </a:rPr>
                            <m:t>𝟑</m:t>
                          </m:r>
                        </m:den>
                      </m:f>
                    </m:oMath>
                  </m:oMathPara>
                </a14:m>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mc:Choice>
        <mc:Fallback xmlns="">
          <p:sp>
            <p:nvSpPr>
              <p:cNvPr id="81" name="Google Shape;343;p15">
                <a:extLst>
                  <a:ext uri="{FF2B5EF4-FFF2-40B4-BE49-F238E27FC236}">
                    <a16:creationId xmlns:a16="http://schemas.microsoft.com/office/drawing/2014/main" id="{76D4F18D-EDFE-4D9A-BB48-5955BEC60EAE}"/>
                  </a:ext>
                </a:extLst>
              </p:cNvPr>
              <p:cNvSpPr txBox="1">
                <a:spLocks noRot="1" noChangeAspect="1" noMove="1" noResize="1" noEditPoints="1" noAdjustHandles="1" noChangeArrowheads="1" noChangeShapeType="1" noTextEdit="1"/>
              </p:cNvSpPr>
              <p:nvPr/>
            </p:nvSpPr>
            <p:spPr>
              <a:xfrm>
                <a:off x="5338340" y="1021363"/>
                <a:ext cx="3692504" cy="635798"/>
              </a:xfrm>
              <a:prstGeom prst="rect">
                <a:avLst/>
              </a:prstGeom>
              <a:blipFill>
                <a:blip r:embed="rId4"/>
                <a:stretch>
                  <a:fillRect b="-200962"/>
                </a:stretch>
              </a:blipFill>
            </p:spPr>
            <p:txBody>
              <a:bodyPr/>
              <a:lstStyle/>
              <a:p>
                <a:r>
                  <a:rPr lang="en-US">
                    <a:noFill/>
                  </a:rPr>
                  <a:t> </a:t>
                </a:r>
              </a:p>
            </p:txBody>
          </p:sp>
        </mc:Fallback>
      </mc:AlternateContent>
      <p:sp>
        <p:nvSpPr>
          <p:cNvPr id="82" name="Google Shape;343;p15">
            <a:extLst>
              <a:ext uri="{FF2B5EF4-FFF2-40B4-BE49-F238E27FC236}">
                <a16:creationId xmlns:a16="http://schemas.microsoft.com/office/drawing/2014/main" id="{91B15573-56BA-4E2A-BA62-B004FD6A8586}"/>
              </a:ext>
            </a:extLst>
          </p:cNvPr>
          <p:cNvSpPr txBox="1">
            <a:spLocks/>
          </p:cNvSpPr>
          <p:nvPr/>
        </p:nvSpPr>
        <p:spPr>
          <a:xfrm>
            <a:off x="7866481" y="3237088"/>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60BD2C4F-66C7-44F8-81C0-46DFA03124A1}"/>
                  </a:ext>
                </a:extLst>
              </p:cNvPr>
              <p:cNvSpPr txBox="1"/>
              <p:nvPr/>
            </p:nvSpPr>
            <p:spPr>
              <a:xfrm>
                <a:off x="6912082" y="2994604"/>
                <a:ext cx="3692504" cy="18221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𝟕</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83" name="TextBox 82">
                <a:extLst>
                  <a:ext uri="{FF2B5EF4-FFF2-40B4-BE49-F238E27FC236}">
                    <a16:creationId xmlns:a16="http://schemas.microsoft.com/office/drawing/2014/main" id="{60BD2C4F-66C7-44F8-81C0-46DFA03124A1}"/>
                  </a:ext>
                </a:extLst>
              </p:cNvPr>
              <p:cNvSpPr txBox="1">
                <a:spLocks noRot="1" noChangeAspect="1" noMove="1" noResize="1" noEditPoints="1" noAdjustHandles="1" noChangeArrowheads="1" noChangeShapeType="1" noTextEdit="1"/>
              </p:cNvSpPr>
              <p:nvPr/>
            </p:nvSpPr>
            <p:spPr>
              <a:xfrm>
                <a:off x="6912082" y="2994604"/>
                <a:ext cx="3692504" cy="1822102"/>
              </a:xfrm>
              <a:prstGeom prst="rect">
                <a:avLst/>
              </a:prstGeom>
              <a:blipFill>
                <a:blip r:embed="rId5"/>
                <a:stretch>
                  <a:fillRect b="-2341"/>
                </a:stretch>
              </a:blipFill>
            </p:spPr>
            <p:txBody>
              <a:bodyPr/>
              <a:lstStyle/>
              <a:p>
                <a:r>
                  <a:rPr lang="en-US">
                    <a:noFill/>
                  </a:rPr>
                  <a:t> </a:t>
                </a:r>
              </a:p>
            </p:txBody>
          </p:sp>
        </mc:Fallback>
      </mc:AlternateContent>
      <p:sp>
        <p:nvSpPr>
          <p:cNvPr id="84" name="Google Shape;343;p15">
            <a:extLst>
              <a:ext uri="{FF2B5EF4-FFF2-40B4-BE49-F238E27FC236}">
                <a16:creationId xmlns:a16="http://schemas.microsoft.com/office/drawing/2014/main" id="{C0F027F9-43E1-48B2-96F3-EE40B1D5B938}"/>
              </a:ext>
            </a:extLst>
          </p:cNvPr>
          <p:cNvSpPr txBox="1">
            <a:spLocks/>
          </p:cNvSpPr>
          <p:nvPr/>
        </p:nvSpPr>
        <p:spPr>
          <a:xfrm>
            <a:off x="5893879" y="4965188"/>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85" name="Google Shape;343;p15">
            <a:extLst>
              <a:ext uri="{FF2B5EF4-FFF2-40B4-BE49-F238E27FC236}">
                <a16:creationId xmlns:a16="http://schemas.microsoft.com/office/drawing/2014/main" id="{B1787CC3-0EE1-418F-8D61-D067ED57BD4E}"/>
              </a:ext>
            </a:extLst>
          </p:cNvPr>
          <p:cNvSpPr txBox="1">
            <a:spLocks/>
          </p:cNvSpPr>
          <p:nvPr/>
        </p:nvSpPr>
        <p:spPr>
          <a:xfrm>
            <a:off x="4939479" y="3171422"/>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1" u="none" strike="noStrike" kern="1200" cap="none" spc="0" normalizeH="0" baseline="0" noProof="0" dirty="0">
                <a:ln>
                  <a:noFill/>
                </a:ln>
                <a:solidFill>
                  <a:srgbClr val="FEDA22">
                    <a:lumMod val="60000"/>
                    <a:lumOff val="40000"/>
                  </a:srgbClr>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6000" b="1" i="1" u="none" strike="noStrike" kern="1200" cap="none" spc="0" normalizeH="0" baseline="0" noProof="0" dirty="0">
              <a:ln>
                <a:noFill/>
              </a:ln>
              <a:solidFill>
                <a:srgbClr val="FEDA22">
                  <a:lumMod val="60000"/>
                  <a:lumOff val="40000"/>
                </a:srgbClr>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86" name="Google Shape;343;p15">
                <a:extLst>
                  <a:ext uri="{FF2B5EF4-FFF2-40B4-BE49-F238E27FC236}">
                    <a16:creationId xmlns:a16="http://schemas.microsoft.com/office/drawing/2014/main" id="{AEADB073-7236-4059-8900-92AB7ECA821C}"/>
                  </a:ext>
                </a:extLst>
              </p:cNvPr>
              <p:cNvSpPr txBox="1">
                <a:spLocks/>
              </p:cNvSpPr>
              <p:nvPr/>
            </p:nvSpPr>
            <p:spPr>
              <a:xfrm>
                <a:off x="5416679" y="2912700"/>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sym typeface="Arial"/>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Cambria Math" panose="02040503050406030204" pitchFamily="18" charset="0"/>
                              <a:sym typeface="Arial"/>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Cambria Math" panose="02040503050406030204" pitchFamily="18" charset="0"/>
                              <a:sym typeface="Arial"/>
                            </a:rPr>
                            <m:t>𝟑</m:t>
                          </m:r>
                        </m:den>
                      </m:f>
                    </m:oMath>
                  </m:oMathPara>
                </a14:m>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mc:Choice>
        <mc:Fallback xmlns="">
          <p:sp>
            <p:nvSpPr>
              <p:cNvPr id="86" name="Google Shape;343;p15">
                <a:extLst>
                  <a:ext uri="{FF2B5EF4-FFF2-40B4-BE49-F238E27FC236}">
                    <a16:creationId xmlns:a16="http://schemas.microsoft.com/office/drawing/2014/main" id="{AEADB073-7236-4059-8900-92AB7ECA821C}"/>
                  </a:ext>
                </a:extLst>
              </p:cNvPr>
              <p:cNvSpPr txBox="1">
                <a:spLocks noRot="1" noChangeAspect="1" noMove="1" noResize="1" noEditPoints="1" noAdjustHandles="1" noChangeArrowheads="1" noChangeShapeType="1" noTextEdit="1"/>
              </p:cNvSpPr>
              <p:nvPr/>
            </p:nvSpPr>
            <p:spPr>
              <a:xfrm>
                <a:off x="5416679" y="2912700"/>
                <a:ext cx="3692504" cy="635798"/>
              </a:xfrm>
              <a:prstGeom prst="rect">
                <a:avLst/>
              </a:prstGeom>
              <a:blipFill>
                <a:blip r:embed="rId6"/>
                <a:stretch>
                  <a:fillRect b="-200962"/>
                </a:stretch>
              </a:blipFill>
            </p:spPr>
            <p:txBody>
              <a:bodyPr/>
              <a:lstStyle/>
              <a:p>
                <a:r>
                  <a:rPr lang="en-US">
                    <a:noFill/>
                  </a:rPr>
                  <a:t> </a:t>
                </a:r>
              </a:p>
            </p:txBody>
          </p:sp>
        </mc:Fallback>
      </mc:AlternateContent>
      <p:sp>
        <p:nvSpPr>
          <p:cNvPr id="87" name="Google Shape;343;p15">
            <a:extLst>
              <a:ext uri="{FF2B5EF4-FFF2-40B4-BE49-F238E27FC236}">
                <a16:creationId xmlns:a16="http://schemas.microsoft.com/office/drawing/2014/main" id="{E205B6C6-AA10-461D-B029-5A6A2E6D3686}"/>
              </a:ext>
            </a:extLst>
          </p:cNvPr>
          <p:cNvSpPr txBox="1">
            <a:spLocks/>
          </p:cNvSpPr>
          <p:nvPr/>
        </p:nvSpPr>
        <p:spPr>
          <a:xfrm>
            <a:off x="5893879" y="3264516"/>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88" name="Google Shape;343;p15">
            <a:extLst>
              <a:ext uri="{FF2B5EF4-FFF2-40B4-BE49-F238E27FC236}">
                <a16:creationId xmlns:a16="http://schemas.microsoft.com/office/drawing/2014/main" id="{56557356-8352-4B12-9E35-2D7AB0BA35A6}"/>
              </a:ext>
            </a:extLst>
          </p:cNvPr>
          <p:cNvSpPr txBox="1">
            <a:spLocks/>
          </p:cNvSpPr>
          <p:nvPr/>
        </p:nvSpPr>
        <p:spPr>
          <a:xfrm>
            <a:off x="4986249" y="4907620"/>
            <a:ext cx="3692504"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1" u="none" strike="noStrike" kern="1200" cap="none" spc="0" normalizeH="0" baseline="0" noProof="0" dirty="0">
                <a:ln>
                  <a:noFill/>
                </a:ln>
                <a:solidFill>
                  <a:srgbClr val="FEDA22">
                    <a:lumMod val="60000"/>
                    <a:lumOff val="40000"/>
                  </a:srgbClr>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6000" b="1" i="1" u="none" strike="noStrike" kern="1200" cap="none" spc="0" normalizeH="0" baseline="0" noProof="0" dirty="0">
              <a:ln>
                <a:noFill/>
              </a:ln>
              <a:solidFill>
                <a:srgbClr val="FEDA22">
                  <a:lumMod val="60000"/>
                  <a:lumOff val="40000"/>
                </a:srgbClr>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DF0885E2-79C5-478D-82A5-B13F68BA3AE2}"/>
                  </a:ext>
                </a:extLst>
              </p:cNvPr>
              <p:cNvSpPr txBox="1"/>
              <p:nvPr/>
            </p:nvSpPr>
            <p:spPr>
              <a:xfrm>
                <a:off x="6185245" y="4690512"/>
                <a:ext cx="3692504" cy="1820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𝟕</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𝟑</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89" name="TextBox 88">
                <a:extLst>
                  <a:ext uri="{FF2B5EF4-FFF2-40B4-BE49-F238E27FC236}">
                    <a16:creationId xmlns:a16="http://schemas.microsoft.com/office/drawing/2014/main" id="{DF0885E2-79C5-478D-82A5-B13F68BA3AE2}"/>
                  </a:ext>
                </a:extLst>
              </p:cNvPr>
              <p:cNvSpPr txBox="1">
                <a:spLocks noRot="1" noChangeAspect="1" noMove="1" noResize="1" noEditPoints="1" noAdjustHandles="1" noChangeArrowheads="1" noChangeShapeType="1" noTextEdit="1"/>
              </p:cNvSpPr>
              <p:nvPr/>
            </p:nvSpPr>
            <p:spPr>
              <a:xfrm>
                <a:off x="6185245" y="4690512"/>
                <a:ext cx="3692504" cy="1820948"/>
              </a:xfrm>
              <a:prstGeom prst="rect">
                <a:avLst/>
              </a:prstGeom>
              <a:blipFill>
                <a:blip r:embed="rId7"/>
                <a:stretch>
                  <a:fillRect b="-2341"/>
                </a:stretch>
              </a:blipFill>
            </p:spPr>
            <p:txBody>
              <a:bodyPr/>
              <a:lstStyle/>
              <a:p>
                <a:r>
                  <a:rPr lang="en-US">
                    <a:noFill/>
                  </a:rPr>
                  <a:t> </a:t>
                </a:r>
              </a:p>
            </p:txBody>
          </p:sp>
        </mc:Fallback>
      </mc:AlternateContent>
      <p:pic>
        <p:nvPicPr>
          <p:cNvPr id="14342" name="Picture 6" descr="QuuynhAnh Trươg (kimsoohyun2472007) - Hồ sơ | Pinterest"/>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20072509">
            <a:off x="8718979" y="-351534"/>
            <a:ext cx="3979097" cy="39852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71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randombar(horizontal)">
                                      <p:cBhvr>
                                        <p:cTn id="7" dur="500"/>
                                        <p:tgtEl>
                                          <p:spTgt spid="7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randombar(horizontal)">
                                      <p:cBhvr>
                                        <p:cTn id="10" dur="500"/>
                                        <p:tgtEl>
                                          <p:spTgt spid="7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randombar(horizontal)">
                                      <p:cBhvr>
                                        <p:cTn id="13" dur="500"/>
                                        <p:tgtEl>
                                          <p:spTgt spid="7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randombar(horizontal)">
                                      <p:cBhvr>
                                        <p:cTn id="16" dur="500"/>
                                        <p:tgtEl>
                                          <p:spTgt spid="8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8"/>
                                        </p:tgtEl>
                                        <p:attrNameLst>
                                          <p:attrName>style.visibility</p:attrName>
                                        </p:attrNameLst>
                                      </p:cBhvr>
                                      <p:to>
                                        <p:strVal val="visible"/>
                                      </p:to>
                                    </p:set>
                                    <p:animEffect transition="in" filter="randombar(horizontal)">
                                      <p:cBhvr>
                                        <p:cTn id="19" dur="500"/>
                                        <p:tgtEl>
                                          <p:spTgt spid="7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randombar(horizontal)">
                                      <p:cBhvr>
                                        <p:cTn id="22" dur="500"/>
                                        <p:tgtEl>
                                          <p:spTgt spid="8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randombar(horizontal)">
                                      <p:cBhvr>
                                        <p:cTn id="27" dur="500"/>
                                        <p:tgtEl>
                                          <p:spTgt spid="8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88"/>
                                        </p:tgtEl>
                                        <p:attrNameLst>
                                          <p:attrName>style.visibility</p:attrName>
                                        </p:attrNameLst>
                                      </p:cBhvr>
                                      <p:to>
                                        <p:strVal val="visible"/>
                                      </p:to>
                                    </p:set>
                                    <p:animEffect transition="in" filter="randombar(horizontal)">
                                      <p:cBhvr>
                                        <p:cTn id="30" dur="500"/>
                                        <p:tgtEl>
                                          <p:spTgt spid="88"/>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randombar(horizontal)">
                                      <p:cBhvr>
                                        <p:cTn id="33" dur="500"/>
                                        <p:tgtEl>
                                          <p:spTgt spid="8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87"/>
                                        </p:tgtEl>
                                        <p:attrNameLst>
                                          <p:attrName>style.visibility</p:attrName>
                                        </p:attrNameLst>
                                      </p:cBhvr>
                                      <p:to>
                                        <p:strVal val="visible"/>
                                      </p:to>
                                    </p:set>
                                    <p:animEffect transition="in" filter="randombar(horizontal)">
                                      <p:cBhvr>
                                        <p:cTn id="36" dur="500"/>
                                        <p:tgtEl>
                                          <p:spTgt spid="87"/>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randombar(horizontal)">
                                      <p:cBhvr>
                                        <p:cTn id="41" dur="500"/>
                                        <p:tgtEl>
                                          <p:spTgt spid="86"/>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randombar(horizontal)">
                                      <p:cBhvr>
                                        <p:cTn id="46" dur="50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83"/>
                                        </p:tgtEl>
                                        <p:attrNameLst>
                                          <p:attrName>style.visibility</p:attrName>
                                        </p:attrNameLst>
                                      </p:cBhvr>
                                      <p:to>
                                        <p:strVal val="visible"/>
                                      </p:to>
                                    </p:set>
                                    <p:animEffect transition="in" filter="randombar(horizontal)">
                                      <p:cBhvr>
                                        <p:cTn id="51" dur="500"/>
                                        <p:tgtEl>
                                          <p:spTgt spid="83"/>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89"/>
                                        </p:tgtEl>
                                        <p:attrNameLst>
                                          <p:attrName>style.visibility</p:attrName>
                                        </p:attrNameLst>
                                      </p:cBhvr>
                                      <p:to>
                                        <p:strVal val="visible"/>
                                      </p:to>
                                    </p:set>
                                    <p:animEffect transition="in" filter="randombar(horizontal)">
                                      <p:cBhvr>
                                        <p:cTn id="56" dur="500"/>
                                        <p:tgtEl>
                                          <p:spTgt spid="89"/>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4342"/>
                                        </p:tgtEl>
                                        <p:attrNameLst>
                                          <p:attrName>style.visibility</p:attrName>
                                        </p:attrNameLst>
                                      </p:cBhvr>
                                      <p:to>
                                        <p:strVal val="visible"/>
                                      </p:to>
                                    </p:set>
                                    <p:anim calcmode="lin" valueType="num">
                                      <p:cBhvr>
                                        <p:cTn id="61" dur="500" fill="hold"/>
                                        <p:tgtEl>
                                          <p:spTgt spid="14342"/>
                                        </p:tgtEl>
                                        <p:attrNameLst>
                                          <p:attrName>ppt_w</p:attrName>
                                        </p:attrNameLst>
                                      </p:cBhvr>
                                      <p:tavLst>
                                        <p:tav tm="0">
                                          <p:val>
                                            <p:fltVal val="0"/>
                                          </p:val>
                                        </p:tav>
                                        <p:tav tm="100000">
                                          <p:val>
                                            <p:strVal val="#ppt_w"/>
                                          </p:val>
                                        </p:tav>
                                      </p:tavLst>
                                    </p:anim>
                                    <p:anim calcmode="lin" valueType="num">
                                      <p:cBhvr>
                                        <p:cTn id="62" dur="500" fill="hold"/>
                                        <p:tgtEl>
                                          <p:spTgt spid="14342"/>
                                        </p:tgtEl>
                                        <p:attrNameLst>
                                          <p:attrName>ppt_h</p:attrName>
                                        </p:attrNameLst>
                                      </p:cBhvr>
                                      <p:tavLst>
                                        <p:tav tm="0">
                                          <p:val>
                                            <p:fltVal val="0"/>
                                          </p:val>
                                        </p:tav>
                                        <p:tav tm="100000">
                                          <p:val>
                                            <p:strVal val="#ppt_h"/>
                                          </p:val>
                                        </p:tav>
                                      </p:tavLst>
                                    </p:anim>
                                    <p:animEffect transition="in" filter="fade">
                                      <p:cBhvr>
                                        <p:cTn id="63"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38" name="Google Shape;1270;p44"/>
          <p:cNvSpPr txBox="1">
            <a:spLocks/>
          </p:cNvSpPr>
          <p:nvPr/>
        </p:nvSpPr>
        <p:spPr>
          <a:xfrm>
            <a:off x="1230959" y="410228"/>
            <a:ext cx="3641517" cy="699360"/>
          </a:xfrm>
          <a:prstGeom prst="rect">
            <a:avLst/>
          </a:prstGeom>
          <a:solidFill>
            <a:srgbClr val="18243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1400"/>
              <a:buFont typeface="Arial"/>
              <a:buNone/>
              <a:defRPr sz="1400" b="0" i="0" u="none" strike="noStrike" cap="none">
                <a:solidFill>
                  <a:schemeClr val="lt1"/>
                </a:solidFill>
                <a:latin typeface="IBM Plex Sans Light"/>
                <a:ea typeface="IBM Plex Sans Light"/>
                <a:cs typeface="IBM Plex Sans Light"/>
                <a:sym typeface="IBM Plex Sans Light"/>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IBM Plex Sans Light"/>
                <a:ea typeface="IBM Plex Sans Light"/>
                <a:cs typeface="IBM Plex Sans Light"/>
                <a:sym typeface="IBM Plex Sans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9pPr>
          </a:lstStyle>
          <a:p>
            <a:pPr marL="0" marR="0" lvl="0" indent="0" algn="l" defTabSz="914400" rtl="0" eaLnBrk="1" fontAlgn="auto" latinLnBrk="0" hangingPunct="1">
              <a:lnSpc>
                <a:spcPct val="90000"/>
              </a:lnSpc>
              <a:spcBef>
                <a:spcPts val="0"/>
              </a:spcBef>
              <a:spcAft>
                <a:spcPts val="0"/>
              </a:spcAft>
              <a:buClr>
                <a:srgbClr val="FFFFFF"/>
              </a:buClr>
              <a:buSzPts val="1400"/>
              <a:buFont typeface="Arial"/>
              <a:buNone/>
              <a:tabLst/>
              <a:defRPr/>
            </a:pPr>
            <a:r>
              <a:rPr kumimoji="0" lang="vi-VN" sz="4800" b="0" i="0" u="none" strike="noStrike" kern="0" cap="none" spc="0" normalizeH="0" baseline="0" noProof="0">
                <a:ln>
                  <a:noFill/>
                </a:ln>
                <a:solidFill>
                  <a:srgbClr val="FFFFFF"/>
                </a:solidFill>
                <a:effectLst/>
                <a:uLnTx/>
                <a:uFillTx/>
                <a:latin typeface="IBM Plex Sans Light"/>
                <a:sym typeface="IBM Plex Sans Light"/>
              </a:rPr>
              <a:t>Bài 2: Tìm x</a:t>
            </a:r>
            <a:endParaRPr kumimoji="0" lang="vi-VN" sz="4800" b="0" i="0" u="none" strike="noStrike" kern="0" cap="none" spc="0" normalizeH="0" baseline="0" noProof="0" dirty="0">
              <a:ln>
                <a:noFill/>
              </a:ln>
              <a:solidFill>
                <a:srgbClr val="FFFFFF"/>
              </a:solidFill>
              <a:effectLst/>
              <a:uLnTx/>
              <a:uFillTx/>
              <a:latin typeface="IBM Plex Sans Light"/>
              <a:sym typeface="IBM Plex Sans Light"/>
            </a:endParaRPr>
          </a:p>
        </p:txBody>
      </p:sp>
      <p:sp>
        <p:nvSpPr>
          <p:cNvPr id="39" name="Google Shape;1271;p44"/>
          <p:cNvSpPr/>
          <p:nvPr/>
        </p:nvSpPr>
        <p:spPr>
          <a:xfrm rot="10800000">
            <a:off x="2964218" y="735682"/>
            <a:ext cx="269026" cy="361026"/>
          </a:xfrm>
          <a:custGeom>
            <a:avLst/>
            <a:gdLst/>
            <a:ahLst/>
            <a:cxnLst/>
            <a:rect l="l" t="t" r="r" b="b"/>
            <a:pathLst>
              <a:path w="775" h="1040" extrusionOk="0">
                <a:moveTo>
                  <a:pt x="379" y="1"/>
                </a:moveTo>
                <a:cubicBezTo>
                  <a:pt x="373" y="1"/>
                  <a:pt x="370" y="4"/>
                  <a:pt x="370" y="10"/>
                </a:cubicBezTo>
                <a:cubicBezTo>
                  <a:pt x="322" y="284"/>
                  <a:pt x="191" y="486"/>
                  <a:pt x="1" y="522"/>
                </a:cubicBezTo>
                <a:cubicBezTo>
                  <a:pt x="191" y="558"/>
                  <a:pt x="322" y="760"/>
                  <a:pt x="370" y="1022"/>
                </a:cubicBezTo>
                <a:cubicBezTo>
                  <a:pt x="376" y="1034"/>
                  <a:pt x="385" y="1040"/>
                  <a:pt x="392" y="1040"/>
                </a:cubicBezTo>
                <a:cubicBezTo>
                  <a:pt x="399" y="1040"/>
                  <a:pt x="405" y="1034"/>
                  <a:pt x="405" y="1022"/>
                </a:cubicBezTo>
                <a:cubicBezTo>
                  <a:pt x="441" y="760"/>
                  <a:pt x="584" y="546"/>
                  <a:pt x="775" y="522"/>
                </a:cubicBezTo>
                <a:cubicBezTo>
                  <a:pt x="584" y="474"/>
                  <a:pt x="429" y="272"/>
                  <a:pt x="405" y="10"/>
                </a:cubicBezTo>
                <a:cubicBezTo>
                  <a:pt x="394" y="4"/>
                  <a:pt x="385" y="1"/>
                  <a:pt x="3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Google Shape;1295;p44"/>
          <p:cNvSpPr/>
          <p:nvPr/>
        </p:nvSpPr>
        <p:spPr>
          <a:xfrm>
            <a:off x="8627493" y="311095"/>
            <a:ext cx="151868" cy="203115"/>
          </a:xfrm>
          <a:custGeom>
            <a:avLst/>
            <a:gdLst/>
            <a:ahLst/>
            <a:cxnLst/>
            <a:rect l="l" t="t" r="r" b="b"/>
            <a:pathLst>
              <a:path w="2596" h="3472" extrusionOk="0">
                <a:moveTo>
                  <a:pt x="1298" y="1"/>
                </a:moveTo>
                <a:cubicBezTo>
                  <a:pt x="1280" y="1"/>
                  <a:pt x="1262" y="10"/>
                  <a:pt x="1262" y="28"/>
                </a:cubicBezTo>
                <a:cubicBezTo>
                  <a:pt x="1108" y="921"/>
                  <a:pt x="667" y="1599"/>
                  <a:pt x="12" y="1718"/>
                </a:cubicBezTo>
                <a:lnTo>
                  <a:pt x="0" y="1742"/>
                </a:lnTo>
                <a:lnTo>
                  <a:pt x="0" y="1754"/>
                </a:lnTo>
                <a:lnTo>
                  <a:pt x="12" y="1754"/>
                </a:lnTo>
                <a:cubicBezTo>
                  <a:pt x="667" y="1873"/>
                  <a:pt x="1108" y="2552"/>
                  <a:pt x="1262" y="3445"/>
                </a:cubicBezTo>
                <a:cubicBezTo>
                  <a:pt x="1262" y="3463"/>
                  <a:pt x="1280" y="3472"/>
                  <a:pt x="1298" y="3472"/>
                </a:cubicBezTo>
                <a:cubicBezTo>
                  <a:pt x="1316" y="3472"/>
                  <a:pt x="1334" y="3463"/>
                  <a:pt x="1334" y="3445"/>
                </a:cubicBezTo>
                <a:cubicBezTo>
                  <a:pt x="1489" y="2552"/>
                  <a:pt x="1929" y="1873"/>
                  <a:pt x="2584" y="1754"/>
                </a:cubicBezTo>
                <a:lnTo>
                  <a:pt x="2596" y="1754"/>
                </a:lnTo>
                <a:cubicBezTo>
                  <a:pt x="2596" y="1718"/>
                  <a:pt x="2596" y="1718"/>
                  <a:pt x="2584" y="1718"/>
                </a:cubicBezTo>
                <a:cubicBezTo>
                  <a:pt x="1929" y="1599"/>
                  <a:pt x="1489" y="921"/>
                  <a:pt x="1334" y="28"/>
                </a:cubicBezTo>
                <a:cubicBezTo>
                  <a:pt x="1334" y="10"/>
                  <a:pt x="1316" y="1"/>
                  <a:pt x="12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Google Shape;1297;p44"/>
          <p:cNvSpPr/>
          <p:nvPr/>
        </p:nvSpPr>
        <p:spPr>
          <a:xfrm>
            <a:off x="7786081" y="593009"/>
            <a:ext cx="98282" cy="130516"/>
          </a:xfrm>
          <a:custGeom>
            <a:avLst/>
            <a:gdLst/>
            <a:ahLst/>
            <a:cxnLst/>
            <a:rect l="l" t="t" r="r" b="b"/>
            <a:pathLst>
              <a:path w="1680" h="2231" extrusionOk="0">
                <a:moveTo>
                  <a:pt x="846" y="1"/>
                </a:moveTo>
                <a:cubicBezTo>
                  <a:pt x="834" y="1"/>
                  <a:pt x="822" y="7"/>
                  <a:pt x="822" y="19"/>
                </a:cubicBezTo>
                <a:cubicBezTo>
                  <a:pt x="715" y="578"/>
                  <a:pt x="429" y="1031"/>
                  <a:pt x="13" y="1102"/>
                </a:cubicBezTo>
                <a:lnTo>
                  <a:pt x="1" y="1114"/>
                </a:lnTo>
                <a:lnTo>
                  <a:pt x="1" y="1126"/>
                </a:lnTo>
                <a:lnTo>
                  <a:pt x="13" y="1126"/>
                </a:lnTo>
                <a:cubicBezTo>
                  <a:pt x="429" y="1209"/>
                  <a:pt x="727" y="1650"/>
                  <a:pt x="822" y="2221"/>
                </a:cubicBezTo>
                <a:cubicBezTo>
                  <a:pt x="822" y="2227"/>
                  <a:pt x="834" y="2230"/>
                  <a:pt x="846" y="2230"/>
                </a:cubicBezTo>
                <a:cubicBezTo>
                  <a:pt x="858" y="2230"/>
                  <a:pt x="870" y="2227"/>
                  <a:pt x="870" y="2221"/>
                </a:cubicBezTo>
                <a:cubicBezTo>
                  <a:pt x="965" y="1650"/>
                  <a:pt x="1251" y="1209"/>
                  <a:pt x="1679" y="1126"/>
                </a:cubicBezTo>
                <a:cubicBezTo>
                  <a:pt x="1679" y="1114"/>
                  <a:pt x="1679" y="1114"/>
                  <a:pt x="1667" y="1102"/>
                </a:cubicBezTo>
                <a:cubicBezTo>
                  <a:pt x="1251" y="1031"/>
                  <a:pt x="953" y="578"/>
                  <a:pt x="870" y="19"/>
                </a:cubicBezTo>
                <a:cubicBezTo>
                  <a:pt x="870" y="7"/>
                  <a:pt x="858" y="1"/>
                  <a:pt x="8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Google Shape;1298;p44"/>
          <p:cNvSpPr/>
          <p:nvPr/>
        </p:nvSpPr>
        <p:spPr>
          <a:xfrm>
            <a:off x="7666271" y="742770"/>
            <a:ext cx="98282" cy="130516"/>
          </a:xfrm>
          <a:custGeom>
            <a:avLst/>
            <a:gdLst/>
            <a:ahLst/>
            <a:cxnLst/>
            <a:rect l="l" t="t" r="r" b="b"/>
            <a:pathLst>
              <a:path w="1680" h="2231" extrusionOk="0">
                <a:moveTo>
                  <a:pt x="834" y="1"/>
                </a:moveTo>
                <a:cubicBezTo>
                  <a:pt x="822" y="1"/>
                  <a:pt x="810" y="7"/>
                  <a:pt x="810" y="19"/>
                </a:cubicBezTo>
                <a:cubicBezTo>
                  <a:pt x="715" y="578"/>
                  <a:pt x="429" y="1031"/>
                  <a:pt x="13" y="1102"/>
                </a:cubicBezTo>
                <a:lnTo>
                  <a:pt x="1" y="1114"/>
                </a:lnTo>
                <a:lnTo>
                  <a:pt x="1" y="1126"/>
                </a:lnTo>
                <a:lnTo>
                  <a:pt x="13" y="1126"/>
                </a:lnTo>
                <a:cubicBezTo>
                  <a:pt x="429" y="1209"/>
                  <a:pt x="727" y="1650"/>
                  <a:pt x="810" y="2221"/>
                </a:cubicBezTo>
                <a:cubicBezTo>
                  <a:pt x="810" y="2227"/>
                  <a:pt x="822" y="2230"/>
                  <a:pt x="834" y="2230"/>
                </a:cubicBezTo>
                <a:cubicBezTo>
                  <a:pt x="846" y="2230"/>
                  <a:pt x="858" y="2227"/>
                  <a:pt x="858" y="2221"/>
                </a:cubicBezTo>
                <a:cubicBezTo>
                  <a:pt x="965" y="1650"/>
                  <a:pt x="1251" y="1209"/>
                  <a:pt x="1680" y="1126"/>
                </a:cubicBezTo>
                <a:cubicBezTo>
                  <a:pt x="1680" y="1114"/>
                  <a:pt x="1680" y="1114"/>
                  <a:pt x="1668" y="1102"/>
                </a:cubicBezTo>
                <a:cubicBezTo>
                  <a:pt x="1251" y="1031"/>
                  <a:pt x="953" y="578"/>
                  <a:pt x="858" y="19"/>
                </a:cubicBezTo>
                <a:cubicBezTo>
                  <a:pt x="858" y="7"/>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Google Shape;1300;p44"/>
          <p:cNvSpPr/>
          <p:nvPr/>
        </p:nvSpPr>
        <p:spPr>
          <a:xfrm>
            <a:off x="5193631" y="602603"/>
            <a:ext cx="98282" cy="130516"/>
          </a:xfrm>
          <a:custGeom>
            <a:avLst/>
            <a:gdLst/>
            <a:ahLst/>
            <a:cxnLst/>
            <a:rect l="l" t="t" r="r" b="b"/>
            <a:pathLst>
              <a:path w="1680" h="2231" extrusionOk="0">
                <a:moveTo>
                  <a:pt x="834" y="1"/>
                </a:moveTo>
                <a:cubicBezTo>
                  <a:pt x="822" y="1"/>
                  <a:pt x="810" y="4"/>
                  <a:pt x="810" y="10"/>
                </a:cubicBezTo>
                <a:cubicBezTo>
                  <a:pt x="715" y="581"/>
                  <a:pt x="429" y="1022"/>
                  <a:pt x="12" y="1105"/>
                </a:cubicBezTo>
                <a:lnTo>
                  <a:pt x="1" y="1117"/>
                </a:lnTo>
                <a:lnTo>
                  <a:pt x="1" y="1129"/>
                </a:lnTo>
                <a:lnTo>
                  <a:pt x="12" y="1129"/>
                </a:lnTo>
                <a:cubicBezTo>
                  <a:pt x="429" y="1200"/>
                  <a:pt x="727" y="1653"/>
                  <a:pt x="810" y="2212"/>
                </a:cubicBezTo>
                <a:cubicBezTo>
                  <a:pt x="810" y="2224"/>
                  <a:pt x="822" y="2230"/>
                  <a:pt x="834" y="2230"/>
                </a:cubicBezTo>
                <a:cubicBezTo>
                  <a:pt x="846" y="2230"/>
                  <a:pt x="858" y="2224"/>
                  <a:pt x="858" y="2212"/>
                </a:cubicBezTo>
                <a:cubicBezTo>
                  <a:pt x="965" y="1653"/>
                  <a:pt x="1251" y="1200"/>
                  <a:pt x="1679" y="1129"/>
                </a:cubicBezTo>
                <a:cubicBezTo>
                  <a:pt x="1679" y="1117"/>
                  <a:pt x="1679" y="1117"/>
                  <a:pt x="1667" y="1105"/>
                </a:cubicBezTo>
                <a:cubicBezTo>
                  <a:pt x="1251" y="1022"/>
                  <a:pt x="953" y="581"/>
                  <a:pt x="858" y="10"/>
                </a:cubicBezTo>
                <a:cubicBezTo>
                  <a:pt x="858" y="4"/>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Google Shape;1303;p44"/>
          <p:cNvSpPr/>
          <p:nvPr/>
        </p:nvSpPr>
        <p:spPr>
          <a:xfrm>
            <a:off x="6344979" y="459277"/>
            <a:ext cx="152629" cy="202764"/>
          </a:xfrm>
          <a:custGeom>
            <a:avLst/>
            <a:gdLst/>
            <a:ahLst/>
            <a:cxnLst/>
            <a:rect l="l" t="t" r="r" b="b"/>
            <a:pathLst>
              <a:path w="2609" h="3466" extrusionOk="0">
                <a:moveTo>
                  <a:pt x="1310" y="1"/>
                </a:moveTo>
                <a:cubicBezTo>
                  <a:pt x="1292" y="1"/>
                  <a:pt x="1275" y="7"/>
                  <a:pt x="1275" y="19"/>
                </a:cubicBezTo>
                <a:cubicBezTo>
                  <a:pt x="1120" y="912"/>
                  <a:pt x="679" y="1602"/>
                  <a:pt x="24" y="1721"/>
                </a:cubicBezTo>
                <a:lnTo>
                  <a:pt x="1" y="1721"/>
                </a:lnTo>
                <a:cubicBezTo>
                  <a:pt x="1" y="1733"/>
                  <a:pt x="24" y="1733"/>
                  <a:pt x="24" y="1745"/>
                </a:cubicBezTo>
                <a:cubicBezTo>
                  <a:pt x="679" y="1864"/>
                  <a:pt x="1120" y="2555"/>
                  <a:pt x="1275" y="3448"/>
                </a:cubicBezTo>
                <a:cubicBezTo>
                  <a:pt x="1275" y="3460"/>
                  <a:pt x="1292" y="3466"/>
                  <a:pt x="1310" y="3466"/>
                </a:cubicBezTo>
                <a:cubicBezTo>
                  <a:pt x="1328" y="3466"/>
                  <a:pt x="1346" y="3460"/>
                  <a:pt x="1346" y="3448"/>
                </a:cubicBezTo>
                <a:cubicBezTo>
                  <a:pt x="1489" y="2555"/>
                  <a:pt x="1941" y="1864"/>
                  <a:pt x="2596" y="1745"/>
                </a:cubicBezTo>
                <a:lnTo>
                  <a:pt x="2608" y="1733"/>
                </a:lnTo>
                <a:lnTo>
                  <a:pt x="2608" y="1721"/>
                </a:lnTo>
                <a:lnTo>
                  <a:pt x="2596" y="1721"/>
                </a:lnTo>
                <a:cubicBezTo>
                  <a:pt x="1941" y="1602"/>
                  <a:pt x="1489" y="912"/>
                  <a:pt x="1346" y="19"/>
                </a:cubicBezTo>
                <a:cubicBezTo>
                  <a:pt x="1346" y="7"/>
                  <a:pt x="1328" y="1"/>
                  <a:pt x="13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0" name="Google Shape;1331;p44"/>
          <p:cNvSpPr/>
          <p:nvPr/>
        </p:nvSpPr>
        <p:spPr>
          <a:xfrm>
            <a:off x="1472975" y="6329330"/>
            <a:ext cx="151868" cy="203057"/>
          </a:xfrm>
          <a:custGeom>
            <a:avLst/>
            <a:gdLst/>
            <a:ahLst/>
            <a:cxnLst/>
            <a:rect l="l" t="t" r="r" b="b"/>
            <a:pathLst>
              <a:path w="2596" h="3471" extrusionOk="0">
                <a:moveTo>
                  <a:pt x="1298" y="0"/>
                </a:moveTo>
                <a:cubicBezTo>
                  <a:pt x="1280" y="0"/>
                  <a:pt x="1262" y="9"/>
                  <a:pt x="1262" y="27"/>
                </a:cubicBezTo>
                <a:cubicBezTo>
                  <a:pt x="1108" y="920"/>
                  <a:pt x="667" y="1598"/>
                  <a:pt x="12" y="1717"/>
                </a:cubicBezTo>
                <a:lnTo>
                  <a:pt x="0" y="1741"/>
                </a:lnTo>
                <a:lnTo>
                  <a:pt x="0" y="1753"/>
                </a:lnTo>
                <a:lnTo>
                  <a:pt x="12" y="1753"/>
                </a:lnTo>
                <a:cubicBezTo>
                  <a:pt x="667" y="1872"/>
                  <a:pt x="1108" y="2551"/>
                  <a:pt x="1262" y="3444"/>
                </a:cubicBezTo>
                <a:cubicBezTo>
                  <a:pt x="1262" y="3462"/>
                  <a:pt x="1280" y="3471"/>
                  <a:pt x="1298" y="3471"/>
                </a:cubicBezTo>
                <a:cubicBezTo>
                  <a:pt x="1316" y="3471"/>
                  <a:pt x="1334" y="3462"/>
                  <a:pt x="1334" y="3444"/>
                </a:cubicBezTo>
                <a:cubicBezTo>
                  <a:pt x="1489" y="2551"/>
                  <a:pt x="1929" y="1872"/>
                  <a:pt x="2584" y="1753"/>
                </a:cubicBezTo>
                <a:lnTo>
                  <a:pt x="2596" y="1753"/>
                </a:lnTo>
                <a:cubicBezTo>
                  <a:pt x="2596" y="1741"/>
                  <a:pt x="2596" y="1717"/>
                  <a:pt x="2584" y="1717"/>
                </a:cubicBezTo>
                <a:cubicBezTo>
                  <a:pt x="1929" y="1598"/>
                  <a:pt x="1489" y="920"/>
                  <a:pt x="1334" y="27"/>
                </a:cubicBezTo>
                <a:cubicBezTo>
                  <a:pt x="1334" y="9"/>
                  <a:pt x="1316" y="0"/>
                  <a:pt x="12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1" name="Google Shape;1332;p44"/>
          <p:cNvSpPr/>
          <p:nvPr/>
        </p:nvSpPr>
        <p:spPr>
          <a:xfrm>
            <a:off x="2023231" y="5312357"/>
            <a:ext cx="151868" cy="203115"/>
          </a:xfrm>
          <a:custGeom>
            <a:avLst/>
            <a:gdLst/>
            <a:ahLst/>
            <a:cxnLst/>
            <a:rect l="l" t="t" r="r" b="b"/>
            <a:pathLst>
              <a:path w="2596" h="3472" extrusionOk="0">
                <a:moveTo>
                  <a:pt x="1298" y="1"/>
                </a:moveTo>
                <a:cubicBezTo>
                  <a:pt x="1280" y="1"/>
                  <a:pt x="1262" y="10"/>
                  <a:pt x="1262" y="28"/>
                </a:cubicBezTo>
                <a:cubicBezTo>
                  <a:pt x="1108" y="921"/>
                  <a:pt x="667" y="1599"/>
                  <a:pt x="12" y="1718"/>
                </a:cubicBezTo>
                <a:lnTo>
                  <a:pt x="0" y="1742"/>
                </a:lnTo>
                <a:lnTo>
                  <a:pt x="0" y="1754"/>
                </a:lnTo>
                <a:lnTo>
                  <a:pt x="12" y="1754"/>
                </a:lnTo>
                <a:cubicBezTo>
                  <a:pt x="667" y="1873"/>
                  <a:pt x="1108" y="2552"/>
                  <a:pt x="1262" y="3445"/>
                </a:cubicBezTo>
                <a:cubicBezTo>
                  <a:pt x="1262" y="3463"/>
                  <a:pt x="1280" y="3472"/>
                  <a:pt x="1298" y="3472"/>
                </a:cubicBezTo>
                <a:cubicBezTo>
                  <a:pt x="1316" y="3472"/>
                  <a:pt x="1334" y="3463"/>
                  <a:pt x="1334" y="3445"/>
                </a:cubicBezTo>
                <a:cubicBezTo>
                  <a:pt x="1489" y="2552"/>
                  <a:pt x="1929" y="1873"/>
                  <a:pt x="2584" y="1754"/>
                </a:cubicBezTo>
                <a:lnTo>
                  <a:pt x="2596" y="1754"/>
                </a:lnTo>
                <a:cubicBezTo>
                  <a:pt x="2596" y="1718"/>
                  <a:pt x="2596" y="1718"/>
                  <a:pt x="2584" y="1718"/>
                </a:cubicBezTo>
                <a:cubicBezTo>
                  <a:pt x="1929" y="1599"/>
                  <a:pt x="1489" y="921"/>
                  <a:pt x="1334" y="28"/>
                </a:cubicBezTo>
                <a:cubicBezTo>
                  <a:pt x="1334" y="10"/>
                  <a:pt x="1316" y="1"/>
                  <a:pt x="12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2" name="Google Shape;1333;p44"/>
          <p:cNvSpPr/>
          <p:nvPr/>
        </p:nvSpPr>
        <p:spPr>
          <a:xfrm>
            <a:off x="1624784" y="6578308"/>
            <a:ext cx="98984" cy="129931"/>
          </a:xfrm>
          <a:custGeom>
            <a:avLst/>
            <a:gdLst/>
            <a:ahLst/>
            <a:cxnLst/>
            <a:rect l="l" t="t" r="r" b="b"/>
            <a:pathLst>
              <a:path w="1692" h="2221" extrusionOk="0">
                <a:moveTo>
                  <a:pt x="846" y="0"/>
                </a:moveTo>
                <a:cubicBezTo>
                  <a:pt x="834" y="0"/>
                  <a:pt x="823" y="3"/>
                  <a:pt x="823" y="9"/>
                </a:cubicBezTo>
                <a:cubicBezTo>
                  <a:pt x="715" y="581"/>
                  <a:pt x="442" y="1021"/>
                  <a:pt x="25" y="1093"/>
                </a:cubicBezTo>
                <a:lnTo>
                  <a:pt x="1" y="1117"/>
                </a:lnTo>
                <a:lnTo>
                  <a:pt x="1" y="1129"/>
                </a:lnTo>
                <a:lnTo>
                  <a:pt x="25" y="1129"/>
                </a:lnTo>
                <a:cubicBezTo>
                  <a:pt x="442" y="1200"/>
                  <a:pt x="739" y="1652"/>
                  <a:pt x="823" y="2212"/>
                </a:cubicBezTo>
                <a:cubicBezTo>
                  <a:pt x="823" y="2218"/>
                  <a:pt x="834" y="2221"/>
                  <a:pt x="846" y="2221"/>
                </a:cubicBezTo>
                <a:cubicBezTo>
                  <a:pt x="858" y="2221"/>
                  <a:pt x="870" y="2218"/>
                  <a:pt x="870" y="2212"/>
                </a:cubicBezTo>
                <a:cubicBezTo>
                  <a:pt x="977" y="1652"/>
                  <a:pt x="1251" y="1200"/>
                  <a:pt x="1692" y="1129"/>
                </a:cubicBezTo>
                <a:cubicBezTo>
                  <a:pt x="1692" y="1117"/>
                  <a:pt x="1668" y="1117"/>
                  <a:pt x="1668" y="1093"/>
                </a:cubicBezTo>
                <a:cubicBezTo>
                  <a:pt x="1251" y="1021"/>
                  <a:pt x="953" y="581"/>
                  <a:pt x="870" y="9"/>
                </a:cubicBezTo>
                <a:cubicBezTo>
                  <a:pt x="870" y="3"/>
                  <a:pt x="858" y="0"/>
                  <a:pt x="8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Google Shape;1334;p44"/>
          <p:cNvSpPr/>
          <p:nvPr/>
        </p:nvSpPr>
        <p:spPr>
          <a:xfrm>
            <a:off x="1181818" y="5594271"/>
            <a:ext cx="98282" cy="130516"/>
          </a:xfrm>
          <a:custGeom>
            <a:avLst/>
            <a:gdLst/>
            <a:ahLst/>
            <a:cxnLst/>
            <a:rect l="l" t="t" r="r" b="b"/>
            <a:pathLst>
              <a:path w="1680" h="2231" extrusionOk="0">
                <a:moveTo>
                  <a:pt x="846" y="1"/>
                </a:moveTo>
                <a:cubicBezTo>
                  <a:pt x="834" y="1"/>
                  <a:pt x="822" y="7"/>
                  <a:pt x="822" y="19"/>
                </a:cubicBezTo>
                <a:cubicBezTo>
                  <a:pt x="715" y="578"/>
                  <a:pt x="429" y="1031"/>
                  <a:pt x="13" y="1102"/>
                </a:cubicBezTo>
                <a:lnTo>
                  <a:pt x="1" y="1114"/>
                </a:lnTo>
                <a:lnTo>
                  <a:pt x="1" y="1126"/>
                </a:lnTo>
                <a:lnTo>
                  <a:pt x="13" y="1126"/>
                </a:lnTo>
                <a:cubicBezTo>
                  <a:pt x="429" y="1209"/>
                  <a:pt x="727" y="1650"/>
                  <a:pt x="822" y="2221"/>
                </a:cubicBezTo>
                <a:cubicBezTo>
                  <a:pt x="822" y="2227"/>
                  <a:pt x="834" y="2230"/>
                  <a:pt x="846" y="2230"/>
                </a:cubicBezTo>
                <a:cubicBezTo>
                  <a:pt x="858" y="2230"/>
                  <a:pt x="870" y="2227"/>
                  <a:pt x="870" y="2221"/>
                </a:cubicBezTo>
                <a:cubicBezTo>
                  <a:pt x="965" y="1650"/>
                  <a:pt x="1251" y="1209"/>
                  <a:pt x="1679" y="1126"/>
                </a:cubicBezTo>
                <a:cubicBezTo>
                  <a:pt x="1679" y="1114"/>
                  <a:pt x="1679" y="1114"/>
                  <a:pt x="1667" y="1102"/>
                </a:cubicBezTo>
                <a:cubicBezTo>
                  <a:pt x="1251" y="1031"/>
                  <a:pt x="953" y="578"/>
                  <a:pt x="870" y="19"/>
                </a:cubicBezTo>
                <a:cubicBezTo>
                  <a:pt x="870" y="7"/>
                  <a:pt x="858" y="1"/>
                  <a:pt x="8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4" name="Google Shape;1335;p44"/>
          <p:cNvSpPr/>
          <p:nvPr/>
        </p:nvSpPr>
        <p:spPr>
          <a:xfrm>
            <a:off x="1062009" y="5744033"/>
            <a:ext cx="98282" cy="130516"/>
          </a:xfrm>
          <a:custGeom>
            <a:avLst/>
            <a:gdLst/>
            <a:ahLst/>
            <a:cxnLst/>
            <a:rect l="l" t="t" r="r" b="b"/>
            <a:pathLst>
              <a:path w="1680" h="2231" extrusionOk="0">
                <a:moveTo>
                  <a:pt x="834" y="1"/>
                </a:moveTo>
                <a:cubicBezTo>
                  <a:pt x="822" y="1"/>
                  <a:pt x="810" y="7"/>
                  <a:pt x="810" y="19"/>
                </a:cubicBezTo>
                <a:cubicBezTo>
                  <a:pt x="715" y="578"/>
                  <a:pt x="429" y="1031"/>
                  <a:pt x="13" y="1102"/>
                </a:cubicBezTo>
                <a:lnTo>
                  <a:pt x="1" y="1114"/>
                </a:lnTo>
                <a:lnTo>
                  <a:pt x="1" y="1126"/>
                </a:lnTo>
                <a:lnTo>
                  <a:pt x="13" y="1126"/>
                </a:lnTo>
                <a:cubicBezTo>
                  <a:pt x="429" y="1209"/>
                  <a:pt x="727" y="1650"/>
                  <a:pt x="810" y="2221"/>
                </a:cubicBezTo>
                <a:cubicBezTo>
                  <a:pt x="810" y="2227"/>
                  <a:pt x="822" y="2230"/>
                  <a:pt x="834" y="2230"/>
                </a:cubicBezTo>
                <a:cubicBezTo>
                  <a:pt x="846" y="2230"/>
                  <a:pt x="858" y="2227"/>
                  <a:pt x="858" y="2221"/>
                </a:cubicBezTo>
                <a:cubicBezTo>
                  <a:pt x="965" y="1650"/>
                  <a:pt x="1251" y="1209"/>
                  <a:pt x="1680" y="1126"/>
                </a:cubicBezTo>
                <a:cubicBezTo>
                  <a:pt x="1680" y="1114"/>
                  <a:pt x="1680" y="1114"/>
                  <a:pt x="1668" y="1102"/>
                </a:cubicBezTo>
                <a:cubicBezTo>
                  <a:pt x="1251" y="1031"/>
                  <a:pt x="953" y="578"/>
                  <a:pt x="858" y="19"/>
                </a:cubicBezTo>
                <a:cubicBezTo>
                  <a:pt x="858" y="7"/>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5" name="Google Shape;1336;p44"/>
          <p:cNvSpPr/>
          <p:nvPr/>
        </p:nvSpPr>
        <p:spPr>
          <a:xfrm>
            <a:off x="1220136" y="6728070"/>
            <a:ext cx="98282" cy="129931"/>
          </a:xfrm>
          <a:custGeom>
            <a:avLst/>
            <a:gdLst/>
            <a:ahLst/>
            <a:cxnLst/>
            <a:rect l="l" t="t" r="r" b="b"/>
            <a:pathLst>
              <a:path w="1680" h="2221" extrusionOk="0">
                <a:moveTo>
                  <a:pt x="846" y="0"/>
                </a:moveTo>
                <a:cubicBezTo>
                  <a:pt x="834" y="0"/>
                  <a:pt x="822" y="3"/>
                  <a:pt x="822" y="9"/>
                </a:cubicBezTo>
                <a:cubicBezTo>
                  <a:pt x="715" y="581"/>
                  <a:pt x="429" y="1021"/>
                  <a:pt x="12" y="1093"/>
                </a:cubicBezTo>
                <a:lnTo>
                  <a:pt x="0" y="1117"/>
                </a:lnTo>
                <a:lnTo>
                  <a:pt x="0" y="1128"/>
                </a:lnTo>
                <a:lnTo>
                  <a:pt x="12" y="1128"/>
                </a:lnTo>
                <a:cubicBezTo>
                  <a:pt x="429" y="1200"/>
                  <a:pt x="727" y="1652"/>
                  <a:pt x="822" y="2212"/>
                </a:cubicBezTo>
                <a:cubicBezTo>
                  <a:pt x="822" y="2218"/>
                  <a:pt x="834" y="2221"/>
                  <a:pt x="846" y="2221"/>
                </a:cubicBezTo>
                <a:cubicBezTo>
                  <a:pt x="858" y="2221"/>
                  <a:pt x="870" y="2218"/>
                  <a:pt x="870" y="2212"/>
                </a:cubicBezTo>
                <a:cubicBezTo>
                  <a:pt x="965" y="1652"/>
                  <a:pt x="1251" y="1200"/>
                  <a:pt x="1679" y="1128"/>
                </a:cubicBezTo>
                <a:cubicBezTo>
                  <a:pt x="1679" y="1117"/>
                  <a:pt x="1667" y="1117"/>
                  <a:pt x="1667" y="1093"/>
                </a:cubicBezTo>
                <a:cubicBezTo>
                  <a:pt x="1251" y="1021"/>
                  <a:pt x="953" y="581"/>
                  <a:pt x="870" y="9"/>
                </a:cubicBezTo>
                <a:cubicBezTo>
                  <a:pt x="870" y="3"/>
                  <a:pt x="858" y="0"/>
                  <a:pt x="8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90" name="Google Shape;343;p15">
            <a:extLst>
              <a:ext uri="{FF2B5EF4-FFF2-40B4-BE49-F238E27FC236}">
                <a16:creationId xmlns:a16="http://schemas.microsoft.com/office/drawing/2014/main" id="{C4C3C214-1EAC-43E9-9B6A-1129D70A37F4}"/>
              </a:ext>
            </a:extLst>
          </p:cNvPr>
          <p:cNvSpPr txBox="1">
            <a:spLocks/>
          </p:cNvSpPr>
          <p:nvPr/>
        </p:nvSpPr>
        <p:spPr>
          <a:xfrm>
            <a:off x="4049413" y="1218771"/>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76849235-C70F-478F-900E-588BB32BCBAB}"/>
                  </a:ext>
                </a:extLst>
              </p:cNvPr>
              <p:cNvSpPr txBox="1"/>
              <p:nvPr/>
            </p:nvSpPr>
            <p:spPr>
              <a:xfrm>
                <a:off x="3238008" y="978996"/>
                <a:ext cx="355399" cy="1826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𝟓</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91" name="TextBox 90">
                <a:extLst>
                  <a:ext uri="{FF2B5EF4-FFF2-40B4-BE49-F238E27FC236}">
                    <a16:creationId xmlns:a16="http://schemas.microsoft.com/office/drawing/2014/main" id="{76849235-C70F-478F-900E-588BB32BCBAB}"/>
                  </a:ext>
                </a:extLst>
              </p:cNvPr>
              <p:cNvSpPr txBox="1">
                <a:spLocks noRot="1" noChangeAspect="1" noMove="1" noResize="1" noEditPoints="1" noAdjustHandles="1" noChangeArrowheads="1" noChangeShapeType="1" noTextEdit="1"/>
              </p:cNvSpPr>
              <p:nvPr/>
            </p:nvSpPr>
            <p:spPr>
              <a:xfrm>
                <a:off x="3238008" y="978996"/>
                <a:ext cx="355399" cy="1826975"/>
              </a:xfrm>
              <a:prstGeom prst="rect">
                <a:avLst/>
              </a:prstGeom>
              <a:blipFill>
                <a:blip r:embed="rId3"/>
                <a:stretch>
                  <a:fillRect r="-84483" b="-2341"/>
                </a:stretch>
              </a:blipFill>
            </p:spPr>
            <p:txBody>
              <a:bodyPr/>
              <a:lstStyle/>
              <a:p>
                <a:r>
                  <a:rPr lang="en-US">
                    <a:noFill/>
                  </a:rPr>
                  <a:t> </a:t>
                </a:r>
              </a:p>
            </p:txBody>
          </p:sp>
        </mc:Fallback>
      </mc:AlternateContent>
      <p:sp>
        <p:nvSpPr>
          <p:cNvPr id="92" name="Google Shape;343;p15">
            <a:extLst>
              <a:ext uri="{FF2B5EF4-FFF2-40B4-BE49-F238E27FC236}">
                <a16:creationId xmlns:a16="http://schemas.microsoft.com/office/drawing/2014/main" id="{87C9FE06-5432-4553-9AAA-88964CA3266D}"/>
              </a:ext>
            </a:extLst>
          </p:cNvPr>
          <p:cNvSpPr txBox="1">
            <a:spLocks/>
          </p:cNvSpPr>
          <p:nvPr/>
        </p:nvSpPr>
        <p:spPr>
          <a:xfrm>
            <a:off x="5819092" y="1218771"/>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93" name="Google Shape;343;p15">
            <a:extLst>
              <a:ext uri="{FF2B5EF4-FFF2-40B4-BE49-F238E27FC236}">
                <a16:creationId xmlns:a16="http://schemas.microsoft.com/office/drawing/2014/main" id="{98B7972E-B6CD-4EC5-B064-1185984A3A0A}"/>
              </a:ext>
            </a:extLst>
          </p:cNvPr>
          <p:cNvSpPr txBox="1">
            <a:spLocks/>
          </p:cNvSpPr>
          <p:nvPr/>
        </p:nvSpPr>
        <p:spPr>
          <a:xfrm>
            <a:off x="2099165" y="1119454"/>
            <a:ext cx="1262516"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b)</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94" name="Google Shape;343;p15">
            <a:extLst>
              <a:ext uri="{FF2B5EF4-FFF2-40B4-BE49-F238E27FC236}">
                <a16:creationId xmlns:a16="http://schemas.microsoft.com/office/drawing/2014/main" id="{D38F36F1-F0B8-43F7-84AD-5FFD5BFD60C6}"/>
              </a:ext>
            </a:extLst>
          </p:cNvPr>
          <p:cNvSpPr txBox="1">
            <a:spLocks/>
          </p:cNvSpPr>
          <p:nvPr/>
        </p:nvSpPr>
        <p:spPr>
          <a:xfrm>
            <a:off x="4886101" y="1218771"/>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p>
        </p:txBody>
      </p:sp>
      <p:sp>
        <p:nvSpPr>
          <p:cNvPr id="95" name="Google Shape;343;p15">
            <a:extLst>
              <a:ext uri="{FF2B5EF4-FFF2-40B4-BE49-F238E27FC236}">
                <a16:creationId xmlns:a16="http://schemas.microsoft.com/office/drawing/2014/main" id="{6AEA0FE2-5256-45D6-9E40-D261B6C20F44}"/>
              </a:ext>
            </a:extLst>
          </p:cNvPr>
          <p:cNvSpPr txBox="1">
            <a:spLocks/>
          </p:cNvSpPr>
          <p:nvPr/>
        </p:nvSpPr>
        <p:spPr>
          <a:xfrm>
            <a:off x="7786081" y="302161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96" name="TextBox 95">
                <a:extLst>
                  <a:ext uri="{FF2B5EF4-FFF2-40B4-BE49-F238E27FC236}">
                    <a16:creationId xmlns:a16="http://schemas.microsoft.com/office/drawing/2014/main" id="{6B9F55E2-31AF-4D22-962C-8470AAF346AA}"/>
                  </a:ext>
                </a:extLst>
              </p:cNvPr>
              <p:cNvSpPr txBox="1"/>
              <p:nvPr/>
            </p:nvSpPr>
            <p:spPr>
              <a:xfrm>
                <a:off x="8449793" y="2776574"/>
                <a:ext cx="355399" cy="1826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𝟏</m:t>
                          </m:r>
                        </m:num>
                        <m:den>
                          <m: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t>𝟑</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96" name="TextBox 95">
                <a:extLst>
                  <a:ext uri="{FF2B5EF4-FFF2-40B4-BE49-F238E27FC236}">
                    <a16:creationId xmlns:a16="http://schemas.microsoft.com/office/drawing/2014/main" id="{6B9F55E2-31AF-4D22-962C-8470AAF346AA}"/>
                  </a:ext>
                </a:extLst>
              </p:cNvPr>
              <p:cNvSpPr txBox="1">
                <a:spLocks noRot="1" noChangeAspect="1" noMove="1" noResize="1" noEditPoints="1" noAdjustHandles="1" noChangeArrowheads="1" noChangeShapeType="1" noTextEdit="1"/>
              </p:cNvSpPr>
              <p:nvPr/>
            </p:nvSpPr>
            <p:spPr>
              <a:xfrm>
                <a:off x="8449793" y="2776574"/>
                <a:ext cx="355399" cy="1826975"/>
              </a:xfrm>
              <a:prstGeom prst="rect">
                <a:avLst/>
              </a:prstGeom>
              <a:blipFill>
                <a:blip r:embed="rId4"/>
                <a:stretch>
                  <a:fillRect r="-84483" b="-2333"/>
                </a:stretch>
              </a:blipFill>
            </p:spPr>
            <p:txBody>
              <a:bodyPr/>
              <a:lstStyle/>
              <a:p>
                <a:r>
                  <a:rPr lang="en-US">
                    <a:noFill/>
                  </a:rPr>
                  <a:t> </a:t>
                </a:r>
              </a:p>
            </p:txBody>
          </p:sp>
        </mc:Fallback>
      </mc:AlternateContent>
      <p:sp>
        <p:nvSpPr>
          <p:cNvPr id="97" name="Google Shape;343;p15">
            <a:extLst>
              <a:ext uri="{FF2B5EF4-FFF2-40B4-BE49-F238E27FC236}">
                <a16:creationId xmlns:a16="http://schemas.microsoft.com/office/drawing/2014/main" id="{BCD1E362-D5A2-4B22-BF2C-5FA060EC86FF}"/>
              </a:ext>
            </a:extLst>
          </p:cNvPr>
          <p:cNvSpPr txBox="1">
            <a:spLocks/>
          </p:cNvSpPr>
          <p:nvPr/>
        </p:nvSpPr>
        <p:spPr>
          <a:xfrm>
            <a:off x="5922845" y="3072704"/>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98" name="Google Shape;343;p15">
            <a:extLst>
              <a:ext uri="{FF2B5EF4-FFF2-40B4-BE49-F238E27FC236}">
                <a16:creationId xmlns:a16="http://schemas.microsoft.com/office/drawing/2014/main" id="{41B37EF5-D0D2-4A62-886F-0F4300B389E8}"/>
              </a:ext>
            </a:extLst>
          </p:cNvPr>
          <p:cNvSpPr txBox="1">
            <a:spLocks/>
          </p:cNvSpPr>
          <p:nvPr/>
        </p:nvSpPr>
        <p:spPr>
          <a:xfrm>
            <a:off x="4928278" y="302161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60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p:sp>
        <p:nvSpPr>
          <p:cNvPr id="99" name="Google Shape;343;p15">
            <a:extLst>
              <a:ext uri="{FF2B5EF4-FFF2-40B4-BE49-F238E27FC236}">
                <a16:creationId xmlns:a16="http://schemas.microsoft.com/office/drawing/2014/main" id="{9E9905E9-0E44-4595-9A90-62CC03D88E40}"/>
              </a:ext>
            </a:extLst>
          </p:cNvPr>
          <p:cNvSpPr txBox="1">
            <a:spLocks/>
          </p:cNvSpPr>
          <p:nvPr/>
        </p:nvSpPr>
        <p:spPr>
          <a:xfrm>
            <a:off x="5922845" y="5023731"/>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100" name="Google Shape;343;p15">
            <a:extLst>
              <a:ext uri="{FF2B5EF4-FFF2-40B4-BE49-F238E27FC236}">
                <a16:creationId xmlns:a16="http://schemas.microsoft.com/office/drawing/2014/main" id="{A7C410A9-AE3E-400B-B51D-1A7C1A654E00}"/>
              </a:ext>
            </a:extLst>
          </p:cNvPr>
          <p:cNvSpPr txBox="1">
            <a:spLocks/>
          </p:cNvSpPr>
          <p:nvPr/>
        </p:nvSpPr>
        <p:spPr>
          <a:xfrm>
            <a:off x="4902900" y="495033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60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60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11101B8F-47F9-4CA8-865C-5DE123E4AEEA}"/>
                  </a:ext>
                </a:extLst>
              </p:cNvPr>
              <p:cNvSpPr txBox="1"/>
              <p:nvPr/>
            </p:nvSpPr>
            <p:spPr>
              <a:xfrm>
                <a:off x="7630530" y="4603883"/>
                <a:ext cx="355399" cy="1826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𝟔</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𝟓</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101" name="TextBox 100">
                <a:extLst>
                  <a:ext uri="{FF2B5EF4-FFF2-40B4-BE49-F238E27FC236}">
                    <a16:creationId xmlns:a16="http://schemas.microsoft.com/office/drawing/2014/main" id="{11101B8F-47F9-4CA8-865C-5DE123E4AEEA}"/>
                  </a:ext>
                </a:extLst>
              </p:cNvPr>
              <p:cNvSpPr txBox="1">
                <a:spLocks noRot="1" noChangeAspect="1" noMove="1" noResize="1" noEditPoints="1" noAdjustHandles="1" noChangeArrowheads="1" noChangeShapeType="1" noTextEdit="1"/>
              </p:cNvSpPr>
              <p:nvPr/>
            </p:nvSpPr>
            <p:spPr>
              <a:xfrm>
                <a:off x="7630530" y="4603883"/>
                <a:ext cx="355399" cy="1826975"/>
              </a:xfrm>
              <a:prstGeom prst="rect">
                <a:avLst/>
              </a:prstGeom>
              <a:blipFill>
                <a:blip r:embed="rId5"/>
                <a:stretch>
                  <a:fillRect r="-82759" b="-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0EAE84C8-B214-4C73-95DF-4A232E93916C}"/>
                  </a:ext>
                </a:extLst>
              </p:cNvPr>
              <p:cNvSpPr txBox="1"/>
              <p:nvPr/>
            </p:nvSpPr>
            <p:spPr>
              <a:xfrm>
                <a:off x="6996189" y="916195"/>
                <a:ext cx="355399" cy="1826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𝟏</m:t>
                          </m:r>
                        </m:num>
                        <m:den>
                          <m: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t>𝟑</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114" name="TextBox 113">
                <a:extLst>
                  <a:ext uri="{FF2B5EF4-FFF2-40B4-BE49-F238E27FC236}">
                    <a16:creationId xmlns:a16="http://schemas.microsoft.com/office/drawing/2014/main" id="{0EAE84C8-B214-4C73-95DF-4A232E93916C}"/>
                  </a:ext>
                </a:extLst>
              </p:cNvPr>
              <p:cNvSpPr txBox="1">
                <a:spLocks noRot="1" noChangeAspect="1" noMove="1" noResize="1" noEditPoints="1" noAdjustHandles="1" noChangeArrowheads="1" noChangeShapeType="1" noTextEdit="1"/>
              </p:cNvSpPr>
              <p:nvPr/>
            </p:nvSpPr>
            <p:spPr>
              <a:xfrm>
                <a:off x="6996189" y="916195"/>
                <a:ext cx="355399" cy="1826975"/>
              </a:xfrm>
              <a:prstGeom prst="rect">
                <a:avLst/>
              </a:prstGeom>
              <a:blipFill>
                <a:blip r:embed="rId6"/>
                <a:stretch>
                  <a:fillRect r="-82759" b="-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D74E20AC-6E04-4E0F-B58E-23905827BEBF}"/>
                  </a:ext>
                </a:extLst>
              </p:cNvPr>
              <p:cNvSpPr txBox="1"/>
              <p:nvPr/>
            </p:nvSpPr>
            <p:spPr>
              <a:xfrm>
                <a:off x="6656213" y="2776575"/>
                <a:ext cx="355399" cy="1826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𝟐</m:t>
                          </m:r>
                        </m:num>
                        <m:den>
                          <m:r>
                            <a:rPr kumimoji="0" lang="vi-VN" sz="60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𝟓</m:t>
                          </m:r>
                        </m:den>
                      </m:f>
                    </m:oMath>
                  </m:oMathPara>
                </a14:m>
                <a:endParaRPr kumimoji="0" lang="en-US" sz="6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115" name="TextBox 114">
                <a:extLst>
                  <a:ext uri="{FF2B5EF4-FFF2-40B4-BE49-F238E27FC236}">
                    <a16:creationId xmlns:a16="http://schemas.microsoft.com/office/drawing/2014/main" id="{D74E20AC-6E04-4E0F-B58E-23905827BEBF}"/>
                  </a:ext>
                </a:extLst>
              </p:cNvPr>
              <p:cNvSpPr txBox="1">
                <a:spLocks noRot="1" noChangeAspect="1" noMove="1" noResize="1" noEditPoints="1" noAdjustHandles="1" noChangeArrowheads="1" noChangeShapeType="1" noTextEdit="1"/>
              </p:cNvSpPr>
              <p:nvPr/>
            </p:nvSpPr>
            <p:spPr>
              <a:xfrm>
                <a:off x="6656213" y="2776575"/>
                <a:ext cx="355399" cy="1826975"/>
              </a:xfrm>
              <a:prstGeom prst="rect">
                <a:avLst/>
              </a:prstGeom>
              <a:blipFill>
                <a:blip r:embed="rId7"/>
                <a:stretch>
                  <a:fillRect r="-84483" b="-2333"/>
                </a:stretch>
              </a:blipFill>
            </p:spPr>
            <p:txBody>
              <a:bodyPr/>
              <a:lstStyle/>
              <a:p>
                <a:r>
                  <a:rPr lang="en-US">
                    <a:noFill/>
                  </a:rPr>
                  <a:t> </a:t>
                </a:r>
              </a:p>
            </p:txBody>
          </p:sp>
        </mc:Fallback>
      </mc:AlternateContent>
      <p:pic>
        <p:nvPicPr>
          <p:cNvPr id="15362" name="Picture 2" descr="Dễ Thương Người Ngoài Hành Tinh Hình ảnh PNG | Vector và các tập tin PSD |  Tải về miễn phí trên Pngtree"/>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8889" l="10000" r="90000">
                        <a14:foregroundMark x1="40000" y1="31389" x2="40000" y2="31389"/>
                        <a14:foregroundMark x1="50278" y1="27222" x2="50278" y2="27222"/>
                        <a14:foregroundMark x1="57778" y1="34444" x2="57778" y2="34444"/>
                        <a14:foregroundMark x1="56944" y1="31111" x2="56944" y2="31111"/>
                        <a14:foregroundMark x1="59444" y1="29444" x2="59444" y2="29444"/>
                        <a14:foregroundMark x1="59167" y1="27778" x2="59167" y2="27778"/>
                        <a14:foregroundMark x1="47778" y1="30833" x2="47778" y2="30833"/>
                        <a14:foregroundMark x1="36111" y1="31111" x2="36111" y2="31111"/>
                        <a14:foregroundMark x1="41389" y1="43056" x2="41389" y2="43056"/>
                        <a14:foregroundMark x1="56389" y1="44722" x2="56389" y2="44722"/>
                        <a14:foregroundMark x1="50833" y1="64167" x2="50833" y2="64167"/>
                        <a14:foregroundMark x1="46667" y1="63611" x2="46667" y2="63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668719">
            <a:off x="8684852" y="82381"/>
            <a:ext cx="3345740" cy="33457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1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randombar(horizontal)">
                                      <p:cBhvr>
                                        <p:cTn id="7" dur="500"/>
                                        <p:tgtEl>
                                          <p:spTgt spid="9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1"/>
                                        </p:tgtEl>
                                        <p:attrNameLst>
                                          <p:attrName>style.visibility</p:attrName>
                                        </p:attrNameLst>
                                      </p:cBhvr>
                                      <p:to>
                                        <p:strVal val="visible"/>
                                      </p:to>
                                    </p:set>
                                    <p:animEffect transition="in" filter="randombar(horizontal)">
                                      <p:cBhvr>
                                        <p:cTn id="10" dur="500"/>
                                        <p:tgtEl>
                                          <p:spTgt spid="9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4"/>
                                        </p:tgtEl>
                                        <p:attrNameLst>
                                          <p:attrName>style.visibility</p:attrName>
                                        </p:attrNameLst>
                                      </p:cBhvr>
                                      <p:to>
                                        <p:strVal val="visible"/>
                                      </p:to>
                                    </p:set>
                                    <p:animEffect transition="in" filter="randombar(horizontal)">
                                      <p:cBhvr>
                                        <p:cTn id="13" dur="500"/>
                                        <p:tgtEl>
                                          <p:spTgt spid="9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randombar(horizontal)">
                                      <p:cBhvr>
                                        <p:cTn id="16" dur="500"/>
                                        <p:tgtEl>
                                          <p:spTgt spid="9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randombar(horizontal)">
                                      <p:cBhvr>
                                        <p:cTn id="19" dur="500"/>
                                        <p:tgtEl>
                                          <p:spTgt spid="9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randombar(horizontal)">
                                      <p:cBhvr>
                                        <p:cTn id="22" dur="500"/>
                                        <p:tgtEl>
                                          <p:spTgt spid="11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98"/>
                                        </p:tgtEl>
                                        <p:attrNameLst>
                                          <p:attrName>style.visibility</p:attrName>
                                        </p:attrNameLst>
                                      </p:cBhvr>
                                      <p:to>
                                        <p:strVal val="visible"/>
                                      </p:to>
                                    </p:set>
                                    <p:animEffect transition="in" filter="randombar(horizontal)">
                                      <p:cBhvr>
                                        <p:cTn id="25" dur="500"/>
                                        <p:tgtEl>
                                          <p:spTgt spid="9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randombar(horizontal)">
                                      <p:cBhvr>
                                        <p:cTn id="28" dur="500"/>
                                        <p:tgtEl>
                                          <p:spTgt spid="9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randombar(horizontal)">
                                      <p:cBhvr>
                                        <p:cTn id="31" dur="500"/>
                                        <p:tgtEl>
                                          <p:spTgt spid="10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randombar(horizontal)">
                                      <p:cBhvr>
                                        <p:cTn id="34" dur="500"/>
                                        <p:tgtEl>
                                          <p:spTgt spid="99"/>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5"/>
                                        </p:tgtEl>
                                        <p:attrNameLst>
                                          <p:attrName>style.visibility</p:attrName>
                                        </p:attrNameLst>
                                      </p:cBhvr>
                                      <p:to>
                                        <p:strVal val="visible"/>
                                      </p:to>
                                    </p:set>
                                    <p:animEffect transition="in" filter="randombar(horizontal)">
                                      <p:cBhvr>
                                        <p:cTn id="39" dur="500"/>
                                        <p:tgtEl>
                                          <p:spTgt spid="115"/>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95"/>
                                        </p:tgtEl>
                                        <p:attrNameLst>
                                          <p:attrName>style.visibility</p:attrName>
                                        </p:attrNameLst>
                                      </p:cBhvr>
                                      <p:to>
                                        <p:strVal val="visible"/>
                                      </p:to>
                                    </p:set>
                                    <p:animEffect transition="in" filter="randombar(horizontal)">
                                      <p:cBhvr>
                                        <p:cTn id="44" dur="500"/>
                                        <p:tgtEl>
                                          <p:spTgt spid="95"/>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96"/>
                                        </p:tgtEl>
                                        <p:attrNameLst>
                                          <p:attrName>style.visibility</p:attrName>
                                        </p:attrNameLst>
                                      </p:cBhvr>
                                      <p:to>
                                        <p:strVal val="visible"/>
                                      </p:to>
                                    </p:set>
                                    <p:animEffect transition="in" filter="randombar(horizontal)">
                                      <p:cBhvr>
                                        <p:cTn id="49" dur="500"/>
                                        <p:tgtEl>
                                          <p:spTgt spid="96"/>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01"/>
                                        </p:tgtEl>
                                        <p:attrNameLst>
                                          <p:attrName>style.visibility</p:attrName>
                                        </p:attrNameLst>
                                      </p:cBhvr>
                                      <p:to>
                                        <p:strVal val="visible"/>
                                      </p:to>
                                    </p:set>
                                    <p:animEffect transition="in" filter="randombar(horizontal)">
                                      <p:cBhvr>
                                        <p:cTn id="54" dur="500"/>
                                        <p:tgtEl>
                                          <p:spTgt spid="101"/>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5362"/>
                                        </p:tgtEl>
                                        <p:attrNameLst>
                                          <p:attrName>style.visibility</p:attrName>
                                        </p:attrNameLst>
                                      </p:cBhvr>
                                      <p:to>
                                        <p:strVal val="visible"/>
                                      </p:to>
                                    </p:set>
                                    <p:anim calcmode="lin" valueType="num">
                                      <p:cBhvr>
                                        <p:cTn id="59" dur="500" fill="hold"/>
                                        <p:tgtEl>
                                          <p:spTgt spid="15362"/>
                                        </p:tgtEl>
                                        <p:attrNameLst>
                                          <p:attrName>ppt_w</p:attrName>
                                        </p:attrNameLst>
                                      </p:cBhvr>
                                      <p:tavLst>
                                        <p:tav tm="0">
                                          <p:val>
                                            <p:fltVal val="0"/>
                                          </p:val>
                                        </p:tav>
                                        <p:tav tm="100000">
                                          <p:val>
                                            <p:strVal val="#ppt_w"/>
                                          </p:val>
                                        </p:tav>
                                      </p:tavLst>
                                    </p:anim>
                                    <p:anim calcmode="lin" valueType="num">
                                      <p:cBhvr>
                                        <p:cTn id="60" dur="500" fill="hold"/>
                                        <p:tgtEl>
                                          <p:spTgt spid="15362"/>
                                        </p:tgtEl>
                                        <p:attrNameLst>
                                          <p:attrName>ppt_h</p:attrName>
                                        </p:attrNameLst>
                                      </p:cBhvr>
                                      <p:tavLst>
                                        <p:tav tm="0">
                                          <p:val>
                                            <p:fltVal val="0"/>
                                          </p:val>
                                        </p:tav>
                                        <p:tav tm="100000">
                                          <p:val>
                                            <p:strVal val="#ppt_h"/>
                                          </p:val>
                                        </p:tav>
                                      </p:tavLst>
                                    </p:anim>
                                    <p:animEffect transition="in" filter="fade">
                                      <p:cBhvr>
                                        <p:cTn id="61"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P spid="92" grpId="0"/>
      <p:bldP spid="93" grpId="0"/>
      <p:bldP spid="94" grpId="0"/>
      <p:bldP spid="95" grpId="0"/>
      <p:bldP spid="96" grpId="0"/>
      <p:bldP spid="97" grpId="0"/>
      <p:bldP spid="98" grpId="0"/>
      <p:bldP spid="99" grpId="0"/>
      <p:bldP spid="100" grpId="0"/>
      <p:bldP spid="101" grpId="0"/>
      <p:bldP spid="114" grpId="0"/>
      <p:bldP spid="1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38" name="Google Shape;1270;p44"/>
          <p:cNvSpPr txBox="1">
            <a:spLocks/>
          </p:cNvSpPr>
          <p:nvPr/>
        </p:nvSpPr>
        <p:spPr>
          <a:xfrm>
            <a:off x="1230959" y="410228"/>
            <a:ext cx="3641517" cy="699360"/>
          </a:xfrm>
          <a:prstGeom prst="rect">
            <a:avLst/>
          </a:prstGeom>
          <a:solidFill>
            <a:srgbClr val="18243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1400"/>
              <a:buFont typeface="Arial"/>
              <a:buNone/>
              <a:defRPr sz="1400" b="0" i="0" u="none" strike="noStrike" cap="none">
                <a:solidFill>
                  <a:schemeClr val="lt1"/>
                </a:solidFill>
                <a:latin typeface="IBM Plex Sans Light"/>
                <a:ea typeface="IBM Plex Sans Light"/>
                <a:cs typeface="IBM Plex Sans Light"/>
                <a:sym typeface="IBM Plex Sans Light"/>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IBM Plex Sans Light"/>
                <a:ea typeface="IBM Plex Sans Light"/>
                <a:cs typeface="IBM Plex Sans Light"/>
                <a:sym typeface="IBM Plex Sans Light"/>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IBM Plex Sans Light"/>
                <a:ea typeface="IBM Plex Sans Light"/>
                <a:cs typeface="IBM Plex Sans Light"/>
                <a:sym typeface="IBM Plex Sans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BM Plex Sans Light"/>
                <a:ea typeface="IBM Plex Sans Light"/>
                <a:cs typeface="IBM Plex Sans Light"/>
                <a:sym typeface="IBM Plex Sans Light"/>
              </a:defRPr>
            </a:lvl9pPr>
          </a:lstStyle>
          <a:p>
            <a:pPr marL="0" marR="0" lvl="0" indent="0" algn="l" defTabSz="914400" rtl="0" eaLnBrk="1" fontAlgn="auto" latinLnBrk="0" hangingPunct="1">
              <a:lnSpc>
                <a:spcPct val="90000"/>
              </a:lnSpc>
              <a:spcBef>
                <a:spcPts val="0"/>
              </a:spcBef>
              <a:spcAft>
                <a:spcPts val="0"/>
              </a:spcAft>
              <a:buClr>
                <a:srgbClr val="FFFFFF"/>
              </a:buClr>
              <a:buSzPts val="1400"/>
              <a:buFont typeface="Arial"/>
              <a:buNone/>
              <a:tabLst/>
              <a:defRPr/>
            </a:pPr>
            <a:r>
              <a:rPr kumimoji="0" lang="vi-VN" sz="4800" b="0" i="0" u="none" strike="noStrike" kern="0" cap="none" spc="0" normalizeH="0" baseline="0" noProof="0">
                <a:ln>
                  <a:noFill/>
                </a:ln>
                <a:solidFill>
                  <a:srgbClr val="FFFFFF"/>
                </a:solidFill>
                <a:effectLst/>
                <a:uLnTx/>
                <a:uFillTx/>
                <a:latin typeface="IBM Plex Sans Light"/>
                <a:sym typeface="IBM Plex Sans Light"/>
              </a:rPr>
              <a:t>Bài 2: Tìm x</a:t>
            </a:r>
            <a:endParaRPr kumimoji="0" lang="vi-VN" sz="4800" b="0" i="0" u="none" strike="noStrike" kern="0" cap="none" spc="0" normalizeH="0" baseline="0" noProof="0" dirty="0">
              <a:ln>
                <a:noFill/>
              </a:ln>
              <a:solidFill>
                <a:srgbClr val="FFFFFF"/>
              </a:solidFill>
              <a:effectLst/>
              <a:uLnTx/>
              <a:uFillTx/>
              <a:latin typeface="IBM Plex Sans Light"/>
              <a:sym typeface="IBM Plex Sans Light"/>
            </a:endParaRPr>
          </a:p>
        </p:txBody>
      </p:sp>
      <p:sp>
        <p:nvSpPr>
          <p:cNvPr id="39" name="Google Shape;1271;p44"/>
          <p:cNvSpPr/>
          <p:nvPr/>
        </p:nvSpPr>
        <p:spPr>
          <a:xfrm rot="10800000">
            <a:off x="2964218" y="735682"/>
            <a:ext cx="269026" cy="361026"/>
          </a:xfrm>
          <a:custGeom>
            <a:avLst/>
            <a:gdLst/>
            <a:ahLst/>
            <a:cxnLst/>
            <a:rect l="l" t="t" r="r" b="b"/>
            <a:pathLst>
              <a:path w="775" h="1040" extrusionOk="0">
                <a:moveTo>
                  <a:pt x="379" y="1"/>
                </a:moveTo>
                <a:cubicBezTo>
                  <a:pt x="373" y="1"/>
                  <a:pt x="370" y="4"/>
                  <a:pt x="370" y="10"/>
                </a:cubicBezTo>
                <a:cubicBezTo>
                  <a:pt x="322" y="284"/>
                  <a:pt x="191" y="486"/>
                  <a:pt x="1" y="522"/>
                </a:cubicBezTo>
                <a:cubicBezTo>
                  <a:pt x="191" y="558"/>
                  <a:pt x="322" y="760"/>
                  <a:pt x="370" y="1022"/>
                </a:cubicBezTo>
                <a:cubicBezTo>
                  <a:pt x="376" y="1034"/>
                  <a:pt x="385" y="1040"/>
                  <a:pt x="392" y="1040"/>
                </a:cubicBezTo>
                <a:cubicBezTo>
                  <a:pt x="399" y="1040"/>
                  <a:pt x="405" y="1034"/>
                  <a:pt x="405" y="1022"/>
                </a:cubicBezTo>
                <a:cubicBezTo>
                  <a:pt x="441" y="760"/>
                  <a:pt x="584" y="546"/>
                  <a:pt x="775" y="522"/>
                </a:cubicBezTo>
                <a:cubicBezTo>
                  <a:pt x="584" y="474"/>
                  <a:pt x="429" y="272"/>
                  <a:pt x="405" y="10"/>
                </a:cubicBezTo>
                <a:cubicBezTo>
                  <a:pt x="394" y="4"/>
                  <a:pt x="385" y="1"/>
                  <a:pt x="3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Google Shape;1295;p44"/>
          <p:cNvSpPr/>
          <p:nvPr/>
        </p:nvSpPr>
        <p:spPr>
          <a:xfrm>
            <a:off x="8627493" y="311095"/>
            <a:ext cx="151868" cy="203115"/>
          </a:xfrm>
          <a:custGeom>
            <a:avLst/>
            <a:gdLst/>
            <a:ahLst/>
            <a:cxnLst/>
            <a:rect l="l" t="t" r="r" b="b"/>
            <a:pathLst>
              <a:path w="2596" h="3472" extrusionOk="0">
                <a:moveTo>
                  <a:pt x="1298" y="1"/>
                </a:moveTo>
                <a:cubicBezTo>
                  <a:pt x="1280" y="1"/>
                  <a:pt x="1262" y="10"/>
                  <a:pt x="1262" y="28"/>
                </a:cubicBezTo>
                <a:cubicBezTo>
                  <a:pt x="1108" y="921"/>
                  <a:pt x="667" y="1599"/>
                  <a:pt x="12" y="1718"/>
                </a:cubicBezTo>
                <a:lnTo>
                  <a:pt x="0" y="1742"/>
                </a:lnTo>
                <a:lnTo>
                  <a:pt x="0" y="1754"/>
                </a:lnTo>
                <a:lnTo>
                  <a:pt x="12" y="1754"/>
                </a:lnTo>
                <a:cubicBezTo>
                  <a:pt x="667" y="1873"/>
                  <a:pt x="1108" y="2552"/>
                  <a:pt x="1262" y="3445"/>
                </a:cubicBezTo>
                <a:cubicBezTo>
                  <a:pt x="1262" y="3463"/>
                  <a:pt x="1280" y="3472"/>
                  <a:pt x="1298" y="3472"/>
                </a:cubicBezTo>
                <a:cubicBezTo>
                  <a:pt x="1316" y="3472"/>
                  <a:pt x="1334" y="3463"/>
                  <a:pt x="1334" y="3445"/>
                </a:cubicBezTo>
                <a:cubicBezTo>
                  <a:pt x="1489" y="2552"/>
                  <a:pt x="1929" y="1873"/>
                  <a:pt x="2584" y="1754"/>
                </a:cubicBezTo>
                <a:lnTo>
                  <a:pt x="2596" y="1754"/>
                </a:lnTo>
                <a:cubicBezTo>
                  <a:pt x="2596" y="1718"/>
                  <a:pt x="2596" y="1718"/>
                  <a:pt x="2584" y="1718"/>
                </a:cubicBezTo>
                <a:cubicBezTo>
                  <a:pt x="1929" y="1599"/>
                  <a:pt x="1489" y="921"/>
                  <a:pt x="1334" y="28"/>
                </a:cubicBezTo>
                <a:cubicBezTo>
                  <a:pt x="1334" y="10"/>
                  <a:pt x="1316" y="1"/>
                  <a:pt x="12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Google Shape;1297;p44"/>
          <p:cNvSpPr/>
          <p:nvPr/>
        </p:nvSpPr>
        <p:spPr>
          <a:xfrm>
            <a:off x="7786081" y="593009"/>
            <a:ext cx="98282" cy="130516"/>
          </a:xfrm>
          <a:custGeom>
            <a:avLst/>
            <a:gdLst/>
            <a:ahLst/>
            <a:cxnLst/>
            <a:rect l="l" t="t" r="r" b="b"/>
            <a:pathLst>
              <a:path w="1680" h="2231" extrusionOk="0">
                <a:moveTo>
                  <a:pt x="846" y="1"/>
                </a:moveTo>
                <a:cubicBezTo>
                  <a:pt x="834" y="1"/>
                  <a:pt x="822" y="7"/>
                  <a:pt x="822" y="19"/>
                </a:cubicBezTo>
                <a:cubicBezTo>
                  <a:pt x="715" y="578"/>
                  <a:pt x="429" y="1031"/>
                  <a:pt x="13" y="1102"/>
                </a:cubicBezTo>
                <a:lnTo>
                  <a:pt x="1" y="1114"/>
                </a:lnTo>
                <a:lnTo>
                  <a:pt x="1" y="1126"/>
                </a:lnTo>
                <a:lnTo>
                  <a:pt x="13" y="1126"/>
                </a:lnTo>
                <a:cubicBezTo>
                  <a:pt x="429" y="1209"/>
                  <a:pt x="727" y="1650"/>
                  <a:pt x="822" y="2221"/>
                </a:cubicBezTo>
                <a:cubicBezTo>
                  <a:pt x="822" y="2227"/>
                  <a:pt x="834" y="2230"/>
                  <a:pt x="846" y="2230"/>
                </a:cubicBezTo>
                <a:cubicBezTo>
                  <a:pt x="858" y="2230"/>
                  <a:pt x="870" y="2227"/>
                  <a:pt x="870" y="2221"/>
                </a:cubicBezTo>
                <a:cubicBezTo>
                  <a:pt x="965" y="1650"/>
                  <a:pt x="1251" y="1209"/>
                  <a:pt x="1679" y="1126"/>
                </a:cubicBezTo>
                <a:cubicBezTo>
                  <a:pt x="1679" y="1114"/>
                  <a:pt x="1679" y="1114"/>
                  <a:pt x="1667" y="1102"/>
                </a:cubicBezTo>
                <a:cubicBezTo>
                  <a:pt x="1251" y="1031"/>
                  <a:pt x="953" y="578"/>
                  <a:pt x="870" y="19"/>
                </a:cubicBezTo>
                <a:cubicBezTo>
                  <a:pt x="870" y="7"/>
                  <a:pt x="858" y="1"/>
                  <a:pt x="8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Google Shape;1298;p44"/>
          <p:cNvSpPr/>
          <p:nvPr/>
        </p:nvSpPr>
        <p:spPr>
          <a:xfrm>
            <a:off x="7666271" y="742770"/>
            <a:ext cx="98282" cy="130516"/>
          </a:xfrm>
          <a:custGeom>
            <a:avLst/>
            <a:gdLst/>
            <a:ahLst/>
            <a:cxnLst/>
            <a:rect l="l" t="t" r="r" b="b"/>
            <a:pathLst>
              <a:path w="1680" h="2231" extrusionOk="0">
                <a:moveTo>
                  <a:pt x="834" y="1"/>
                </a:moveTo>
                <a:cubicBezTo>
                  <a:pt x="822" y="1"/>
                  <a:pt x="810" y="7"/>
                  <a:pt x="810" y="19"/>
                </a:cubicBezTo>
                <a:cubicBezTo>
                  <a:pt x="715" y="578"/>
                  <a:pt x="429" y="1031"/>
                  <a:pt x="13" y="1102"/>
                </a:cubicBezTo>
                <a:lnTo>
                  <a:pt x="1" y="1114"/>
                </a:lnTo>
                <a:lnTo>
                  <a:pt x="1" y="1126"/>
                </a:lnTo>
                <a:lnTo>
                  <a:pt x="13" y="1126"/>
                </a:lnTo>
                <a:cubicBezTo>
                  <a:pt x="429" y="1209"/>
                  <a:pt x="727" y="1650"/>
                  <a:pt x="810" y="2221"/>
                </a:cubicBezTo>
                <a:cubicBezTo>
                  <a:pt x="810" y="2227"/>
                  <a:pt x="822" y="2230"/>
                  <a:pt x="834" y="2230"/>
                </a:cubicBezTo>
                <a:cubicBezTo>
                  <a:pt x="846" y="2230"/>
                  <a:pt x="858" y="2227"/>
                  <a:pt x="858" y="2221"/>
                </a:cubicBezTo>
                <a:cubicBezTo>
                  <a:pt x="965" y="1650"/>
                  <a:pt x="1251" y="1209"/>
                  <a:pt x="1680" y="1126"/>
                </a:cubicBezTo>
                <a:cubicBezTo>
                  <a:pt x="1680" y="1114"/>
                  <a:pt x="1680" y="1114"/>
                  <a:pt x="1668" y="1102"/>
                </a:cubicBezTo>
                <a:cubicBezTo>
                  <a:pt x="1251" y="1031"/>
                  <a:pt x="953" y="578"/>
                  <a:pt x="858" y="19"/>
                </a:cubicBezTo>
                <a:cubicBezTo>
                  <a:pt x="858" y="7"/>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Google Shape;1300;p44"/>
          <p:cNvSpPr/>
          <p:nvPr/>
        </p:nvSpPr>
        <p:spPr>
          <a:xfrm>
            <a:off x="5193631" y="602603"/>
            <a:ext cx="98282" cy="130516"/>
          </a:xfrm>
          <a:custGeom>
            <a:avLst/>
            <a:gdLst/>
            <a:ahLst/>
            <a:cxnLst/>
            <a:rect l="l" t="t" r="r" b="b"/>
            <a:pathLst>
              <a:path w="1680" h="2231" extrusionOk="0">
                <a:moveTo>
                  <a:pt x="834" y="1"/>
                </a:moveTo>
                <a:cubicBezTo>
                  <a:pt x="822" y="1"/>
                  <a:pt x="810" y="4"/>
                  <a:pt x="810" y="10"/>
                </a:cubicBezTo>
                <a:cubicBezTo>
                  <a:pt x="715" y="581"/>
                  <a:pt x="429" y="1022"/>
                  <a:pt x="12" y="1105"/>
                </a:cubicBezTo>
                <a:lnTo>
                  <a:pt x="1" y="1117"/>
                </a:lnTo>
                <a:lnTo>
                  <a:pt x="1" y="1129"/>
                </a:lnTo>
                <a:lnTo>
                  <a:pt x="12" y="1129"/>
                </a:lnTo>
                <a:cubicBezTo>
                  <a:pt x="429" y="1200"/>
                  <a:pt x="727" y="1653"/>
                  <a:pt x="810" y="2212"/>
                </a:cubicBezTo>
                <a:cubicBezTo>
                  <a:pt x="810" y="2224"/>
                  <a:pt x="822" y="2230"/>
                  <a:pt x="834" y="2230"/>
                </a:cubicBezTo>
                <a:cubicBezTo>
                  <a:pt x="846" y="2230"/>
                  <a:pt x="858" y="2224"/>
                  <a:pt x="858" y="2212"/>
                </a:cubicBezTo>
                <a:cubicBezTo>
                  <a:pt x="965" y="1653"/>
                  <a:pt x="1251" y="1200"/>
                  <a:pt x="1679" y="1129"/>
                </a:cubicBezTo>
                <a:cubicBezTo>
                  <a:pt x="1679" y="1117"/>
                  <a:pt x="1679" y="1117"/>
                  <a:pt x="1667" y="1105"/>
                </a:cubicBezTo>
                <a:cubicBezTo>
                  <a:pt x="1251" y="1022"/>
                  <a:pt x="953" y="581"/>
                  <a:pt x="858" y="10"/>
                </a:cubicBezTo>
                <a:cubicBezTo>
                  <a:pt x="858" y="4"/>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Google Shape;1303;p44"/>
          <p:cNvSpPr/>
          <p:nvPr/>
        </p:nvSpPr>
        <p:spPr>
          <a:xfrm>
            <a:off x="6344979" y="459277"/>
            <a:ext cx="152629" cy="202764"/>
          </a:xfrm>
          <a:custGeom>
            <a:avLst/>
            <a:gdLst/>
            <a:ahLst/>
            <a:cxnLst/>
            <a:rect l="l" t="t" r="r" b="b"/>
            <a:pathLst>
              <a:path w="2609" h="3466" extrusionOk="0">
                <a:moveTo>
                  <a:pt x="1310" y="1"/>
                </a:moveTo>
                <a:cubicBezTo>
                  <a:pt x="1292" y="1"/>
                  <a:pt x="1275" y="7"/>
                  <a:pt x="1275" y="19"/>
                </a:cubicBezTo>
                <a:cubicBezTo>
                  <a:pt x="1120" y="912"/>
                  <a:pt x="679" y="1602"/>
                  <a:pt x="24" y="1721"/>
                </a:cubicBezTo>
                <a:lnTo>
                  <a:pt x="1" y="1721"/>
                </a:lnTo>
                <a:cubicBezTo>
                  <a:pt x="1" y="1733"/>
                  <a:pt x="24" y="1733"/>
                  <a:pt x="24" y="1745"/>
                </a:cubicBezTo>
                <a:cubicBezTo>
                  <a:pt x="679" y="1864"/>
                  <a:pt x="1120" y="2555"/>
                  <a:pt x="1275" y="3448"/>
                </a:cubicBezTo>
                <a:cubicBezTo>
                  <a:pt x="1275" y="3460"/>
                  <a:pt x="1292" y="3466"/>
                  <a:pt x="1310" y="3466"/>
                </a:cubicBezTo>
                <a:cubicBezTo>
                  <a:pt x="1328" y="3466"/>
                  <a:pt x="1346" y="3460"/>
                  <a:pt x="1346" y="3448"/>
                </a:cubicBezTo>
                <a:cubicBezTo>
                  <a:pt x="1489" y="2555"/>
                  <a:pt x="1941" y="1864"/>
                  <a:pt x="2596" y="1745"/>
                </a:cubicBezTo>
                <a:lnTo>
                  <a:pt x="2608" y="1733"/>
                </a:lnTo>
                <a:lnTo>
                  <a:pt x="2608" y="1721"/>
                </a:lnTo>
                <a:lnTo>
                  <a:pt x="2596" y="1721"/>
                </a:lnTo>
                <a:cubicBezTo>
                  <a:pt x="1941" y="1602"/>
                  <a:pt x="1489" y="912"/>
                  <a:pt x="1346" y="19"/>
                </a:cubicBezTo>
                <a:cubicBezTo>
                  <a:pt x="1346" y="7"/>
                  <a:pt x="1328" y="1"/>
                  <a:pt x="13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0" name="Google Shape;1331;p44"/>
          <p:cNvSpPr/>
          <p:nvPr/>
        </p:nvSpPr>
        <p:spPr>
          <a:xfrm>
            <a:off x="1472975" y="6329330"/>
            <a:ext cx="151868" cy="203057"/>
          </a:xfrm>
          <a:custGeom>
            <a:avLst/>
            <a:gdLst/>
            <a:ahLst/>
            <a:cxnLst/>
            <a:rect l="l" t="t" r="r" b="b"/>
            <a:pathLst>
              <a:path w="2596" h="3471" extrusionOk="0">
                <a:moveTo>
                  <a:pt x="1298" y="0"/>
                </a:moveTo>
                <a:cubicBezTo>
                  <a:pt x="1280" y="0"/>
                  <a:pt x="1262" y="9"/>
                  <a:pt x="1262" y="27"/>
                </a:cubicBezTo>
                <a:cubicBezTo>
                  <a:pt x="1108" y="920"/>
                  <a:pt x="667" y="1598"/>
                  <a:pt x="12" y="1717"/>
                </a:cubicBezTo>
                <a:lnTo>
                  <a:pt x="0" y="1741"/>
                </a:lnTo>
                <a:lnTo>
                  <a:pt x="0" y="1753"/>
                </a:lnTo>
                <a:lnTo>
                  <a:pt x="12" y="1753"/>
                </a:lnTo>
                <a:cubicBezTo>
                  <a:pt x="667" y="1872"/>
                  <a:pt x="1108" y="2551"/>
                  <a:pt x="1262" y="3444"/>
                </a:cubicBezTo>
                <a:cubicBezTo>
                  <a:pt x="1262" y="3462"/>
                  <a:pt x="1280" y="3471"/>
                  <a:pt x="1298" y="3471"/>
                </a:cubicBezTo>
                <a:cubicBezTo>
                  <a:pt x="1316" y="3471"/>
                  <a:pt x="1334" y="3462"/>
                  <a:pt x="1334" y="3444"/>
                </a:cubicBezTo>
                <a:cubicBezTo>
                  <a:pt x="1489" y="2551"/>
                  <a:pt x="1929" y="1872"/>
                  <a:pt x="2584" y="1753"/>
                </a:cubicBezTo>
                <a:lnTo>
                  <a:pt x="2596" y="1753"/>
                </a:lnTo>
                <a:cubicBezTo>
                  <a:pt x="2596" y="1741"/>
                  <a:pt x="2596" y="1717"/>
                  <a:pt x="2584" y="1717"/>
                </a:cubicBezTo>
                <a:cubicBezTo>
                  <a:pt x="1929" y="1598"/>
                  <a:pt x="1489" y="920"/>
                  <a:pt x="1334" y="27"/>
                </a:cubicBezTo>
                <a:cubicBezTo>
                  <a:pt x="1334" y="9"/>
                  <a:pt x="1316" y="0"/>
                  <a:pt x="12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1" name="Google Shape;1332;p44"/>
          <p:cNvSpPr/>
          <p:nvPr/>
        </p:nvSpPr>
        <p:spPr>
          <a:xfrm>
            <a:off x="2023231" y="5312357"/>
            <a:ext cx="151868" cy="203115"/>
          </a:xfrm>
          <a:custGeom>
            <a:avLst/>
            <a:gdLst/>
            <a:ahLst/>
            <a:cxnLst/>
            <a:rect l="l" t="t" r="r" b="b"/>
            <a:pathLst>
              <a:path w="2596" h="3472" extrusionOk="0">
                <a:moveTo>
                  <a:pt x="1298" y="1"/>
                </a:moveTo>
                <a:cubicBezTo>
                  <a:pt x="1280" y="1"/>
                  <a:pt x="1262" y="10"/>
                  <a:pt x="1262" y="28"/>
                </a:cubicBezTo>
                <a:cubicBezTo>
                  <a:pt x="1108" y="921"/>
                  <a:pt x="667" y="1599"/>
                  <a:pt x="12" y="1718"/>
                </a:cubicBezTo>
                <a:lnTo>
                  <a:pt x="0" y="1742"/>
                </a:lnTo>
                <a:lnTo>
                  <a:pt x="0" y="1754"/>
                </a:lnTo>
                <a:lnTo>
                  <a:pt x="12" y="1754"/>
                </a:lnTo>
                <a:cubicBezTo>
                  <a:pt x="667" y="1873"/>
                  <a:pt x="1108" y="2552"/>
                  <a:pt x="1262" y="3445"/>
                </a:cubicBezTo>
                <a:cubicBezTo>
                  <a:pt x="1262" y="3463"/>
                  <a:pt x="1280" y="3472"/>
                  <a:pt x="1298" y="3472"/>
                </a:cubicBezTo>
                <a:cubicBezTo>
                  <a:pt x="1316" y="3472"/>
                  <a:pt x="1334" y="3463"/>
                  <a:pt x="1334" y="3445"/>
                </a:cubicBezTo>
                <a:cubicBezTo>
                  <a:pt x="1489" y="2552"/>
                  <a:pt x="1929" y="1873"/>
                  <a:pt x="2584" y="1754"/>
                </a:cubicBezTo>
                <a:lnTo>
                  <a:pt x="2596" y="1754"/>
                </a:lnTo>
                <a:cubicBezTo>
                  <a:pt x="2596" y="1718"/>
                  <a:pt x="2596" y="1718"/>
                  <a:pt x="2584" y="1718"/>
                </a:cubicBezTo>
                <a:cubicBezTo>
                  <a:pt x="1929" y="1599"/>
                  <a:pt x="1489" y="921"/>
                  <a:pt x="1334" y="28"/>
                </a:cubicBezTo>
                <a:cubicBezTo>
                  <a:pt x="1334" y="10"/>
                  <a:pt x="1316" y="1"/>
                  <a:pt x="12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2" name="Google Shape;1333;p44"/>
          <p:cNvSpPr/>
          <p:nvPr/>
        </p:nvSpPr>
        <p:spPr>
          <a:xfrm>
            <a:off x="1624784" y="6578308"/>
            <a:ext cx="98984" cy="129931"/>
          </a:xfrm>
          <a:custGeom>
            <a:avLst/>
            <a:gdLst/>
            <a:ahLst/>
            <a:cxnLst/>
            <a:rect l="l" t="t" r="r" b="b"/>
            <a:pathLst>
              <a:path w="1692" h="2221" extrusionOk="0">
                <a:moveTo>
                  <a:pt x="846" y="0"/>
                </a:moveTo>
                <a:cubicBezTo>
                  <a:pt x="834" y="0"/>
                  <a:pt x="823" y="3"/>
                  <a:pt x="823" y="9"/>
                </a:cubicBezTo>
                <a:cubicBezTo>
                  <a:pt x="715" y="581"/>
                  <a:pt x="442" y="1021"/>
                  <a:pt x="25" y="1093"/>
                </a:cubicBezTo>
                <a:lnTo>
                  <a:pt x="1" y="1117"/>
                </a:lnTo>
                <a:lnTo>
                  <a:pt x="1" y="1129"/>
                </a:lnTo>
                <a:lnTo>
                  <a:pt x="25" y="1129"/>
                </a:lnTo>
                <a:cubicBezTo>
                  <a:pt x="442" y="1200"/>
                  <a:pt x="739" y="1652"/>
                  <a:pt x="823" y="2212"/>
                </a:cubicBezTo>
                <a:cubicBezTo>
                  <a:pt x="823" y="2218"/>
                  <a:pt x="834" y="2221"/>
                  <a:pt x="846" y="2221"/>
                </a:cubicBezTo>
                <a:cubicBezTo>
                  <a:pt x="858" y="2221"/>
                  <a:pt x="870" y="2218"/>
                  <a:pt x="870" y="2212"/>
                </a:cubicBezTo>
                <a:cubicBezTo>
                  <a:pt x="977" y="1652"/>
                  <a:pt x="1251" y="1200"/>
                  <a:pt x="1692" y="1129"/>
                </a:cubicBezTo>
                <a:cubicBezTo>
                  <a:pt x="1692" y="1117"/>
                  <a:pt x="1668" y="1117"/>
                  <a:pt x="1668" y="1093"/>
                </a:cubicBezTo>
                <a:cubicBezTo>
                  <a:pt x="1251" y="1021"/>
                  <a:pt x="953" y="581"/>
                  <a:pt x="870" y="9"/>
                </a:cubicBezTo>
                <a:cubicBezTo>
                  <a:pt x="870" y="3"/>
                  <a:pt x="858" y="0"/>
                  <a:pt x="8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Google Shape;1334;p44"/>
          <p:cNvSpPr/>
          <p:nvPr/>
        </p:nvSpPr>
        <p:spPr>
          <a:xfrm>
            <a:off x="1181818" y="5594271"/>
            <a:ext cx="98282" cy="130516"/>
          </a:xfrm>
          <a:custGeom>
            <a:avLst/>
            <a:gdLst/>
            <a:ahLst/>
            <a:cxnLst/>
            <a:rect l="l" t="t" r="r" b="b"/>
            <a:pathLst>
              <a:path w="1680" h="2231" extrusionOk="0">
                <a:moveTo>
                  <a:pt x="846" y="1"/>
                </a:moveTo>
                <a:cubicBezTo>
                  <a:pt x="834" y="1"/>
                  <a:pt x="822" y="7"/>
                  <a:pt x="822" y="19"/>
                </a:cubicBezTo>
                <a:cubicBezTo>
                  <a:pt x="715" y="578"/>
                  <a:pt x="429" y="1031"/>
                  <a:pt x="13" y="1102"/>
                </a:cubicBezTo>
                <a:lnTo>
                  <a:pt x="1" y="1114"/>
                </a:lnTo>
                <a:lnTo>
                  <a:pt x="1" y="1126"/>
                </a:lnTo>
                <a:lnTo>
                  <a:pt x="13" y="1126"/>
                </a:lnTo>
                <a:cubicBezTo>
                  <a:pt x="429" y="1209"/>
                  <a:pt x="727" y="1650"/>
                  <a:pt x="822" y="2221"/>
                </a:cubicBezTo>
                <a:cubicBezTo>
                  <a:pt x="822" y="2227"/>
                  <a:pt x="834" y="2230"/>
                  <a:pt x="846" y="2230"/>
                </a:cubicBezTo>
                <a:cubicBezTo>
                  <a:pt x="858" y="2230"/>
                  <a:pt x="870" y="2227"/>
                  <a:pt x="870" y="2221"/>
                </a:cubicBezTo>
                <a:cubicBezTo>
                  <a:pt x="965" y="1650"/>
                  <a:pt x="1251" y="1209"/>
                  <a:pt x="1679" y="1126"/>
                </a:cubicBezTo>
                <a:cubicBezTo>
                  <a:pt x="1679" y="1114"/>
                  <a:pt x="1679" y="1114"/>
                  <a:pt x="1667" y="1102"/>
                </a:cubicBezTo>
                <a:cubicBezTo>
                  <a:pt x="1251" y="1031"/>
                  <a:pt x="953" y="578"/>
                  <a:pt x="870" y="19"/>
                </a:cubicBezTo>
                <a:cubicBezTo>
                  <a:pt x="870" y="7"/>
                  <a:pt x="858" y="1"/>
                  <a:pt x="84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4" name="Google Shape;1335;p44"/>
          <p:cNvSpPr/>
          <p:nvPr/>
        </p:nvSpPr>
        <p:spPr>
          <a:xfrm>
            <a:off x="1062009" y="5744033"/>
            <a:ext cx="98282" cy="130516"/>
          </a:xfrm>
          <a:custGeom>
            <a:avLst/>
            <a:gdLst/>
            <a:ahLst/>
            <a:cxnLst/>
            <a:rect l="l" t="t" r="r" b="b"/>
            <a:pathLst>
              <a:path w="1680" h="2231" extrusionOk="0">
                <a:moveTo>
                  <a:pt x="834" y="1"/>
                </a:moveTo>
                <a:cubicBezTo>
                  <a:pt x="822" y="1"/>
                  <a:pt x="810" y="7"/>
                  <a:pt x="810" y="19"/>
                </a:cubicBezTo>
                <a:cubicBezTo>
                  <a:pt x="715" y="578"/>
                  <a:pt x="429" y="1031"/>
                  <a:pt x="13" y="1102"/>
                </a:cubicBezTo>
                <a:lnTo>
                  <a:pt x="1" y="1114"/>
                </a:lnTo>
                <a:lnTo>
                  <a:pt x="1" y="1126"/>
                </a:lnTo>
                <a:lnTo>
                  <a:pt x="13" y="1126"/>
                </a:lnTo>
                <a:cubicBezTo>
                  <a:pt x="429" y="1209"/>
                  <a:pt x="727" y="1650"/>
                  <a:pt x="810" y="2221"/>
                </a:cubicBezTo>
                <a:cubicBezTo>
                  <a:pt x="810" y="2227"/>
                  <a:pt x="822" y="2230"/>
                  <a:pt x="834" y="2230"/>
                </a:cubicBezTo>
                <a:cubicBezTo>
                  <a:pt x="846" y="2230"/>
                  <a:pt x="858" y="2227"/>
                  <a:pt x="858" y="2221"/>
                </a:cubicBezTo>
                <a:cubicBezTo>
                  <a:pt x="965" y="1650"/>
                  <a:pt x="1251" y="1209"/>
                  <a:pt x="1680" y="1126"/>
                </a:cubicBezTo>
                <a:cubicBezTo>
                  <a:pt x="1680" y="1114"/>
                  <a:pt x="1680" y="1114"/>
                  <a:pt x="1668" y="1102"/>
                </a:cubicBezTo>
                <a:cubicBezTo>
                  <a:pt x="1251" y="1031"/>
                  <a:pt x="953" y="578"/>
                  <a:pt x="858" y="19"/>
                </a:cubicBezTo>
                <a:cubicBezTo>
                  <a:pt x="858" y="7"/>
                  <a:pt x="846" y="1"/>
                  <a:pt x="8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75" name="Google Shape;1336;p44"/>
          <p:cNvSpPr/>
          <p:nvPr/>
        </p:nvSpPr>
        <p:spPr>
          <a:xfrm>
            <a:off x="1220136" y="6728070"/>
            <a:ext cx="98282" cy="129931"/>
          </a:xfrm>
          <a:custGeom>
            <a:avLst/>
            <a:gdLst/>
            <a:ahLst/>
            <a:cxnLst/>
            <a:rect l="l" t="t" r="r" b="b"/>
            <a:pathLst>
              <a:path w="1680" h="2221" extrusionOk="0">
                <a:moveTo>
                  <a:pt x="846" y="0"/>
                </a:moveTo>
                <a:cubicBezTo>
                  <a:pt x="834" y="0"/>
                  <a:pt x="822" y="3"/>
                  <a:pt x="822" y="9"/>
                </a:cubicBezTo>
                <a:cubicBezTo>
                  <a:pt x="715" y="581"/>
                  <a:pt x="429" y="1021"/>
                  <a:pt x="12" y="1093"/>
                </a:cubicBezTo>
                <a:lnTo>
                  <a:pt x="0" y="1117"/>
                </a:lnTo>
                <a:lnTo>
                  <a:pt x="0" y="1128"/>
                </a:lnTo>
                <a:lnTo>
                  <a:pt x="12" y="1128"/>
                </a:lnTo>
                <a:cubicBezTo>
                  <a:pt x="429" y="1200"/>
                  <a:pt x="727" y="1652"/>
                  <a:pt x="822" y="2212"/>
                </a:cubicBezTo>
                <a:cubicBezTo>
                  <a:pt x="822" y="2218"/>
                  <a:pt x="834" y="2221"/>
                  <a:pt x="846" y="2221"/>
                </a:cubicBezTo>
                <a:cubicBezTo>
                  <a:pt x="858" y="2221"/>
                  <a:pt x="870" y="2218"/>
                  <a:pt x="870" y="2212"/>
                </a:cubicBezTo>
                <a:cubicBezTo>
                  <a:pt x="965" y="1652"/>
                  <a:pt x="1251" y="1200"/>
                  <a:pt x="1679" y="1128"/>
                </a:cubicBezTo>
                <a:cubicBezTo>
                  <a:pt x="1679" y="1117"/>
                  <a:pt x="1667" y="1117"/>
                  <a:pt x="1667" y="1093"/>
                </a:cubicBezTo>
                <a:cubicBezTo>
                  <a:pt x="1251" y="1021"/>
                  <a:pt x="953" y="581"/>
                  <a:pt x="870" y="9"/>
                </a:cubicBezTo>
                <a:cubicBezTo>
                  <a:pt x="870" y="3"/>
                  <a:pt x="858" y="0"/>
                  <a:pt x="8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a:ea typeface="+mn-ea"/>
              <a:cs typeface="+mn-cs"/>
            </a:endParaRPr>
          </a:p>
        </p:txBody>
      </p:sp>
      <p:sp>
        <p:nvSpPr>
          <p:cNvPr id="102" name="Google Shape;343;p15">
            <a:extLst>
              <a:ext uri="{FF2B5EF4-FFF2-40B4-BE49-F238E27FC236}">
                <a16:creationId xmlns:a16="http://schemas.microsoft.com/office/drawing/2014/main" id="{098E51C7-52DA-4387-ACF6-8BD7723F3136}"/>
              </a:ext>
            </a:extLst>
          </p:cNvPr>
          <p:cNvSpPr txBox="1">
            <a:spLocks/>
          </p:cNvSpPr>
          <p:nvPr/>
        </p:nvSpPr>
        <p:spPr>
          <a:xfrm>
            <a:off x="3986186" y="1471473"/>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p>
        </p:txBody>
      </p:sp>
      <mc:AlternateContent xmlns:mc="http://schemas.openxmlformats.org/markup-compatibility/2006" xmlns:a14="http://schemas.microsoft.com/office/drawing/2010/main">
        <mc:Choice Requires="a14">
          <p:sp>
            <p:nvSpPr>
              <p:cNvPr id="103" name="TextBox 102">
                <a:extLst>
                  <a:ext uri="{FF2B5EF4-FFF2-40B4-BE49-F238E27FC236}">
                    <a16:creationId xmlns:a16="http://schemas.microsoft.com/office/drawing/2014/main" id="{DE909FD2-30BB-483D-83F3-4B483CB0288D}"/>
                  </a:ext>
                </a:extLst>
              </p:cNvPr>
              <p:cNvSpPr txBox="1"/>
              <p:nvPr/>
            </p:nvSpPr>
            <p:spPr>
              <a:xfrm>
                <a:off x="4423304" y="1264290"/>
                <a:ext cx="355399" cy="16426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54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𝟕</m:t>
                          </m:r>
                        </m:num>
                        <m:den>
                          <m:r>
                            <a:rPr kumimoji="0" lang="vi-VN" sz="5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mbria Math"/>
                              <a:ea typeface="+mn-ea"/>
                              <a:cs typeface="+mn-cs"/>
                            </a:rPr>
                            <m:t>11</m:t>
                          </m:r>
                        </m:den>
                      </m:f>
                    </m:oMath>
                  </m:oMathPara>
                </a14:m>
                <a:endPar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103" name="TextBox 102">
                <a:extLst>
                  <a:ext uri="{FF2B5EF4-FFF2-40B4-BE49-F238E27FC236}">
                    <a16:creationId xmlns:a16="http://schemas.microsoft.com/office/drawing/2014/main" id="{DE909FD2-30BB-483D-83F3-4B483CB0288D}"/>
                  </a:ext>
                </a:extLst>
              </p:cNvPr>
              <p:cNvSpPr txBox="1">
                <a:spLocks noRot="1" noChangeAspect="1" noMove="1" noResize="1" noEditPoints="1" noAdjustHandles="1" noChangeArrowheads="1" noChangeShapeType="1" noTextEdit="1"/>
              </p:cNvSpPr>
              <p:nvPr/>
            </p:nvSpPr>
            <p:spPr>
              <a:xfrm>
                <a:off x="4423304" y="1264290"/>
                <a:ext cx="355399" cy="1642694"/>
              </a:xfrm>
              <a:prstGeom prst="rect">
                <a:avLst/>
              </a:prstGeom>
              <a:blipFill>
                <a:blip r:embed="rId3"/>
                <a:stretch>
                  <a:fillRect r="-165517" b="-2222"/>
                </a:stretch>
              </a:blipFill>
            </p:spPr>
            <p:txBody>
              <a:bodyPr/>
              <a:lstStyle/>
              <a:p>
                <a:r>
                  <a:rPr lang="en-US">
                    <a:noFill/>
                  </a:rPr>
                  <a:t> </a:t>
                </a:r>
              </a:p>
            </p:txBody>
          </p:sp>
        </mc:Fallback>
      </mc:AlternateContent>
      <p:sp>
        <p:nvSpPr>
          <p:cNvPr id="104" name="Google Shape;343;p15">
            <a:extLst>
              <a:ext uri="{FF2B5EF4-FFF2-40B4-BE49-F238E27FC236}">
                <a16:creationId xmlns:a16="http://schemas.microsoft.com/office/drawing/2014/main" id="{0FDFF851-9373-4D2A-AB3B-9B282ED600B5}"/>
              </a:ext>
            </a:extLst>
          </p:cNvPr>
          <p:cNvSpPr txBox="1">
            <a:spLocks/>
          </p:cNvSpPr>
          <p:nvPr/>
        </p:nvSpPr>
        <p:spPr>
          <a:xfrm>
            <a:off x="5431574" y="153327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105" name="Google Shape;343;p15">
            <a:extLst>
              <a:ext uri="{FF2B5EF4-FFF2-40B4-BE49-F238E27FC236}">
                <a16:creationId xmlns:a16="http://schemas.microsoft.com/office/drawing/2014/main" id="{F91D9CBE-2912-42D7-AA69-D3528334F23C}"/>
              </a:ext>
            </a:extLst>
          </p:cNvPr>
          <p:cNvSpPr txBox="1">
            <a:spLocks/>
          </p:cNvSpPr>
          <p:nvPr/>
        </p:nvSpPr>
        <p:spPr>
          <a:xfrm>
            <a:off x="1472975" y="1392975"/>
            <a:ext cx="1205305"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c)</a:t>
            </a:r>
            <a:endPar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106" name="Google Shape;343;p15">
            <a:extLst>
              <a:ext uri="{FF2B5EF4-FFF2-40B4-BE49-F238E27FC236}">
                <a16:creationId xmlns:a16="http://schemas.microsoft.com/office/drawing/2014/main" id="{43C167C1-DB47-43EC-9A78-20784EBEC23A}"/>
              </a:ext>
            </a:extLst>
          </p:cNvPr>
          <p:cNvSpPr txBox="1">
            <a:spLocks/>
          </p:cNvSpPr>
          <p:nvPr/>
        </p:nvSpPr>
        <p:spPr>
          <a:xfrm>
            <a:off x="3237334" y="1477990"/>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p:sp>
        <p:nvSpPr>
          <p:cNvPr id="107" name="Google Shape;343;p15">
            <a:extLst>
              <a:ext uri="{FF2B5EF4-FFF2-40B4-BE49-F238E27FC236}">
                <a16:creationId xmlns:a16="http://schemas.microsoft.com/office/drawing/2014/main" id="{CEB3CFA7-C0E2-4212-AFDB-84A34AB5549B}"/>
              </a:ext>
            </a:extLst>
          </p:cNvPr>
          <p:cNvSpPr txBox="1">
            <a:spLocks/>
          </p:cNvSpPr>
          <p:nvPr/>
        </p:nvSpPr>
        <p:spPr>
          <a:xfrm>
            <a:off x="7899000" y="2838064"/>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x</a:t>
            </a:r>
          </a:p>
        </p:txBody>
      </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27D97E30-6ED8-4BFF-A00B-FFD893367F18}"/>
                  </a:ext>
                </a:extLst>
              </p:cNvPr>
              <p:cNvSpPr txBox="1"/>
              <p:nvPr/>
            </p:nvSpPr>
            <p:spPr>
              <a:xfrm>
                <a:off x="8779361" y="2575453"/>
                <a:ext cx="355399" cy="16426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54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mn-ea"/>
                              <a:cs typeface="+mn-cs"/>
                            </a:rPr>
                          </m:ctrlPr>
                        </m:fPr>
                        <m:num>
                          <m:r>
                            <a:rPr kumimoji="0" lang="vi-VN" sz="5400" b="1" i="1" u="none" strike="noStrike" kern="120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ea typeface="+mn-ea"/>
                              <a:cs typeface="+mn-cs"/>
                            </a:rPr>
                            <m:t>𝟕</m:t>
                          </m:r>
                        </m:num>
                        <m:den>
                          <m:r>
                            <a:rPr kumimoji="0" lang="vi-VN" sz="5400" b="1" i="1"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Cambria Math"/>
                              <a:ea typeface="+mn-ea"/>
                              <a:cs typeface="+mn-cs"/>
                            </a:rPr>
                            <m:t>11</m:t>
                          </m:r>
                        </m:den>
                      </m:f>
                    </m:oMath>
                  </m:oMathPara>
                </a14:m>
                <a:endPar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mc:Choice>
        <mc:Fallback xmlns="">
          <p:sp>
            <p:nvSpPr>
              <p:cNvPr id="108" name="TextBox 107">
                <a:extLst>
                  <a:ext uri="{FF2B5EF4-FFF2-40B4-BE49-F238E27FC236}">
                    <a16:creationId xmlns:a16="http://schemas.microsoft.com/office/drawing/2014/main" id="{27D97E30-6ED8-4BFF-A00B-FFD893367F18}"/>
                  </a:ext>
                </a:extLst>
              </p:cNvPr>
              <p:cNvSpPr txBox="1">
                <a:spLocks noRot="1" noChangeAspect="1" noMove="1" noResize="1" noEditPoints="1" noAdjustHandles="1" noChangeArrowheads="1" noChangeShapeType="1" noTextEdit="1"/>
              </p:cNvSpPr>
              <p:nvPr/>
            </p:nvSpPr>
            <p:spPr>
              <a:xfrm>
                <a:off x="8779361" y="2575453"/>
                <a:ext cx="355399" cy="1642694"/>
              </a:xfrm>
              <a:prstGeom prst="rect">
                <a:avLst/>
              </a:prstGeom>
              <a:blipFill>
                <a:blip r:embed="rId4"/>
                <a:stretch>
                  <a:fillRect r="-167241" b="-2593"/>
                </a:stretch>
              </a:blipFill>
            </p:spPr>
            <p:txBody>
              <a:bodyPr/>
              <a:lstStyle/>
              <a:p>
                <a:r>
                  <a:rPr lang="en-US">
                    <a:noFill/>
                  </a:rPr>
                  <a:t> </a:t>
                </a:r>
              </a:p>
            </p:txBody>
          </p:sp>
        </mc:Fallback>
      </mc:AlternateContent>
      <p:sp>
        <p:nvSpPr>
          <p:cNvPr id="109" name="Google Shape;343;p15">
            <a:extLst>
              <a:ext uri="{FF2B5EF4-FFF2-40B4-BE49-F238E27FC236}">
                <a16:creationId xmlns:a16="http://schemas.microsoft.com/office/drawing/2014/main" id="{A50F6A21-8B9B-4EBC-BF29-785C5333C666}"/>
              </a:ext>
            </a:extLst>
          </p:cNvPr>
          <p:cNvSpPr txBox="1">
            <a:spLocks/>
          </p:cNvSpPr>
          <p:nvPr/>
        </p:nvSpPr>
        <p:spPr>
          <a:xfrm>
            <a:off x="5466969" y="2985322"/>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110" name="Google Shape;343;p15">
            <a:extLst>
              <a:ext uri="{FF2B5EF4-FFF2-40B4-BE49-F238E27FC236}">
                <a16:creationId xmlns:a16="http://schemas.microsoft.com/office/drawing/2014/main" id="{E8CDE285-9817-4552-8FCE-E04713D11CF2}"/>
              </a:ext>
            </a:extLst>
          </p:cNvPr>
          <p:cNvSpPr txBox="1">
            <a:spLocks/>
          </p:cNvSpPr>
          <p:nvPr/>
        </p:nvSpPr>
        <p:spPr>
          <a:xfrm>
            <a:off x="3288941" y="2965132"/>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p:sp>
        <p:nvSpPr>
          <p:cNvPr id="111" name="Google Shape;343;p15">
            <a:extLst>
              <a:ext uri="{FF2B5EF4-FFF2-40B4-BE49-F238E27FC236}">
                <a16:creationId xmlns:a16="http://schemas.microsoft.com/office/drawing/2014/main" id="{58B5F7AD-3346-45EF-9A29-56E2FAB9BAC1}"/>
              </a:ext>
            </a:extLst>
          </p:cNvPr>
          <p:cNvSpPr txBox="1">
            <a:spLocks/>
          </p:cNvSpPr>
          <p:nvPr/>
        </p:nvSpPr>
        <p:spPr>
          <a:xfrm>
            <a:off x="5474339" y="477150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rPr>
              <a:t>=</a:t>
            </a:r>
            <a:endPar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ea typeface="Cambria Math" panose="02040503050406030204" pitchFamily="18" charset="0"/>
              <a:cs typeface="Arial"/>
              <a:sym typeface="Arial"/>
            </a:endParaRPr>
          </a:p>
        </p:txBody>
      </p:sp>
      <p:sp>
        <p:nvSpPr>
          <p:cNvPr id="112" name="Google Shape;343;p15">
            <a:extLst>
              <a:ext uri="{FF2B5EF4-FFF2-40B4-BE49-F238E27FC236}">
                <a16:creationId xmlns:a16="http://schemas.microsoft.com/office/drawing/2014/main" id="{CF108252-6422-4F6B-AE58-133ECCA2AC71}"/>
              </a:ext>
            </a:extLst>
          </p:cNvPr>
          <p:cNvSpPr txBox="1">
            <a:spLocks/>
          </p:cNvSpPr>
          <p:nvPr/>
        </p:nvSpPr>
        <p:spPr>
          <a:xfrm>
            <a:off x="3233244" y="4676559"/>
            <a:ext cx="355399" cy="63579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kumimoji="0" lang="en-US"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rPr>
              <a:t>x</a:t>
            </a:r>
            <a:endParaRPr kumimoji="0" lang="vi-VN" sz="5400" b="1" i="1"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sym typeface="Arial"/>
            </a:endParaRPr>
          </a:p>
        </p:txBody>
      </p:sp>
      <p:sp>
        <p:nvSpPr>
          <p:cNvPr id="113" name="TextBox 112">
            <a:extLst>
              <a:ext uri="{FF2B5EF4-FFF2-40B4-BE49-F238E27FC236}">
                <a16:creationId xmlns:a16="http://schemas.microsoft.com/office/drawing/2014/main" id="{89DCDD3D-C9BC-454A-A83A-E65CD0F00F1E}"/>
              </a:ext>
            </a:extLst>
          </p:cNvPr>
          <p:cNvSpPr txBox="1"/>
          <p:nvPr/>
        </p:nvSpPr>
        <p:spPr>
          <a:xfrm>
            <a:off x="6523727" y="4885961"/>
            <a:ext cx="180393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mn-cs"/>
              </a:rPr>
              <a:t>14</a:t>
            </a:r>
            <a:endPar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p:sp>
        <p:nvSpPr>
          <p:cNvPr id="116" name="TextBox 115">
            <a:extLst>
              <a:ext uri="{FF2B5EF4-FFF2-40B4-BE49-F238E27FC236}">
                <a16:creationId xmlns:a16="http://schemas.microsoft.com/office/drawing/2014/main" id="{39DD2052-2770-470B-8797-28D7F8ACBA61}"/>
              </a:ext>
            </a:extLst>
          </p:cNvPr>
          <p:cNvSpPr txBox="1"/>
          <p:nvPr/>
        </p:nvSpPr>
        <p:spPr>
          <a:xfrm>
            <a:off x="6523727" y="1652123"/>
            <a:ext cx="14204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mn-cs"/>
              </a:rPr>
              <a:t>22</a:t>
            </a:r>
            <a:endPar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p:sp>
        <p:nvSpPr>
          <p:cNvPr id="117" name="TextBox 116">
            <a:extLst>
              <a:ext uri="{FF2B5EF4-FFF2-40B4-BE49-F238E27FC236}">
                <a16:creationId xmlns:a16="http://schemas.microsoft.com/office/drawing/2014/main" id="{D1DAADD5-3BC3-4B09-BD57-5FEBF8A644CA}"/>
              </a:ext>
            </a:extLst>
          </p:cNvPr>
          <p:cNvSpPr txBox="1"/>
          <p:nvPr/>
        </p:nvSpPr>
        <p:spPr>
          <a:xfrm>
            <a:off x="6630442" y="3042386"/>
            <a:ext cx="14543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mn-cs"/>
              </a:rPr>
              <a:t>22</a:t>
            </a:r>
            <a:endParaRPr kumimoji="0" lang="en-US" sz="5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p:pic>
        <p:nvPicPr>
          <p:cNvPr id="16394" name="Picture 10" descr="Hình ảnh Một Mắt Người Ngoài Hành Tinh Một Mắt Quỷ Quỷ Tha Ma, Clipart  Người Ngoài Hành Tinh, đáng Yêu, Người Ngoài Hành Tinh Dễ Thương Vector và  PNG với nề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37969" y1="26250" x2="37969" y2="26250"/>
                        <a14:foregroundMark x1="48906" y1="32500" x2="48906" y2="32500"/>
                        <a14:foregroundMark x1="52031" y1="36719" x2="52031" y2="36719"/>
                        <a14:foregroundMark x1="52969" y1="39219" x2="53125" y2="39844"/>
                        <a14:foregroundMark x1="46250" y1="43906" x2="46250" y2="43906"/>
                        <a14:foregroundMark x1="40313" y1="41406" x2="40313" y2="41406"/>
                        <a14:foregroundMark x1="40156" y1="38281" x2="40156" y2="38281"/>
                        <a14:foregroundMark x1="43750" y1="33125" x2="43750" y2="33125"/>
                        <a14:foregroundMark x1="47656" y1="30781" x2="47656" y2="30781"/>
                        <a14:foregroundMark x1="52188" y1="31563" x2="53750" y2="33281"/>
                        <a14:foregroundMark x1="54375" y1="34063" x2="55469" y2="35625"/>
                        <a14:foregroundMark x1="56250" y1="59688" x2="56250" y2="59688"/>
                        <a14:foregroundMark x1="42813" y1="61719" x2="42813" y2="61719"/>
                        <a14:foregroundMark x1="36563" y1="59219" x2="36563" y2="59219"/>
                        <a14:foregroundMark x1="35313" y1="56563" x2="35313" y2="56563"/>
                        <a14:foregroundMark x1="40781" y1="54688" x2="41250" y2="55156"/>
                        <a14:foregroundMark x1="51250" y1="57188" x2="52500" y2="57344"/>
                        <a14:foregroundMark x1="65938" y1="54219" x2="67031" y2="54219"/>
                        <a14:foregroundMark x1="61094" y1="59219" x2="61094" y2="59688"/>
                        <a14:foregroundMark x1="59688" y1="61563" x2="59688" y2="62500"/>
                        <a14:foregroundMark x1="57500" y1="63438" x2="57500" y2="63438"/>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583929">
            <a:off x="-349542" y="3145296"/>
            <a:ext cx="4047634" cy="40476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52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randombar(horizontal)">
                                      <p:cBhvr>
                                        <p:cTn id="7" dur="500"/>
                                        <p:tgtEl>
                                          <p:spTgt spid="10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randombar(horizontal)">
                                      <p:cBhvr>
                                        <p:cTn id="10" dur="500"/>
                                        <p:tgtEl>
                                          <p:spTgt spid="10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randombar(horizontal)">
                                      <p:cBhvr>
                                        <p:cTn id="13" dur="500"/>
                                        <p:tgtEl>
                                          <p:spTgt spid="10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randombar(horizontal)">
                                      <p:cBhvr>
                                        <p:cTn id="16" dur="500"/>
                                        <p:tgtEl>
                                          <p:spTgt spid="10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randombar(horizontal)">
                                      <p:cBhvr>
                                        <p:cTn id="19" dur="500"/>
                                        <p:tgtEl>
                                          <p:spTgt spid="10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6"/>
                                        </p:tgtEl>
                                        <p:attrNameLst>
                                          <p:attrName>style.visibility</p:attrName>
                                        </p:attrNameLst>
                                      </p:cBhvr>
                                      <p:to>
                                        <p:strVal val="visible"/>
                                      </p:to>
                                    </p:set>
                                    <p:animEffect transition="in" filter="randombar(horizontal)">
                                      <p:cBhvr>
                                        <p:cTn id="22" dur="500"/>
                                        <p:tgtEl>
                                          <p:spTgt spid="11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0"/>
                                        </p:tgtEl>
                                        <p:attrNameLst>
                                          <p:attrName>style.visibility</p:attrName>
                                        </p:attrNameLst>
                                      </p:cBhvr>
                                      <p:to>
                                        <p:strVal val="visible"/>
                                      </p:to>
                                    </p:set>
                                    <p:animEffect transition="in" filter="randombar(horizontal)">
                                      <p:cBhvr>
                                        <p:cTn id="25" dur="500"/>
                                        <p:tgtEl>
                                          <p:spTgt spid="1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randombar(horizontal)">
                                      <p:cBhvr>
                                        <p:cTn id="28" dur="500"/>
                                        <p:tgtEl>
                                          <p:spTgt spid="10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randombar(horizontal)">
                                      <p:cBhvr>
                                        <p:cTn id="31" dur="500"/>
                                        <p:tgtEl>
                                          <p:spTgt spid="1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11"/>
                                        </p:tgtEl>
                                        <p:attrNameLst>
                                          <p:attrName>style.visibility</p:attrName>
                                        </p:attrNameLst>
                                      </p:cBhvr>
                                      <p:to>
                                        <p:strVal val="visible"/>
                                      </p:to>
                                    </p:set>
                                    <p:animEffect transition="in" filter="randombar(horizontal)">
                                      <p:cBhvr>
                                        <p:cTn id="34" dur="500"/>
                                        <p:tgtEl>
                                          <p:spTgt spid="1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7"/>
                                        </p:tgtEl>
                                        <p:attrNameLst>
                                          <p:attrName>style.visibility</p:attrName>
                                        </p:attrNameLst>
                                      </p:cBhvr>
                                      <p:to>
                                        <p:strVal val="visible"/>
                                      </p:to>
                                    </p:set>
                                    <p:animEffect transition="in" filter="randombar(horizontal)">
                                      <p:cBhvr>
                                        <p:cTn id="39" dur="500"/>
                                        <p:tgtEl>
                                          <p:spTgt spid="117"/>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07"/>
                                        </p:tgtEl>
                                        <p:attrNameLst>
                                          <p:attrName>style.visibility</p:attrName>
                                        </p:attrNameLst>
                                      </p:cBhvr>
                                      <p:to>
                                        <p:strVal val="visible"/>
                                      </p:to>
                                    </p:set>
                                    <p:animEffect transition="in" filter="randombar(horizontal)">
                                      <p:cBhvr>
                                        <p:cTn id="44" dur="500"/>
                                        <p:tgtEl>
                                          <p:spTgt spid="10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08"/>
                                        </p:tgtEl>
                                        <p:attrNameLst>
                                          <p:attrName>style.visibility</p:attrName>
                                        </p:attrNameLst>
                                      </p:cBhvr>
                                      <p:to>
                                        <p:strVal val="visible"/>
                                      </p:to>
                                    </p:set>
                                    <p:animEffect transition="in" filter="randombar(horizontal)">
                                      <p:cBhvr>
                                        <p:cTn id="49" dur="500"/>
                                        <p:tgtEl>
                                          <p:spTgt spid="108"/>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13"/>
                                        </p:tgtEl>
                                        <p:attrNameLst>
                                          <p:attrName>style.visibility</p:attrName>
                                        </p:attrNameLst>
                                      </p:cBhvr>
                                      <p:to>
                                        <p:strVal val="visible"/>
                                      </p:to>
                                    </p:set>
                                    <p:animEffect transition="in" filter="randombar(horizontal)">
                                      <p:cBhvr>
                                        <p:cTn id="54" dur="500"/>
                                        <p:tgtEl>
                                          <p:spTgt spid="113"/>
                                        </p:tgtEl>
                                      </p:cBhvr>
                                    </p:animEffect>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16394"/>
                                        </p:tgtEl>
                                        <p:attrNameLst>
                                          <p:attrName>style.visibility</p:attrName>
                                        </p:attrNameLst>
                                      </p:cBhvr>
                                      <p:to>
                                        <p:strVal val="visible"/>
                                      </p:to>
                                    </p:set>
                                    <p:animEffect transition="in" filter="wipe(down)">
                                      <p:cBhvr>
                                        <p:cTn id="59" dur="580">
                                          <p:stCondLst>
                                            <p:cond delay="0"/>
                                          </p:stCondLst>
                                        </p:cTn>
                                        <p:tgtEl>
                                          <p:spTgt spid="16394"/>
                                        </p:tgtEl>
                                      </p:cBhvr>
                                    </p:animEffect>
                                    <p:anim calcmode="lin" valueType="num">
                                      <p:cBhvr>
                                        <p:cTn id="60" dur="1822" tmFilter="0,0; 0.14,0.36; 0.43,0.73; 0.71,0.91; 1.0,1.0">
                                          <p:stCondLst>
                                            <p:cond delay="0"/>
                                          </p:stCondLst>
                                        </p:cTn>
                                        <p:tgtEl>
                                          <p:spTgt spid="16394"/>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6394"/>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6394"/>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6394"/>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6394"/>
                                        </p:tgtEl>
                                        <p:attrNameLst>
                                          <p:attrName>ppt_y</p:attrName>
                                        </p:attrNameLst>
                                      </p:cBhvr>
                                      <p:tavLst>
                                        <p:tav tm="0" fmla="#ppt_y-sin(pi*$)/81">
                                          <p:val>
                                            <p:fltVal val="0"/>
                                          </p:val>
                                        </p:tav>
                                        <p:tav tm="100000">
                                          <p:val>
                                            <p:fltVal val="1"/>
                                          </p:val>
                                        </p:tav>
                                      </p:tavLst>
                                    </p:anim>
                                    <p:animScale>
                                      <p:cBhvr>
                                        <p:cTn id="65" dur="26">
                                          <p:stCondLst>
                                            <p:cond delay="650"/>
                                          </p:stCondLst>
                                        </p:cTn>
                                        <p:tgtEl>
                                          <p:spTgt spid="16394"/>
                                        </p:tgtEl>
                                      </p:cBhvr>
                                      <p:to x="100000" y="60000"/>
                                    </p:animScale>
                                    <p:animScale>
                                      <p:cBhvr>
                                        <p:cTn id="66" dur="166" decel="50000">
                                          <p:stCondLst>
                                            <p:cond delay="676"/>
                                          </p:stCondLst>
                                        </p:cTn>
                                        <p:tgtEl>
                                          <p:spTgt spid="16394"/>
                                        </p:tgtEl>
                                      </p:cBhvr>
                                      <p:to x="100000" y="100000"/>
                                    </p:animScale>
                                    <p:animScale>
                                      <p:cBhvr>
                                        <p:cTn id="67" dur="26">
                                          <p:stCondLst>
                                            <p:cond delay="1312"/>
                                          </p:stCondLst>
                                        </p:cTn>
                                        <p:tgtEl>
                                          <p:spTgt spid="16394"/>
                                        </p:tgtEl>
                                      </p:cBhvr>
                                      <p:to x="100000" y="80000"/>
                                    </p:animScale>
                                    <p:animScale>
                                      <p:cBhvr>
                                        <p:cTn id="68" dur="166" decel="50000">
                                          <p:stCondLst>
                                            <p:cond delay="1338"/>
                                          </p:stCondLst>
                                        </p:cTn>
                                        <p:tgtEl>
                                          <p:spTgt spid="16394"/>
                                        </p:tgtEl>
                                      </p:cBhvr>
                                      <p:to x="100000" y="100000"/>
                                    </p:animScale>
                                    <p:animScale>
                                      <p:cBhvr>
                                        <p:cTn id="69" dur="26">
                                          <p:stCondLst>
                                            <p:cond delay="1642"/>
                                          </p:stCondLst>
                                        </p:cTn>
                                        <p:tgtEl>
                                          <p:spTgt spid="16394"/>
                                        </p:tgtEl>
                                      </p:cBhvr>
                                      <p:to x="100000" y="90000"/>
                                    </p:animScale>
                                    <p:animScale>
                                      <p:cBhvr>
                                        <p:cTn id="70" dur="166" decel="50000">
                                          <p:stCondLst>
                                            <p:cond delay="1668"/>
                                          </p:stCondLst>
                                        </p:cTn>
                                        <p:tgtEl>
                                          <p:spTgt spid="16394"/>
                                        </p:tgtEl>
                                      </p:cBhvr>
                                      <p:to x="100000" y="100000"/>
                                    </p:animScale>
                                    <p:animScale>
                                      <p:cBhvr>
                                        <p:cTn id="71" dur="26">
                                          <p:stCondLst>
                                            <p:cond delay="1808"/>
                                          </p:stCondLst>
                                        </p:cTn>
                                        <p:tgtEl>
                                          <p:spTgt spid="16394"/>
                                        </p:tgtEl>
                                      </p:cBhvr>
                                      <p:to x="100000" y="95000"/>
                                    </p:animScale>
                                    <p:animScale>
                                      <p:cBhvr>
                                        <p:cTn id="72" dur="166" decel="50000">
                                          <p:stCondLst>
                                            <p:cond delay="1834"/>
                                          </p:stCondLst>
                                        </p:cTn>
                                        <p:tgtEl>
                                          <p:spTgt spid="1639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0"/>
      <p:bldP spid="104" grpId="0"/>
      <p:bldP spid="105" grpId="0"/>
      <p:bldP spid="106" grpId="0"/>
      <p:bldP spid="107" grpId="0"/>
      <p:bldP spid="108" grpId="0"/>
      <p:bldP spid="109" grpId="0"/>
      <p:bldP spid="110" grpId="0"/>
      <p:bldP spid="111" grpId="0"/>
      <p:bldP spid="112" grpId="0"/>
      <p:bldP spid="113" grpId="0"/>
      <p:bldP spid="116" grpId="0"/>
      <p:bldP spid="1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3"/>
          <p:cNvSpPr txBox="1"/>
          <p:nvPr/>
        </p:nvSpPr>
        <p:spPr>
          <a:xfrm>
            <a:off x="4772685" y="1260532"/>
            <a:ext cx="722134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000" b="1" i="0" u="none" strike="noStrike" kern="1200" cap="none" spc="0" normalizeH="0" baseline="0" noProof="0" dirty="0">
                <a:ln>
                  <a:noFill/>
                </a:ln>
                <a:solidFill>
                  <a:srgbClr val="FFFFFF"/>
                </a:solidFill>
                <a:effectLst/>
                <a:uLnTx/>
                <a:uFillTx/>
                <a:latin typeface="UTM Arruba KT" panose="02040603050506020204" pitchFamily="18" charset="0"/>
                <a:ea typeface="印品溜溜圆" panose="02000000000000000000" pitchFamily="2" charset="-122"/>
                <a:cs typeface="+mn-cs"/>
              </a:rPr>
              <a:t>Thử thách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6000" b="1" i="0" u="none" strike="noStrike" kern="1200" cap="none" spc="0" normalizeH="0" baseline="0" noProof="0" dirty="0">
                <a:ln>
                  <a:noFill/>
                </a:ln>
                <a:solidFill>
                  <a:srgbClr val="FFFFFF"/>
                </a:solidFill>
                <a:effectLst/>
                <a:uLnTx/>
                <a:uFillTx/>
                <a:latin typeface="UTM Arruba KT" panose="02040603050506020204" pitchFamily="18" charset="0"/>
                <a:ea typeface="印品溜溜圆" panose="02000000000000000000" pitchFamily="2" charset="-122"/>
                <a:cs typeface="+mn-cs"/>
              </a:rPr>
              <a:t>Khám phá vũ trụ</a:t>
            </a:r>
            <a:endParaRPr kumimoji="0" lang="zh-CN" altLang="en-US" sz="6000" b="1" i="0" u="none" strike="noStrike" kern="1200" cap="none" spc="0" normalizeH="0" baseline="0" noProof="0" dirty="0">
              <a:ln>
                <a:noFill/>
              </a:ln>
              <a:solidFill>
                <a:srgbClr val="FFFFFF"/>
              </a:solidFill>
              <a:effectLst/>
              <a:uLnTx/>
              <a:uFillTx/>
              <a:latin typeface="UTM Arruba KT" panose="02040603050506020204" pitchFamily="18" charset="0"/>
              <a:ea typeface="印品溜溜圆" panose="02000000000000000000" pitchFamily="2" charset="-122"/>
              <a:cs typeface="+mn-cs"/>
            </a:endParaRPr>
          </a:p>
        </p:txBody>
      </p:sp>
    </p:spTree>
    <p:extLst>
      <p:ext uri="{BB962C8B-B14F-4D97-AF65-F5344CB8AC3E}">
        <p14:creationId xmlns:p14="http://schemas.microsoft.com/office/powerpoint/2010/main" val="252468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57">
      <a:dk1>
        <a:srgbClr val="000000"/>
      </a:dk1>
      <a:lt1>
        <a:srgbClr val="FFFFFF"/>
      </a:lt1>
      <a:dk2>
        <a:srgbClr val="182434"/>
      </a:dk2>
      <a:lt2>
        <a:srgbClr val="FFFFFF"/>
      </a:lt2>
      <a:accent1>
        <a:srgbClr val="FEDA22"/>
      </a:accent1>
      <a:accent2>
        <a:srgbClr val="D6646A"/>
      </a:accent2>
      <a:accent3>
        <a:srgbClr val="BE4AD1"/>
      </a:accent3>
      <a:accent4>
        <a:srgbClr val="1681A1"/>
      </a:accent4>
      <a:accent5>
        <a:srgbClr val="00C0C0"/>
      </a:accent5>
      <a:accent6>
        <a:srgbClr val="D7B59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ustom 57">
      <a:dk1>
        <a:srgbClr val="000000"/>
      </a:dk1>
      <a:lt1>
        <a:srgbClr val="FFFFFF"/>
      </a:lt1>
      <a:dk2>
        <a:srgbClr val="182434"/>
      </a:dk2>
      <a:lt2>
        <a:srgbClr val="FFFFFF"/>
      </a:lt2>
      <a:accent1>
        <a:srgbClr val="FEDA22"/>
      </a:accent1>
      <a:accent2>
        <a:srgbClr val="D6646A"/>
      </a:accent2>
      <a:accent3>
        <a:srgbClr val="BE4AD1"/>
      </a:accent3>
      <a:accent4>
        <a:srgbClr val="1681A1"/>
      </a:accent4>
      <a:accent5>
        <a:srgbClr val="00C0C0"/>
      </a:accent5>
      <a:accent6>
        <a:srgbClr val="D7B59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210</Words>
  <Application>Microsoft Office PowerPoint</Application>
  <PresentationFormat>Widescreen</PresentationFormat>
  <Paragraphs>75</Paragraphs>
  <Slides>25</Slides>
  <Notes>9</Notes>
  <HiddenSlides>0</HiddenSlides>
  <MMClips>0</MMClips>
  <ScaleCrop>false</ScaleCrop>
  <HeadingPairs>
    <vt:vector size="8" baseType="variant">
      <vt:variant>
        <vt:lpstr>Fonts Used</vt:lpstr>
      </vt:variant>
      <vt:variant>
        <vt:i4>20</vt:i4>
      </vt:variant>
      <vt:variant>
        <vt:lpstr>Theme</vt:lpstr>
      </vt:variant>
      <vt:variant>
        <vt:i4>3</vt:i4>
      </vt:variant>
      <vt:variant>
        <vt:lpstr>Embedded OLE Servers</vt:lpstr>
      </vt:variant>
      <vt:variant>
        <vt:i4>1</vt:i4>
      </vt:variant>
      <vt:variant>
        <vt:lpstr>Slide Titles</vt:lpstr>
      </vt:variant>
      <vt:variant>
        <vt:i4>25</vt:i4>
      </vt:variant>
    </vt:vector>
  </HeadingPairs>
  <TitlesOfParts>
    <vt:vector size="49" baseType="lpstr">
      <vt:lpstr>Calibri</vt:lpstr>
      <vt:lpstr>#9Slide07 HoneyCream</vt:lpstr>
      <vt:lpstr>Lato</vt:lpstr>
      <vt:lpstr>#9Slide07 Altus</vt:lpstr>
      <vt:lpstr>UTM Marlboro</vt:lpstr>
      <vt:lpstr>Arial</vt:lpstr>
      <vt:lpstr>UTM Flamenco</vt:lpstr>
      <vt:lpstr>SVN-Newton</vt:lpstr>
      <vt:lpstr>UTM Arruba KT</vt:lpstr>
      <vt:lpstr>字魂20号-石头体</vt:lpstr>
      <vt:lpstr>Tahoma</vt:lpstr>
      <vt:lpstr>Times New Roman</vt:lpstr>
      <vt:lpstr>UTM American Sans</vt:lpstr>
      <vt:lpstr>等线</vt:lpstr>
      <vt:lpstr>Lexend</vt:lpstr>
      <vt:lpstr>Patrick Hand</vt:lpstr>
      <vt:lpstr>IBM Plex Sans Light</vt:lpstr>
      <vt:lpstr>Libre Franklin</vt:lpstr>
      <vt:lpstr>Cambria Math</vt:lpstr>
      <vt:lpstr>#9Slide03 AmpleSoft</vt:lpstr>
      <vt:lpstr>Office 主题​​</vt:lpstr>
      <vt:lpstr>Office Theme</vt:lpstr>
      <vt:lpstr>1_Office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Lan Anh Dương</cp:lastModifiedBy>
  <cp:revision>20</cp:revision>
  <dcterms:created xsi:type="dcterms:W3CDTF">2022-03-31T03:54:22Z</dcterms:created>
  <dcterms:modified xsi:type="dcterms:W3CDTF">2023-07-24T18:56:32Z</dcterms:modified>
</cp:coreProperties>
</file>