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6"/>
  </p:notesMasterIdLst>
  <p:handoutMasterIdLst>
    <p:handoutMasterId r:id="rId27"/>
  </p:handoutMasterIdLst>
  <p:sldIdLst>
    <p:sldId id="294" r:id="rId3"/>
    <p:sldId id="257" r:id="rId4"/>
    <p:sldId id="295" r:id="rId5"/>
    <p:sldId id="258" r:id="rId6"/>
    <p:sldId id="296" r:id="rId7"/>
    <p:sldId id="263" r:id="rId8"/>
    <p:sldId id="297" r:id="rId9"/>
    <p:sldId id="298" r:id="rId10"/>
    <p:sldId id="299" r:id="rId11"/>
    <p:sldId id="259" r:id="rId12"/>
    <p:sldId id="265" r:id="rId13"/>
    <p:sldId id="300" r:id="rId14"/>
    <p:sldId id="301" r:id="rId15"/>
    <p:sldId id="303" r:id="rId16"/>
    <p:sldId id="302" r:id="rId17"/>
    <p:sldId id="307" r:id="rId18"/>
    <p:sldId id="304" r:id="rId19"/>
    <p:sldId id="305" r:id="rId20"/>
    <p:sldId id="311" r:id="rId21"/>
    <p:sldId id="309" r:id="rId22"/>
    <p:sldId id="308" r:id="rId23"/>
    <p:sldId id="312" r:id="rId24"/>
    <p:sldId id="262" r:id="rId25"/>
  </p:sldIdLst>
  <p:sldSz cx="12192000" cy="6858000"/>
  <p:notesSz cx="6858000" cy="9144000"/>
  <p:embeddedFontLst>
    <p:embeddedFont>
      <p:font typeface="Arial Rounded MT Bold" panose="020F0704030504030204" pitchFamily="3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Rockstone" panose="020B0604020202020204" charset="0"/>
      <p:regular r:id="rId37"/>
    </p:embeddedFont>
    <p:embeddedFont>
      <p:font typeface="SVN-Poky's" panose="020B0606040200020203" pitchFamily="34" charset="0"/>
      <p:regular r:id="rId38"/>
    </p:embeddedFont>
    <p:embeddedFont>
      <p:font typeface="Tahoma" panose="020B0604030504040204" pitchFamily="34" charset="0"/>
      <p:regular r:id="rId39"/>
      <p:bold r:id="rId40"/>
    </p:embeddedFont>
    <p:embeddedFont>
      <p:font typeface="UTM Wedding K&amp;T" panose="02040603050506020204" pitchFamily="18" charset="0"/>
      <p:regular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B314"/>
    <a:srgbClr val="8D497E"/>
    <a:srgbClr val="BFE2E3"/>
    <a:srgbClr val="337FCE"/>
    <a:srgbClr val="2F7BC7"/>
    <a:srgbClr val="59C127"/>
    <a:srgbClr val="4EB71C"/>
    <a:srgbClr val="50BE20"/>
    <a:srgbClr val="226BC1"/>
    <a:srgbClr val="175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685DC-CA72-4106-8A43-D6873B56540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4F22D-D6FA-4D5C-99B1-5A512E0D3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0659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687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143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439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5171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0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7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959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391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7058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7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497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2639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45833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090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6491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814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941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4201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84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842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更多模板请关注：</a:t>
            </a:r>
            <a:r>
              <a:rPr lang="en-US" altLang="zh-CN"/>
              <a:t>https://haosc.taobao.com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4135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1894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altLang="zh-CN"/>
              <a:t>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35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3011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914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3890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37CC28-3019-42C2-9823-43814BAC706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37CC28-3019-42C2-9823-43814BAC706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DB4C4">
            <a:alpha val="64709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20" name="Google Shape;20;p2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21" name="Google Shape;21;p2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0" name="Google Shape;30;p2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31" name="Google Shape;31;p2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41" name="Google Shape;41;p2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42" name="Google Shape;42;p2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51" name="Google Shape;51;p2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" name="Google Shape;53;p2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54" name="Google Shape;54;p2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212308" y="684476"/>
              <a:ext cx="54291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12308" y="1191989"/>
              <a:ext cx="54291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212308" y="1700373"/>
              <a:ext cx="54291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0" name="Google Shape;90;p2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91" name="Google Shape;91;p2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51" name="Google Shape;151;p2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87" name="Google Shape;187;p2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188" name="Google Shape;188;p2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248" name="Google Shape;248;p2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284" name="Google Shape;284;p2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285" name="Google Shape;285;p2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2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2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2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2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2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2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2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2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2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2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2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2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2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2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2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5" name="Google Shape;345;p2"/>
          <p:cNvGrpSpPr/>
          <p:nvPr/>
        </p:nvGrpSpPr>
        <p:grpSpPr>
          <a:xfrm>
            <a:off x="1757901" y="1258900"/>
            <a:ext cx="8707633" cy="4190800"/>
            <a:chOff x="1308900" y="944175"/>
            <a:chExt cx="6530725" cy="3143100"/>
          </a:xfrm>
        </p:grpSpPr>
        <p:sp>
          <p:nvSpPr>
            <p:cNvPr id="346" name="Google Shape;346;p2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rgbClr val="F1DB58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rgbClr val="FFF9D4">
                <a:alpha val="6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49" name="Google Shape;349;p2"/>
          <p:cNvSpPr txBox="1">
            <a:spLocks noGrp="1"/>
          </p:cNvSpPr>
          <p:nvPr>
            <p:ph type="ctrTitle"/>
          </p:nvPr>
        </p:nvSpPr>
        <p:spPr>
          <a:xfrm>
            <a:off x="1994367" y="1930399"/>
            <a:ext cx="8216400" cy="23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Itim"/>
                <a:ea typeface="Itim"/>
                <a:cs typeface="Itim"/>
                <a:sym typeface="Iti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50" name="Google Shape;350;p2"/>
          <p:cNvSpPr txBox="1">
            <a:spLocks noGrp="1"/>
          </p:cNvSpPr>
          <p:nvPr>
            <p:ph type="subTitle" idx="1"/>
          </p:nvPr>
        </p:nvSpPr>
        <p:spPr>
          <a:xfrm>
            <a:off x="1757900" y="4380017"/>
            <a:ext cx="8701600" cy="6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51" name="Google Shape;351;p2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8519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5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4"/>
          <p:cNvSpPr/>
          <p:nvPr/>
        </p:nvSpPr>
        <p:spPr>
          <a:xfrm>
            <a:off x="393354" y="150233"/>
            <a:ext cx="11354676" cy="6439307"/>
          </a:xfrm>
          <a:custGeom>
            <a:avLst/>
            <a:gdLst/>
            <a:ahLst/>
            <a:cxnLst/>
            <a:rect l="l" t="t" r="r" b="b"/>
            <a:pathLst>
              <a:path w="38053" h="23170" extrusionOk="0">
                <a:moveTo>
                  <a:pt x="37981" y="0"/>
                </a:moveTo>
                <a:cubicBezTo>
                  <a:pt x="37969" y="0"/>
                  <a:pt x="16145" y="488"/>
                  <a:pt x="13966" y="655"/>
                </a:cubicBezTo>
                <a:cubicBezTo>
                  <a:pt x="12490" y="774"/>
                  <a:pt x="751" y="643"/>
                  <a:pt x="751" y="822"/>
                </a:cubicBezTo>
                <a:cubicBezTo>
                  <a:pt x="751" y="1024"/>
                  <a:pt x="0" y="15312"/>
                  <a:pt x="72" y="18550"/>
                </a:cubicBezTo>
                <a:cubicBezTo>
                  <a:pt x="203" y="23170"/>
                  <a:pt x="108" y="22836"/>
                  <a:pt x="203" y="22991"/>
                </a:cubicBezTo>
                <a:cubicBezTo>
                  <a:pt x="237" y="23042"/>
                  <a:pt x="2787" y="23060"/>
                  <a:pt x="6451" y="23060"/>
                </a:cubicBezTo>
                <a:cubicBezTo>
                  <a:pt x="14885" y="23060"/>
                  <a:pt x="29225" y="22966"/>
                  <a:pt x="32376" y="22966"/>
                </a:cubicBezTo>
                <a:cubicBezTo>
                  <a:pt x="32619" y="22966"/>
                  <a:pt x="32795" y="22966"/>
                  <a:pt x="32897" y="22967"/>
                </a:cubicBezTo>
                <a:cubicBezTo>
                  <a:pt x="33243" y="22967"/>
                  <a:pt x="37993" y="22753"/>
                  <a:pt x="38005" y="22682"/>
                </a:cubicBezTo>
                <a:cubicBezTo>
                  <a:pt x="38053" y="18455"/>
                  <a:pt x="37993" y="191"/>
                  <a:pt x="3798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00" name="Google Shape;700;p4"/>
          <p:cNvGrpSpPr/>
          <p:nvPr/>
        </p:nvGrpSpPr>
        <p:grpSpPr>
          <a:xfrm>
            <a:off x="-231637" y="-79923"/>
            <a:ext cx="5274888" cy="3956660"/>
            <a:chOff x="-233487" y="-141344"/>
            <a:chExt cx="3074899" cy="2306463"/>
          </a:xfrm>
        </p:grpSpPr>
        <p:grpSp>
          <p:nvGrpSpPr>
            <p:cNvPr id="701" name="Google Shape;701;p4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702" name="Google Shape;702;p4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4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4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4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4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4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4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710" name="Google Shape;710;p4"/>
            <p:cNvGrpSpPr/>
            <p:nvPr/>
          </p:nvGrpSpPr>
          <p:grpSpPr>
            <a:xfrm>
              <a:off x="137988" y="1163157"/>
              <a:ext cx="279376" cy="1001962"/>
              <a:chOff x="-3135437" y="-1932468"/>
              <a:chExt cx="279376" cy="1001962"/>
            </a:xfrm>
          </p:grpSpPr>
          <p:sp>
            <p:nvSpPr>
              <p:cNvPr id="711" name="Google Shape;711;p4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4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13" name="Google Shape;713;p4"/>
          <p:cNvGrpSpPr/>
          <p:nvPr/>
        </p:nvGrpSpPr>
        <p:grpSpPr>
          <a:xfrm flipH="1">
            <a:off x="7076016" y="-733495"/>
            <a:ext cx="5254753" cy="3126261"/>
            <a:chOff x="-396757" y="-47625"/>
            <a:chExt cx="3289703" cy="1957175"/>
          </a:xfrm>
        </p:grpSpPr>
        <p:grpSp>
          <p:nvGrpSpPr>
            <p:cNvPr id="714" name="Google Shape;714;p4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715" name="Google Shape;715;p4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4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4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4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4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4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4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4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723" name="Google Shape;723;p4"/>
            <p:cNvGrpSpPr/>
            <p:nvPr/>
          </p:nvGrpSpPr>
          <p:grpSpPr>
            <a:xfrm>
              <a:off x="-396757" y="400050"/>
              <a:ext cx="3289703" cy="874359"/>
              <a:chOff x="-3670182" y="-2695575"/>
              <a:chExt cx="3289703" cy="874359"/>
            </a:xfrm>
          </p:grpSpPr>
          <p:sp>
            <p:nvSpPr>
              <p:cNvPr id="724" name="Google Shape;724;p4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4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4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4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4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3432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 and two columns">
    <p:bg>
      <p:bgPr>
        <a:solidFill>
          <a:srgbClr val="FFAFC1">
            <a:alpha val="28130"/>
          </a:srgbClr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"/>
          <p:cNvSpPr/>
          <p:nvPr/>
        </p:nvSpPr>
        <p:spPr>
          <a:xfrm rot="-5400000">
            <a:off x="1800287" y="-4186214"/>
            <a:ext cx="8896212" cy="14576151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rgbClr val="FFAFC1">
              <a:alpha val="281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1" name="Google Shape;731;p5"/>
          <p:cNvSpPr/>
          <p:nvPr/>
        </p:nvSpPr>
        <p:spPr>
          <a:xfrm>
            <a:off x="6108600" y="-76200"/>
            <a:ext cx="6096000" cy="69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2" name="Google Shape;732;p5"/>
          <p:cNvSpPr/>
          <p:nvPr/>
        </p:nvSpPr>
        <p:spPr>
          <a:xfrm rot="-5400000">
            <a:off x="4090933" y="1078000"/>
            <a:ext cx="6937600" cy="4702000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5722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bg>
      <p:bgPr>
        <a:solidFill>
          <a:schemeClr val="accent2"/>
        </a:solidFill>
        <a:effectLst/>
      </p:bgPr>
    </p:bg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"/>
          <p:cNvSpPr/>
          <p:nvPr/>
        </p:nvSpPr>
        <p:spPr>
          <a:xfrm>
            <a:off x="0" y="-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6"/>
          <p:cNvSpPr/>
          <p:nvPr/>
        </p:nvSpPr>
        <p:spPr>
          <a:xfrm>
            <a:off x="1460495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9" name="Google Shape;739;p6"/>
          <p:cNvSpPr/>
          <p:nvPr/>
        </p:nvSpPr>
        <p:spPr>
          <a:xfrm>
            <a:off x="2920990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0" name="Google Shape;740;p6"/>
          <p:cNvSpPr/>
          <p:nvPr/>
        </p:nvSpPr>
        <p:spPr>
          <a:xfrm>
            <a:off x="4381484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4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394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1" name="Google Shape;741;p6"/>
          <p:cNvSpPr/>
          <p:nvPr/>
        </p:nvSpPr>
        <p:spPr>
          <a:xfrm>
            <a:off x="5841979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6"/>
                </a:moveTo>
                <a:cubicBezTo>
                  <a:pt x="799" y="620"/>
                  <a:pt x="620" y="799"/>
                  <a:pt x="394" y="799"/>
                </a:cubicBezTo>
                <a:cubicBezTo>
                  <a:pt x="180" y="799"/>
                  <a:pt x="1" y="620"/>
                  <a:pt x="1" y="406"/>
                </a:cubicBezTo>
                <a:cubicBezTo>
                  <a:pt x="1" y="179"/>
                  <a:pt x="180" y="1"/>
                  <a:pt x="394" y="1"/>
                </a:cubicBezTo>
                <a:cubicBezTo>
                  <a:pt x="620" y="1"/>
                  <a:pt x="799" y="179"/>
                  <a:pt x="799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2" name="Google Shape;742;p6"/>
          <p:cNvSpPr/>
          <p:nvPr/>
        </p:nvSpPr>
        <p:spPr>
          <a:xfrm>
            <a:off x="7299714" y="-8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6"/>
                </a:moveTo>
                <a:cubicBezTo>
                  <a:pt x="810" y="620"/>
                  <a:pt x="631" y="799"/>
                  <a:pt x="405" y="799"/>
                </a:cubicBezTo>
                <a:cubicBezTo>
                  <a:pt x="191" y="799"/>
                  <a:pt x="0" y="620"/>
                  <a:pt x="0" y="406"/>
                </a:cubicBezTo>
                <a:cubicBezTo>
                  <a:pt x="0" y="179"/>
                  <a:pt x="191" y="1"/>
                  <a:pt x="405" y="1"/>
                </a:cubicBezTo>
                <a:cubicBezTo>
                  <a:pt x="631" y="1"/>
                  <a:pt x="810" y="179"/>
                  <a:pt x="810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3" name="Google Shape;743;p6"/>
          <p:cNvSpPr/>
          <p:nvPr/>
        </p:nvSpPr>
        <p:spPr>
          <a:xfrm>
            <a:off x="731752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4" name="Google Shape;744;p6"/>
          <p:cNvSpPr/>
          <p:nvPr/>
        </p:nvSpPr>
        <p:spPr>
          <a:xfrm>
            <a:off x="2192247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6"/>
          <p:cNvSpPr/>
          <p:nvPr/>
        </p:nvSpPr>
        <p:spPr>
          <a:xfrm>
            <a:off x="3649731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6"/>
          <p:cNvSpPr/>
          <p:nvPr/>
        </p:nvSpPr>
        <p:spPr>
          <a:xfrm>
            <a:off x="5110226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394"/>
                </a:moveTo>
                <a:cubicBezTo>
                  <a:pt x="799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9" y="180"/>
                  <a:pt x="799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6"/>
          <p:cNvSpPr/>
          <p:nvPr/>
        </p:nvSpPr>
        <p:spPr>
          <a:xfrm>
            <a:off x="6570971" y="95275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394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405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6"/>
          <p:cNvSpPr/>
          <p:nvPr/>
        </p:nvSpPr>
        <p:spPr>
          <a:xfrm>
            <a:off x="0" y="1902762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405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6"/>
          <p:cNvSpPr/>
          <p:nvPr/>
        </p:nvSpPr>
        <p:spPr>
          <a:xfrm>
            <a:off x="1460495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6"/>
          <p:cNvSpPr/>
          <p:nvPr/>
        </p:nvSpPr>
        <p:spPr>
          <a:xfrm>
            <a:off x="2920990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6"/>
          <p:cNvSpPr/>
          <p:nvPr/>
        </p:nvSpPr>
        <p:spPr>
          <a:xfrm>
            <a:off x="4381484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394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394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6"/>
          <p:cNvSpPr/>
          <p:nvPr/>
        </p:nvSpPr>
        <p:spPr>
          <a:xfrm>
            <a:off x="5841979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9" y="405"/>
                </a:moveTo>
                <a:cubicBezTo>
                  <a:pt x="799" y="619"/>
                  <a:pt x="620" y="798"/>
                  <a:pt x="394" y="798"/>
                </a:cubicBezTo>
                <a:cubicBezTo>
                  <a:pt x="180" y="798"/>
                  <a:pt x="1" y="619"/>
                  <a:pt x="1" y="405"/>
                </a:cubicBezTo>
                <a:cubicBezTo>
                  <a:pt x="1" y="179"/>
                  <a:pt x="180" y="0"/>
                  <a:pt x="394" y="0"/>
                </a:cubicBezTo>
                <a:cubicBezTo>
                  <a:pt x="620" y="0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3" name="Google Shape;753;p6"/>
          <p:cNvSpPr/>
          <p:nvPr/>
        </p:nvSpPr>
        <p:spPr>
          <a:xfrm>
            <a:off x="7299714" y="1902762"/>
            <a:ext cx="203196" cy="200187"/>
          </a:xfrm>
          <a:custGeom>
            <a:avLst/>
            <a:gdLst/>
            <a:ahLst/>
            <a:cxnLst/>
            <a:rect l="l" t="t" r="r" b="b"/>
            <a:pathLst>
              <a:path w="810" h="798" extrusionOk="0">
                <a:moveTo>
                  <a:pt x="810" y="405"/>
                </a:moveTo>
                <a:cubicBezTo>
                  <a:pt x="810" y="619"/>
                  <a:pt x="631" y="798"/>
                  <a:pt x="405" y="798"/>
                </a:cubicBezTo>
                <a:cubicBezTo>
                  <a:pt x="191" y="798"/>
                  <a:pt x="0" y="619"/>
                  <a:pt x="0" y="405"/>
                </a:cubicBezTo>
                <a:cubicBezTo>
                  <a:pt x="0" y="179"/>
                  <a:pt x="191" y="0"/>
                  <a:pt x="405" y="0"/>
                </a:cubicBezTo>
                <a:cubicBezTo>
                  <a:pt x="631" y="0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4" name="Google Shape;754;p6"/>
          <p:cNvSpPr/>
          <p:nvPr/>
        </p:nvSpPr>
        <p:spPr>
          <a:xfrm>
            <a:off x="731752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19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5" name="Google Shape;755;p6"/>
          <p:cNvSpPr/>
          <p:nvPr/>
        </p:nvSpPr>
        <p:spPr>
          <a:xfrm>
            <a:off x="2192247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6" name="Google Shape;756;p6"/>
          <p:cNvSpPr/>
          <p:nvPr/>
        </p:nvSpPr>
        <p:spPr>
          <a:xfrm>
            <a:off x="3649731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7" name="Google Shape;757;p6"/>
          <p:cNvSpPr/>
          <p:nvPr/>
        </p:nvSpPr>
        <p:spPr>
          <a:xfrm>
            <a:off x="5110226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9" y="393"/>
                </a:moveTo>
                <a:cubicBezTo>
                  <a:pt x="799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9" y="179"/>
                  <a:pt x="799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8" name="Google Shape;758;p6"/>
          <p:cNvSpPr/>
          <p:nvPr/>
        </p:nvSpPr>
        <p:spPr>
          <a:xfrm>
            <a:off x="6570971" y="2855527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393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9" name="Google Shape;759;p6"/>
          <p:cNvSpPr/>
          <p:nvPr/>
        </p:nvSpPr>
        <p:spPr>
          <a:xfrm>
            <a:off x="0" y="3805282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0" name="Google Shape;760;p6"/>
          <p:cNvSpPr/>
          <p:nvPr/>
        </p:nvSpPr>
        <p:spPr>
          <a:xfrm>
            <a:off x="1460495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1" name="Google Shape;761;p6"/>
          <p:cNvSpPr/>
          <p:nvPr/>
        </p:nvSpPr>
        <p:spPr>
          <a:xfrm>
            <a:off x="2920990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2" name="Google Shape;762;p6"/>
          <p:cNvSpPr/>
          <p:nvPr/>
        </p:nvSpPr>
        <p:spPr>
          <a:xfrm>
            <a:off x="4381484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394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394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3" name="Google Shape;763;p6"/>
          <p:cNvSpPr/>
          <p:nvPr/>
        </p:nvSpPr>
        <p:spPr>
          <a:xfrm>
            <a:off x="5841979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5"/>
                </a:moveTo>
                <a:cubicBezTo>
                  <a:pt x="799" y="620"/>
                  <a:pt x="620" y="798"/>
                  <a:pt x="394" y="798"/>
                </a:cubicBezTo>
                <a:cubicBezTo>
                  <a:pt x="180" y="798"/>
                  <a:pt x="1" y="620"/>
                  <a:pt x="1" y="405"/>
                </a:cubicBezTo>
                <a:cubicBezTo>
                  <a:pt x="1" y="179"/>
                  <a:pt x="180" y="0"/>
                  <a:pt x="394" y="0"/>
                </a:cubicBezTo>
                <a:cubicBezTo>
                  <a:pt x="620" y="0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4" name="Google Shape;764;p6"/>
          <p:cNvSpPr/>
          <p:nvPr/>
        </p:nvSpPr>
        <p:spPr>
          <a:xfrm>
            <a:off x="7299714" y="3805282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5"/>
                </a:moveTo>
                <a:cubicBezTo>
                  <a:pt x="810" y="620"/>
                  <a:pt x="631" y="798"/>
                  <a:pt x="405" y="798"/>
                </a:cubicBezTo>
                <a:cubicBezTo>
                  <a:pt x="191" y="798"/>
                  <a:pt x="0" y="620"/>
                  <a:pt x="0" y="405"/>
                </a:cubicBezTo>
                <a:cubicBezTo>
                  <a:pt x="0" y="179"/>
                  <a:pt x="191" y="0"/>
                  <a:pt x="405" y="0"/>
                </a:cubicBezTo>
                <a:cubicBezTo>
                  <a:pt x="631" y="0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5" name="Google Shape;765;p6"/>
          <p:cNvSpPr/>
          <p:nvPr/>
        </p:nvSpPr>
        <p:spPr>
          <a:xfrm>
            <a:off x="731752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19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6" name="Google Shape;766;p6"/>
          <p:cNvSpPr/>
          <p:nvPr/>
        </p:nvSpPr>
        <p:spPr>
          <a:xfrm>
            <a:off x="2192247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7" name="Google Shape;767;p6"/>
          <p:cNvSpPr/>
          <p:nvPr/>
        </p:nvSpPr>
        <p:spPr>
          <a:xfrm>
            <a:off x="3649731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8" name="Google Shape;768;p6"/>
          <p:cNvSpPr/>
          <p:nvPr/>
        </p:nvSpPr>
        <p:spPr>
          <a:xfrm>
            <a:off x="5110226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9" y="393"/>
                </a:moveTo>
                <a:cubicBezTo>
                  <a:pt x="799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9" y="179"/>
                  <a:pt x="799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69" name="Google Shape;769;p6"/>
          <p:cNvSpPr/>
          <p:nvPr/>
        </p:nvSpPr>
        <p:spPr>
          <a:xfrm>
            <a:off x="6570971" y="4758045"/>
            <a:ext cx="200187" cy="197427"/>
          </a:xfrm>
          <a:custGeom>
            <a:avLst/>
            <a:gdLst/>
            <a:ahLst/>
            <a:cxnLst/>
            <a:rect l="l" t="t" r="r" b="b"/>
            <a:pathLst>
              <a:path w="798" h="787" extrusionOk="0">
                <a:moveTo>
                  <a:pt x="798" y="393"/>
                </a:moveTo>
                <a:cubicBezTo>
                  <a:pt x="798" y="620"/>
                  <a:pt x="619" y="786"/>
                  <a:pt x="405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0" name="Google Shape;770;p6"/>
          <p:cNvSpPr/>
          <p:nvPr/>
        </p:nvSpPr>
        <p:spPr>
          <a:xfrm>
            <a:off x="0" y="5707800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1" name="Google Shape;771;p6"/>
          <p:cNvSpPr/>
          <p:nvPr/>
        </p:nvSpPr>
        <p:spPr>
          <a:xfrm>
            <a:off x="1460495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2" name="Google Shape;772;p6"/>
          <p:cNvSpPr/>
          <p:nvPr/>
        </p:nvSpPr>
        <p:spPr>
          <a:xfrm>
            <a:off x="2920990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3" name="Google Shape;773;p6"/>
          <p:cNvSpPr/>
          <p:nvPr/>
        </p:nvSpPr>
        <p:spPr>
          <a:xfrm>
            <a:off x="4381484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394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394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4" name="Google Shape;774;p6"/>
          <p:cNvSpPr/>
          <p:nvPr/>
        </p:nvSpPr>
        <p:spPr>
          <a:xfrm>
            <a:off x="5841979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5"/>
                </a:moveTo>
                <a:cubicBezTo>
                  <a:pt x="799" y="620"/>
                  <a:pt x="620" y="798"/>
                  <a:pt x="394" y="798"/>
                </a:cubicBezTo>
                <a:cubicBezTo>
                  <a:pt x="180" y="798"/>
                  <a:pt x="1" y="620"/>
                  <a:pt x="1" y="405"/>
                </a:cubicBezTo>
                <a:cubicBezTo>
                  <a:pt x="1" y="179"/>
                  <a:pt x="180" y="1"/>
                  <a:pt x="394" y="1"/>
                </a:cubicBezTo>
                <a:cubicBezTo>
                  <a:pt x="620" y="1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5" name="Google Shape;775;p6"/>
          <p:cNvSpPr/>
          <p:nvPr/>
        </p:nvSpPr>
        <p:spPr>
          <a:xfrm>
            <a:off x="7299714" y="5707800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5"/>
                </a:moveTo>
                <a:cubicBezTo>
                  <a:pt x="810" y="620"/>
                  <a:pt x="631" y="798"/>
                  <a:pt x="405" y="798"/>
                </a:cubicBezTo>
                <a:cubicBezTo>
                  <a:pt x="191" y="798"/>
                  <a:pt x="0" y="620"/>
                  <a:pt x="0" y="405"/>
                </a:cubicBezTo>
                <a:cubicBezTo>
                  <a:pt x="0" y="179"/>
                  <a:pt x="191" y="1"/>
                  <a:pt x="405" y="1"/>
                </a:cubicBezTo>
                <a:cubicBezTo>
                  <a:pt x="631" y="1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6" name="Google Shape;776;p6"/>
          <p:cNvSpPr/>
          <p:nvPr/>
        </p:nvSpPr>
        <p:spPr>
          <a:xfrm>
            <a:off x="731752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7" name="Google Shape;777;p6"/>
          <p:cNvSpPr/>
          <p:nvPr/>
        </p:nvSpPr>
        <p:spPr>
          <a:xfrm>
            <a:off x="2192247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8" name="Google Shape;778;p6"/>
          <p:cNvSpPr/>
          <p:nvPr/>
        </p:nvSpPr>
        <p:spPr>
          <a:xfrm>
            <a:off x="3649731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79" name="Google Shape;779;p6"/>
          <p:cNvSpPr/>
          <p:nvPr/>
        </p:nvSpPr>
        <p:spPr>
          <a:xfrm>
            <a:off x="5110226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6"/>
                </a:moveTo>
                <a:cubicBezTo>
                  <a:pt x="799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9" y="179"/>
                  <a:pt x="799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6"/>
          <p:cNvSpPr/>
          <p:nvPr/>
        </p:nvSpPr>
        <p:spPr>
          <a:xfrm>
            <a:off x="6570971" y="6657554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6"/>
          <p:cNvSpPr/>
          <p:nvPr/>
        </p:nvSpPr>
        <p:spPr>
          <a:xfrm>
            <a:off x="8031484" y="-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6"/>
          <p:cNvSpPr/>
          <p:nvPr/>
        </p:nvSpPr>
        <p:spPr>
          <a:xfrm>
            <a:off x="9491979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3" name="Google Shape;783;p6"/>
          <p:cNvSpPr/>
          <p:nvPr/>
        </p:nvSpPr>
        <p:spPr>
          <a:xfrm>
            <a:off x="10952474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4" name="Google Shape;784;p6"/>
          <p:cNvSpPr/>
          <p:nvPr/>
        </p:nvSpPr>
        <p:spPr>
          <a:xfrm>
            <a:off x="8763236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5" name="Google Shape;785;p6"/>
          <p:cNvSpPr/>
          <p:nvPr/>
        </p:nvSpPr>
        <p:spPr>
          <a:xfrm>
            <a:off x="10223731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6" name="Google Shape;786;p6"/>
          <p:cNvSpPr/>
          <p:nvPr/>
        </p:nvSpPr>
        <p:spPr>
          <a:xfrm>
            <a:off x="11681215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7" name="Google Shape;787;p6"/>
          <p:cNvSpPr/>
          <p:nvPr/>
        </p:nvSpPr>
        <p:spPr>
          <a:xfrm>
            <a:off x="8031484" y="1902762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405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8" name="Google Shape;788;p6"/>
          <p:cNvSpPr/>
          <p:nvPr/>
        </p:nvSpPr>
        <p:spPr>
          <a:xfrm>
            <a:off x="9491979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9" name="Google Shape;789;p6"/>
          <p:cNvSpPr/>
          <p:nvPr/>
        </p:nvSpPr>
        <p:spPr>
          <a:xfrm>
            <a:off x="10952474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0" name="Google Shape;790;p6"/>
          <p:cNvSpPr/>
          <p:nvPr/>
        </p:nvSpPr>
        <p:spPr>
          <a:xfrm>
            <a:off x="8763236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19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6"/>
          <p:cNvSpPr/>
          <p:nvPr/>
        </p:nvSpPr>
        <p:spPr>
          <a:xfrm>
            <a:off x="10223731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6"/>
          <p:cNvSpPr/>
          <p:nvPr/>
        </p:nvSpPr>
        <p:spPr>
          <a:xfrm>
            <a:off x="11681215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6"/>
          <p:cNvSpPr/>
          <p:nvPr/>
        </p:nvSpPr>
        <p:spPr>
          <a:xfrm>
            <a:off x="8031484" y="3805282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6"/>
          <p:cNvSpPr/>
          <p:nvPr/>
        </p:nvSpPr>
        <p:spPr>
          <a:xfrm>
            <a:off x="9491979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6"/>
          <p:cNvSpPr/>
          <p:nvPr/>
        </p:nvSpPr>
        <p:spPr>
          <a:xfrm>
            <a:off x="10952474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6"/>
          <p:cNvSpPr/>
          <p:nvPr/>
        </p:nvSpPr>
        <p:spPr>
          <a:xfrm>
            <a:off x="8763236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19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6"/>
          <p:cNvSpPr/>
          <p:nvPr/>
        </p:nvSpPr>
        <p:spPr>
          <a:xfrm>
            <a:off x="10223731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6"/>
          <p:cNvSpPr/>
          <p:nvPr/>
        </p:nvSpPr>
        <p:spPr>
          <a:xfrm>
            <a:off x="11681215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9" name="Google Shape;799;p6"/>
          <p:cNvSpPr/>
          <p:nvPr/>
        </p:nvSpPr>
        <p:spPr>
          <a:xfrm>
            <a:off x="8031484" y="5707800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0" name="Google Shape;800;p6"/>
          <p:cNvSpPr/>
          <p:nvPr/>
        </p:nvSpPr>
        <p:spPr>
          <a:xfrm>
            <a:off x="-248000" y="1514967"/>
            <a:ext cx="12688000" cy="4006800"/>
          </a:xfrm>
          <a:prstGeom prst="doubleWave">
            <a:avLst>
              <a:gd name="adj1" fmla="val 6250"/>
              <a:gd name="adj2" fmla="val -27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1" name="Google Shape;801;p6"/>
          <p:cNvSpPr/>
          <p:nvPr/>
        </p:nvSpPr>
        <p:spPr>
          <a:xfrm>
            <a:off x="9491979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2" name="Google Shape;802;p6"/>
          <p:cNvSpPr/>
          <p:nvPr/>
        </p:nvSpPr>
        <p:spPr>
          <a:xfrm>
            <a:off x="10952474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3" name="Google Shape;803;p6"/>
          <p:cNvSpPr/>
          <p:nvPr/>
        </p:nvSpPr>
        <p:spPr>
          <a:xfrm>
            <a:off x="8763236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4" name="Google Shape;804;p6"/>
          <p:cNvSpPr/>
          <p:nvPr/>
        </p:nvSpPr>
        <p:spPr>
          <a:xfrm>
            <a:off x="10223731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5" name="Google Shape;805;p6"/>
          <p:cNvSpPr/>
          <p:nvPr/>
        </p:nvSpPr>
        <p:spPr>
          <a:xfrm>
            <a:off x="11681215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07" name="Google Shape;807;p6"/>
          <p:cNvGrpSpPr/>
          <p:nvPr/>
        </p:nvGrpSpPr>
        <p:grpSpPr>
          <a:xfrm>
            <a:off x="-674724" y="-307340"/>
            <a:ext cx="2253759" cy="1200479"/>
            <a:chOff x="217853" y="264732"/>
            <a:chExt cx="800833" cy="426549"/>
          </a:xfrm>
        </p:grpSpPr>
        <p:sp>
          <p:nvSpPr>
            <p:cNvPr id="808" name="Google Shape;808;p6"/>
            <p:cNvSpPr/>
            <p:nvPr/>
          </p:nvSpPr>
          <p:spPr>
            <a:xfrm>
              <a:off x="217853" y="264732"/>
              <a:ext cx="800833" cy="426549"/>
            </a:xfrm>
            <a:custGeom>
              <a:avLst/>
              <a:gdLst/>
              <a:ahLst/>
              <a:cxnLst/>
              <a:rect l="l" t="t" r="r" b="b"/>
              <a:pathLst>
                <a:path w="7692" h="4097" extrusionOk="0">
                  <a:moveTo>
                    <a:pt x="3048" y="0"/>
                  </a:moveTo>
                  <a:cubicBezTo>
                    <a:pt x="2227" y="0"/>
                    <a:pt x="1548" y="643"/>
                    <a:pt x="1500" y="1465"/>
                  </a:cubicBezTo>
                  <a:cubicBezTo>
                    <a:pt x="1441" y="1453"/>
                    <a:pt x="1393" y="1453"/>
                    <a:pt x="1334" y="1453"/>
                  </a:cubicBezTo>
                  <a:cubicBezTo>
                    <a:pt x="596" y="1453"/>
                    <a:pt x="0" y="2036"/>
                    <a:pt x="0" y="2775"/>
                  </a:cubicBezTo>
                  <a:cubicBezTo>
                    <a:pt x="0" y="3465"/>
                    <a:pt x="536" y="4037"/>
                    <a:pt x="1215" y="4096"/>
                  </a:cubicBezTo>
                  <a:lnTo>
                    <a:pt x="6525" y="4096"/>
                  </a:lnTo>
                  <a:cubicBezTo>
                    <a:pt x="7180" y="4013"/>
                    <a:pt x="7692" y="3453"/>
                    <a:pt x="7692" y="2775"/>
                  </a:cubicBezTo>
                  <a:cubicBezTo>
                    <a:pt x="7692" y="2048"/>
                    <a:pt x="7096" y="1453"/>
                    <a:pt x="6370" y="1453"/>
                  </a:cubicBezTo>
                  <a:cubicBezTo>
                    <a:pt x="6180" y="1453"/>
                    <a:pt x="6001" y="1489"/>
                    <a:pt x="5846" y="1560"/>
                  </a:cubicBezTo>
                  <a:lnTo>
                    <a:pt x="5846" y="1548"/>
                  </a:lnTo>
                  <a:cubicBezTo>
                    <a:pt x="5846" y="1060"/>
                    <a:pt x="5441" y="655"/>
                    <a:pt x="4941" y="655"/>
                  </a:cubicBezTo>
                  <a:cubicBezTo>
                    <a:pt x="4751" y="655"/>
                    <a:pt x="4572" y="715"/>
                    <a:pt x="4429" y="822"/>
                  </a:cubicBezTo>
                  <a:cubicBezTo>
                    <a:pt x="4167" y="334"/>
                    <a:pt x="3644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407444" y="293884"/>
              <a:ext cx="248204" cy="121291"/>
            </a:xfrm>
            <a:custGeom>
              <a:avLst/>
              <a:gdLst/>
              <a:ahLst/>
              <a:cxnLst/>
              <a:rect l="l" t="t" r="r" b="b"/>
              <a:pathLst>
                <a:path w="2384" h="1165" extrusionOk="0">
                  <a:moveTo>
                    <a:pt x="1306" y="1"/>
                  </a:moveTo>
                  <a:cubicBezTo>
                    <a:pt x="907" y="1"/>
                    <a:pt x="497" y="154"/>
                    <a:pt x="251" y="423"/>
                  </a:cubicBezTo>
                  <a:cubicBezTo>
                    <a:pt x="96" y="590"/>
                    <a:pt x="1" y="804"/>
                    <a:pt x="1" y="1030"/>
                  </a:cubicBezTo>
                  <a:cubicBezTo>
                    <a:pt x="1" y="1119"/>
                    <a:pt x="69" y="1164"/>
                    <a:pt x="138" y="1164"/>
                  </a:cubicBezTo>
                  <a:cubicBezTo>
                    <a:pt x="206" y="1164"/>
                    <a:pt x="275" y="1119"/>
                    <a:pt x="275" y="1030"/>
                  </a:cubicBezTo>
                  <a:cubicBezTo>
                    <a:pt x="284" y="534"/>
                    <a:pt x="813" y="288"/>
                    <a:pt x="1290" y="288"/>
                  </a:cubicBezTo>
                  <a:cubicBezTo>
                    <a:pt x="1454" y="288"/>
                    <a:pt x="1611" y="317"/>
                    <a:pt x="1739" y="375"/>
                  </a:cubicBezTo>
                  <a:cubicBezTo>
                    <a:pt x="1906" y="447"/>
                    <a:pt x="2025" y="566"/>
                    <a:pt x="2096" y="732"/>
                  </a:cubicBezTo>
                  <a:cubicBezTo>
                    <a:pt x="2119" y="785"/>
                    <a:pt x="2158" y="807"/>
                    <a:pt x="2199" y="807"/>
                  </a:cubicBezTo>
                  <a:cubicBezTo>
                    <a:pt x="2287" y="807"/>
                    <a:pt x="2383" y="704"/>
                    <a:pt x="2335" y="590"/>
                  </a:cubicBezTo>
                  <a:cubicBezTo>
                    <a:pt x="2155" y="181"/>
                    <a:pt x="1737" y="1"/>
                    <a:pt x="1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6"/>
            <p:cNvSpPr/>
            <p:nvPr/>
          </p:nvSpPr>
          <p:spPr>
            <a:xfrm>
              <a:off x="682720" y="367596"/>
              <a:ext cx="102967" cy="84435"/>
            </a:xfrm>
            <a:custGeom>
              <a:avLst/>
              <a:gdLst/>
              <a:ahLst/>
              <a:cxnLst/>
              <a:rect l="l" t="t" r="r" b="b"/>
              <a:pathLst>
                <a:path w="989" h="811" extrusionOk="0">
                  <a:moveTo>
                    <a:pt x="512" y="298"/>
                  </a:moveTo>
                  <a:cubicBezTo>
                    <a:pt x="524" y="302"/>
                    <a:pt x="529" y="304"/>
                    <a:pt x="531" y="304"/>
                  </a:cubicBezTo>
                  <a:cubicBezTo>
                    <a:pt x="533" y="304"/>
                    <a:pt x="520" y="298"/>
                    <a:pt x="512" y="298"/>
                  </a:cubicBezTo>
                  <a:close/>
                  <a:moveTo>
                    <a:pt x="639" y="391"/>
                  </a:moveTo>
                  <a:cubicBezTo>
                    <a:pt x="640" y="392"/>
                    <a:pt x="641" y="393"/>
                    <a:pt x="643" y="394"/>
                  </a:cubicBezTo>
                  <a:cubicBezTo>
                    <a:pt x="643" y="397"/>
                    <a:pt x="643" y="399"/>
                    <a:pt x="643" y="399"/>
                  </a:cubicBezTo>
                  <a:cubicBezTo>
                    <a:pt x="642" y="399"/>
                    <a:pt x="641" y="395"/>
                    <a:pt x="639" y="391"/>
                  </a:cubicBezTo>
                  <a:close/>
                  <a:moveTo>
                    <a:pt x="668" y="445"/>
                  </a:moveTo>
                  <a:cubicBezTo>
                    <a:pt x="667" y="446"/>
                    <a:pt x="667" y="448"/>
                    <a:pt x="667" y="453"/>
                  </a:cubicBezTo>
                  <a:cubicBezTo>
                    <a:pt x="670" y="459"/>
                    <a:pt x="671" y="461"/>
                    <a:pt x="672" y="461"/>
                  </a:cubicBezTo>
                  <a:cubicBezTo>
                    <a:pt x="673" y="461"/>
                    <a:pt x="670" y="451"/>
                    <a:pt x="668" y="445"/>
                  </a:cubicBezTo>
                  <a:close/>
                  <a:moveTo>
                    <a:pt x="393" y="1"/>
                  </a:moveTo>
                  <a:cubicBezTo>
                    <a:pt x="286" y="1"/>
                    <a:pt x="191" y="36"/>
                    <a:pt x="83" y="84"/>
                  </a:cubicBezTo>
                  <a:cubicBezTo>
                    <a:pt x="24" y="108"/>
                    <a:pt x="0" y="215"/>
                    <a:pt x="36" y="275"/>
                  </a:cubicBezTo>
                  <a:cubicBezTo>
                    <a:pt x="68" y="315"/>
                    <a:pt x="112" y="339"/>
                    <a:pt x="158" y="339"/>
                  </a:cubicBezTo>
                  <a:cubicBezTo>
                    <a:pt x="181" y="339"/>
                    <a:pt x="203" y="334"/>
                    <a:pt x="226" y="322"/>
                  </a:cubicBezTo>
                  <a:cubicBezTo>
                    <a:pt x="233" y="322"/>
                    <a:pt x="249" y="314"/>
                    <a:pt x="253" y="309"/>
                  </a:cubicBezTo>
                  <a:lnTo>
                    <a:pt x="253" y="309"/>
                  </a:lnTo>
                  <a:cubicBezTo>
                    <a:pt x="260" y="308"/>
                    <a:pt x="267" y="305"/>
                    <a:pt x="274" y="298"/>
                  </a:cubicBezTo>
                  <a:cubicBezTo>
                    <a:pt x="286" y="298"/>
                    <a:pt x="310" y="286"/>
                    <a:pt x="334" y="286"/>
                  </a:cubicBezTo>
                  <a:cubicBezTo>
                    <a:pt x="334" y="286"/>
                    <a:pt x="357" y="286"/>
                    <a:pt x="369" y="275"/>
                  </a:cubicBezTo>
                  <a:lnTo>
                    <a:pt x="369" y="275"/>
                  </a:lnTo>
                  <a:cubicBezTo>
                    <a:pt x="357" y="280"/>
                    <a:pt x="351" y="283"/>
                    <a:pt x="350" y="283"/>
                  </a:cubicBezTo>
                  <a:cubicBezTo>
                    <a:pt x="348" y="283"/>
                    <a:pt x="351" y="280"/>
                    <a:pt x="357" y="275"/>
                  </a:cubicBezTo>
                  <a:lnTo>
                    <a:pt x="453" y="275"/>
                  </a:lnTo>
                  <a:cubicBezTo>
                    <a:pt x="445" y="275"/>
                    <a:pt x="437" y="280"/>
                    <a:pt x="439" y="280"/>
                  </a:cubicBezTo>
                  <a:cubicBezTo>
                    <a:pt x="441" y="280"/>
                    <a:pt x="445" y="278"/>
                    <a:pt x="453" y="275"/>
                  </a:cubicBezTo>
                  <a:cubicBezTo>
                    <a:pt x="476" y="286"/>
                    <a:pt x="488" y="286"/>
                    <a:pt x="512" y="298"/>
                  </a:cubicBezTo>
                  <a:lnTo>
                    <a:pt x="536" y="298"/>
                  </a:lnTo>
                  <a:cubicBezTo>
                    <a:pt x="548" y="310"/>
                    <a:pt x="560" y="322"/>
                    <a:pt x="584" y="334"/>
                  </a:cubicBezTo>
                  <a:cubicBezTo>
                    <a:pt x="584" y="334"/>
                    <a:pt x="595" y="346"/>
                    <a:pt x="595" y="346"/>
                  </a:cubicBezTo>
                  <a:cubicBezTo>
                    <a:pt x="614" y="355"/>
                    <a:pt x="618" y="373"/>
                    <a:pt x="631" y="385"/>
                  </a:cubicBezTo>
                  <a:lnTo>
                    <a:pt x="631" y="385"/>
                  </a:lnTo>
                  <a:lnTo>
                    <a:pt x="631" y="394"/>
                  </a:lnTo>
                  <a:cubicBezTo>
                    <a:pt x="643" y="405"/>
                    <a:pt x="643" y="405"/>
                    <a:pt x="655" y="417"/>
                  </a:cubicBezTo>
                  <a:cubicBezTo>
                    <a:pt x="655" y="429"/>
                    <a:pt x="655" y="429"/>
                    <a:pt x="667" y="441"/>
                  </a:cubicBezTo>
                  <a:cubicBezTo>
                    <a:pt x="667" y="441"/>
                    <a:pt x="667" y="443"/>
                    <a:pt x="668" y="445"/>
                  </a:cubicBezTo>
                  <a:lnTo>
                    <a:pt x="668" y="445"/>
                  </a:lnTo>
                  <a:cubicBezTo>
                    <a:pt x="668" y="445"/>
                    <a:pt x="669" y="445"/>
                    <a:pt x="669" y="445"/>
                  </a:cubicBezTo>
                  <a:cubicBezTo>
                    <a:pt x="672" y="445"/>
                    <a:pt x="679" y="465"/>
                    <a:pt x="679" y="465"/>
                  </a:cubicBezTo>
                  <a:cubicBezTo>
                    <a:pt x="679" y="477"/>
                    <a:pt x="679" y="489"/>
                    <a:pt x="691" y="501"/>
                  </a:cubicBezTo>
                  <a:cubicBezTo>
                    <a:pt x="691" y="513"/>
                    <a:pt x="691" y="536"/>
                    <a:pt x="703" y="560"/>
                  </a:cubicBezTo>
                  <a:cubicBezTo>
                    <a:pt x="703" y="572"/>
                    <a:pt x="703" y="584"/>
                    <a:pt x="703" y="596"/>
                  </a:cubicBezTo>
                  <a:cubicBezTo>
                    <a:pt x="703" y="620"/>
                    <a:pt x="703" y="644"/>
                    <a:pt x="703" y="667"/>
                  </a:cubicBezTo>
                  <a:cubicBezTo>
                    <a:pt x="691" y="739"/>
                    <a:pt x="774" y="810"/>
                    <a:pt x="845" y="810"/>
                  </a:cubicBezTo>
                  <a:cubicBezTo>
                    <a:pt x="917" y="798"/>
                    <a:pt x="976" y="751"/>
                    <a:pt x="976" y="667"/>
                  </a:cubicBezTo>
                  <a:cubicBezTo>
                    <a:pt x="988" y="489"/>
                    <a:pt x="941" y="322"/>
                    <a:pt x="822" y="179"/>
                  </a:cubicBezTo>
                  <a:cubicBezTo>
                    <a:pt x="726" y="60"/>
                    <a:pt x="560" y="1"/>
                    <a:pt x="3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6"/>
            <p:cNvSpPr/>
            <p:nvPr/>
          </p:nvSpPr>
          <p:spPr>
            <a:xfrm>
              <a:off x="826605" y="449950"/>
              <a:ext cx="159917" cy="202186"/>
            </a:xfrm>
            <a:custGeom>
              <a:avLst/>
              <a:gdLst/>
              <a:ahLst/>
              <a:cxnLst/>
              <a:rect l="l" t="t" r="r" b="b"/>
              <a:pathLst>
                <a:path w="1536" h="1942" extrusionOk="0">
                  <a:moveTo>
                    <a:pt x="563" y="0"/>
                  </a:moveTo>
                  <a:cubicBezTo>
                    <a:pt x="410" y="0"/>
                    <a:pt x="262" y="43"/>
                    <a:pt x="130" y="126"/>
                  </a:cubicBezTo>
                  <a:cubicBezTo>
                    <a:pt x="0" y="206"/>
                    <a:pt x="80" y="387"/>
                    <a:pt x="200" y="387"/>
                  </a:cubicBezTo>
                  <a:cubicBezTo>
                    <a:pt x="223" y="387"/>
                    <a:pt x="248" y="380"/>
                    <a:pt x="273" y="365"/>
                  </a:cubicBezTo>
                  <a:cubicBezTo>
                    <a:pt x="297" y="353"/>
                    <a:pt x="321" y="341"/>
                    <a:pt x="345" y="329"/>
                  </a:cubicBezTo>
                  <a:cubicBezTo>
                    <a:pt x="345" y="317"/>
                    <a:pt x="356" y="317"/>
                    <a:pt x="368" y="317"/>
                  </a:cubicBezTo>
                  <a:cubicBezTo>
                    <a:pt x="380" y="311"/>
                    <a:pt x="377" y="311"/>
                    <a:pt x="376" y="311"/>
                  </a:cubicBezTo>
                  <a:cubicBezTo>
                    <a:pt x="374" y="311"/>
                    <a:pt x="374" y="311"/>
                    <a:pt x="392" y="305"/>
                  </a:cubicBezTo>
                  <a:cubicBezTo>
                    <a:pt x="416" y="293"/>
                    <a:pt x="428" y="293"/>
                    <a:pt x="452" y="281"/>
                  </a:cubicBezTo>
                  <a:lnTo>
                    <a:pt x="487" y="281"/>
                  </a:lnTo>
                  <a:cubicBezTo>
                    <a:pt x="499" y="269"/>
                    <a:pt x="523" y="269"/>
                    <a:pt x="499" y="269"/>
                  </a:cubicBezTo>
                  <a:lnTo>
                    <a:pt x="630" y="269"/>
                  </a:lnTo>
                  <a:cubicBezTo>
                    <a:pt x="595" y="269"/>
                    <a:pt x="654" y="281"/>
                    <a:pt x="666" y="281"/>
                  </a:cubicBezTo>
                  <a:cubicBezTo>
                    <a:pt x="690" y="281"/>
                    <a:pt x="714" y="293"/>
                    <a:pt x="737" y="305"/>
                  </a:cubicBezTo>
                  <a:lnTo>
                    <a:pt x="761" y="305"/>
                  </a:lnTo>
                  <a:cubicBezTo>
                    <a:pt x="767" y="311"/>
                    <a:pt x="761" y="311"/>
                    <a:pt x="757" y="311"/>
                  </a:cubicBezTo>
                  <a:cubicBezTo>
                    <a:pt x="752" y="311"/>
                    <a:pt x="749" y="311"/>
                    <a:pt x="761" y="317"/>
                  </a:cubicBezTo>
                  <a:cubicBezTo>
                    <a:pt x="785" y="329"/>
                    <a:pt x="809" y="329"/>
                    <a:pt x="821" y="341"/>
                  </a:cubicBezTo>
                  <a:cubicBezTo>
                    <a:pt x="845" y="353"/>
                    <a:pt x="857" y="365"/>
                    <a:pt x="880" y="376"/>
                  </a:cubicBezTo>
                  <a:cubicBezTo>
                    <a:pt x="892" y="388"/>
                    <a:pt x="892" y="388"/>
                    <a:pt x="904" y="400"/>
                  </a:cubicBezTo>
                  <a:cubicBezTo>
                    <a:pt x="908" y="404"/>
                    <a:pt x="913" y="409"/>
                    <a:pt x="916" y="412"/>
                  </a:cubicBezTo>
                  <a:cubicBezTo>
                    <a:pt x="952" y="436"/>
                    <a:pt x="987" y="472"/>
                    <a:pt x="1011" y="507"/>
                  </a:cubicBezTo>
                  <a:cubicBezTo>
                    <a:pt x="1023" y="519"/>
                    <a:pt x="1035" y="519"/>
                    <a:pt x="1035" y="531"/>
                  </a:cubicBezTo>
                  <a:cubicBezTo>
                    <a:pt x="1035" y="531"/>
                    <a:pt x="1043" y="542"/>
                    <a:pt x="1047" y="548"/>
                  </a:cubicBezTo>
                  <a:lnTo>
                    <a:pt x="1047" y="548"/>
                  </a:lnTo>
                  <a:cubicBezTo>
                    <a:pt x="1051" y="556"/>
                    <a:pt x="1059" y="567"/>
                    <a:pt x="1059" y="567"/>
                  </a:cubicBezTo>
                  <a:cubicBezTo>
                    <a:pt x="1071" y="579"/>
                    <a:pt x="1071" y="591"/>
                    <a:pt x="1083" y="603"/>
                  </a:cubicBezTo>
                  <a:cubicBezTo>
                    <a:pt x="1107" y="638"/>
                    <a:pt x="1130" y="674"/>
                    <a:pt x="1154" y="722"/>
                  </a:cubicBezTo>
                  <a:cubicBezTo>
                    <a:pt x="1166" y="746"/>
                    <a:pt x="1178" y="757"/>
                    <a:pt x="1178" y="781"/>
                  </a:cubicBezTo>
                  <a:cubicBezTo>
                    <a:pt x="1181" y="784"/>
                    <a:pt x="1182" y="785"/>
                    <a:pt x="1183" y="785"/>
                  </a:cubicBezTo>
                  <a:cubicBezTo>
                    <a:pt x="1184" y="785"/>
                    <a:pt x="1184" y="782"/>
                    <a:pt x="1184" y="782"/>
                  </a:cubicBezTo>
                  <a:lnTo>
                    <a:pt x="1184" y="782"/>
                  </a:lnTo>
                  <a:cubicBezTo>
                    <a:pt x="1184" y="782"/>
                    <a:pt x="1185" y="784"/>
                    <a:pt x="1190" y="793"/>
                  </a:cubicBezTo>
                  <a:cubicBezTo>
                    <a:pt x="1190" y="805"/>
                    <a:pt x="1190" y="817"/>
                    <a:pt x="1202" y="829"/>
                  </a:cubicBezTo>
                  <a:cubicBezTo>
                    <a:pt x="1214" y="877"/>
                    <a:pt x="1226" y="924"/>
                    <a:pt x="1238" y="972"/>
                  </a:cubicBezTo>
                  <a:cubicBezTo>
                    <a:pt x="1238" y="984"/>
                    <a:pt x="1249" y="1008"/>
                    <a:pt x="1249" y="1031"/>
                  </a:cubicBezTo>
                  <a:cubicBezTo>
                    <a:pt x="1249" y="1033"/>
                    <a:pt x="1249" y="1037"/>
                    <a:pt x="1249" y="1043"/>
                  </a:cubicBezTo>
                  <a:cubicBezTo>
                    <a:pt x="1249" y="1055"/>
                    <a:pt x="1249" y="1067"/>
                    <a:pt x="1249" y="1079"/>
                  </a:cubicBezTo>
                  <a:cubicBezTo>
                    <a:pt x="1261" y="1115"/>
                    <a:pt x="1261" y="1162"/>
                    <a:pt x="1249" y="1210"/>
                  </a:cubicBezTo>
                  <a:cubicBezTo>
                    <a:pt x="1249" y="1222"/>
                    <a:pt x="1249" y="1234"/>
                    <a:pt x="1249" y="1234"/>
                  </a:cubicBezTo>
                  <a:cubicBezTo>
                    <a:pt x="1249" y="1239"/>
                    <a:pt x="1250" y="1242"/>
                    <a:pt x="1250" y="1244"/>
                  </a:cubicBezTo>
                  <a:lnTo>
                    <a:pt x="1250" y="1244"/>
                  </a:lnTo>
                  <a:cubicBezTo>
                    <a:pt x="1250" y="1244"/>
                    <a:pt x="1250" y="1245"/>
                    <a:pt x="1249" y="1246"/>
                  </a:cubicBezTo>
                  <a:cubicBezTo>
                    <a:pt x="1249" y="1258"/>
                    <a:pt x="1249" y="1281"/>
                    <a:pt x="1238" y="1305"/>
                  </a:cubicBezTo>
                  <a:cubicBezTo>
                    <a:pt x="1238" y="1329"/>
                    <a:pt x="1226" y="1353"/>
                    <a:pt x="1214" y="1365"/>
                  </a:cubicBezTo>
                  <a:cubicBezTo>
                    <a:pt x="1214" y="1377"/>
                    <a:pt x="1202" y="1389"/>
                    <a:pt x="1202" y="1400"/>
                  </a:cubicBezTo>
                  <a:cubicBezTo>
                    <a:pt x="1190" y="1424"/>
                    <a:pt x="1178" y="1436"/>
                    <a:pt x="1178" y="1448"/>
                  </a:cubicBezTo>
                  <a:cubicBezTo>
                    <a:pt x="1166" y="1460"/>
                    <a:pt x="1166" y="1472"/>
                    <a:pt x="1154" y="1472"/>
                  </a:cubicBezTo>
                  <a:cubicBezTo>
                    <a:pt x="1153" y="1473"/>
                    <a:pt x="1152" y="1474"/>
                    <a:pt x="1151" y="1475"/>
                  </a:cubicBezTo>
                  <a:lnTo>
                    <a:pt x="1151" y="1475"/>
                  </a:lnTo>
                  <a:cubicBezTo>
                    <a:pt x="1149" y="1477"/>
                    <a:pt x="1146" y="1480"/>
                    <a:pt x="1142" y="1484"/>
                  </a:cubicBezTo>
                  <a:cubicBezTo>
                    <a:pt x="1130" y="1496"/>
                    <a:pt x="1118" y="1519"/>
                    <a:pt x="1095" y="1531"/>
                  </a:cubicBezTo>
                  <a:cubicBezTo>
                    <a:pt x="1095" y="1531"/>
                    <a:pt x="1095" y="1537"/>
                    <a:pt x="1091" y="1540"/>
                  </a:cubicBezTo>
                  <a:lnTo>
                    <a:pt x="1091" y="1540"/>
                  </a:lnTo>
                  <a:cubicBezTo>
                    <a:pt x="1091" y="1540"/>
                    <a:pt x="1091" y="1540"/>
                    <a:pt x="1091" y="1540"/>
                  </a:cubicBezTo>
                  <a:cubicBezTo>
                    <a:pt x="1090" y="1540"/>
                    <a:pt x="1088" y="1541"/>
                    <a:pt x="1083" y="1543"/>
                  </a:cubicBezTo>
                  <a:cubicBezTo>
                    <a:pt x="1083" y="1543"/>
                    <a:pt x="1071" y="1555"/>
                    <a:pt x="1059" y="1555"/>
                  </a:cubicBezTo>
                  <a:cubicBezTo>
                    <a:pt x="1035" y="1579"/>
                    <a:pt x="1011" y="1591"/>
                    <a:pt x="987" y="1603"/>
                  </a:cubicBezTo>
                  <a:lnTo>
                    <a:pt x="976" y="1603"/>
                  </a:lnTo>
                  <a:cubicBezTo>
                    <a:pt x="976" y="1603"/>
                    <a:pt x="976" y="1603"/>
                    <a:pt x="976" y="1603"/>
                  </a:cubicBezTo>
                  <a:lnTo>
                    <a:pt x="976" y="1603"/>
                  </a:lnTo>
                  <a:cubicBezTo>
                    <a:pt x="968" y="1607"/>
                    <a:pt x="966" y="1608"/>
                    <a:pt x="968" y="1608"/>
                  </a:cubicBezTo>
                  <a:cubicBezTo>
                    <a:pt x="968" y="1608"/>
                    <a:pt x="969" y="1608"/>
                    <a:pt x="970" y="1608"/>
                  </a:cubicBezTo>
                  <a:lnTo>
                    <a:pt x="970" y="1608"/>
                  </a:lnTo>
                  <a:cubicBezTo>
                    <a:pt x="960" y="1615"/>
                    <a:pt x="948" y="1617"/>
                    <a:pt x="928" y="1627"/>
                  </a:cubicBezTo>
                  <a:cubicBezTo>
                    <a:pt x="904" y="1627"/>
                    <a:pt x="868" y="1639"/>
                    <a:pt x="845" y="1650"/>
                  </a:cubicBezTo>
                  <a:lnTo>
                    <a:pt x="797" y="1650"/>
                  </a:lnTo>
                  <a:cubicBezTo>
                    <a:pt x="821" y="1650"/>
                    <a:pt x="773" y="1650"/>
                    <a:pt x="773" y="1662"/>
                  </a:cubicBezTo>
                  <a:lnTo>
                    <a:pt x="535" y="1662"/>
                  </a:lnTo>
                  <a:cubicBezTo>
                    <a:pt x="530" y="1661"/>
                    <a:pt x="524" y="1661"/>
                    <a:pt x="519" y="1661"/>
                  </a:cubicBezTo>
                  <a:cubicBezTo>
                    <a:pt x="453" y="1661"/>
                    <a:pt x="392" y="1727"/>
                    <a:pt x="392" y="1793"/>
                  </a:cubicBezTo>
                  <a:cubicBezTo>
                    <a:pt x="392" y="1877"/>
                    <a:pt x="464" y="1936"/>
                    <a:pt x="535" y="1936"/>
                  </a:cubicBezTo>
                  <a:cubicBezTo>
                    <a:pt x="576" y="1940"/>
                    <a:pt x="618" y="1942"/>
                    <a:pt x="659" y="1942"/>
                  </a:cubicBezTo>
                  <a:cubicBezTo>
                    <a:pt x="885" y="1942"/>
                    <a:pt x="1116" y="1884"/>
                    <a:pt x="1297" y="1734"/>
                  </a:cubicBezTo>
                  <a:cubicBezTo>
                    <a:pt x="1452" y="1591"/>
                    <a:pt x="1535" y="1365"/>
                    <a:pt x="1535" y="1150"/>
                  </a:cubicBezTo>
                  <a:cubicBezTo>
                    <a:pt x="1535" y="734"/>
                    <a:pt x="1285" y="246"/>
                    <a:pt x="892" y="67"/>
                  </a:cubicBezTo>
                  <a:cubicBezTo>
                    <a:pt x="783" y="22"/>
                    <a:pt x="672" y="0"/>
                    <a:pt x="5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2" name="Google Shape;812;p6"/>
            <p:cNvSpPr/>
            <p:nvPr/>
          </p:nvSpPr>
          <p:spPr>
            <a:xfrm>
              <a:off x="241383" y="448180"/>
              <a:ext cx="135242" cy="197189"/>
            </a:xfrm>
            <a:custGeom>
              <a:avLst/>
              <a:gdLst/>
              <a:ahLst/>
              <a:cxnLst/>
              <a:rect l="l" t="t" r="r" b="b"/>
              <a:pathLst>
                <a:path w="1299" h="1894" extrusionOk="0">
                  <a:moveTo>
                    <a:pt x="472" y="1344"/>
                  </a:moveTo>
                  <a:cubicBezTo>
                    <a:pt x="471" y="1344"/>
                    <a:pt x="472" y="1348"/>
                    <a:pt x="477" y="1358"/>
                  </a:cubicBezTo>
                  <a:cubicBezTo>
                    <a:pt x="477" y="1351"/>
                    <a:pt x="473" y="1344"/>
                    <a:pt x="472" y="1344"/>
                  </a:cubicBezTo>
                  <a:close/>
                  <a:moveTo>
                    <a:pt x="1088" y="0"/>
                  </a:moveTo>
                  <a:cubicBezTo>
                    <a:pt x="671" y="0"/>
                    <a:pt x="294" y="225"/>
                    <a:pt x="131" y="620"/>
                  </a:cubicBezTo>
                  <a:cubicBezTo>
                    <a:pt x="1" y="965"/>
                    <a:pt x="84" y="1382"/>
                    <a:pt x="358" y="1632"/>
                  </a:cubicBezTo>
                  <a:cubicBezTo>
                    <a:pt x="548" y="1810"/>
                    <a:pt x="798" y="1882"/>
                    <a:pt x="1048" y="1894"/>
                  </a:cubicBezTo>
                  <a:cubicBezTo>
                    <a:pt x="1227" y="1894"/>
                    <a:pt x="1227" y="1620"/>
                    <a:pt x="1048" y="1608"/>
                  </a:cubicBezTo>
                  <a:cubicBezTo>
                    <a:pt x="882" y="1608"/>
                    <a:pt x="715" y="1560"/>
                    <a:pt x="584" y="1453"/>
                  </a:cubicBezTo>
                  <a:lnTo>
                    <a:pt x="584" y="1453"/>
                  </a:lnTo>
                  <a:cubicBezTo>
                    <a:pt x="586" y="1456"/>
                    <a:pt x="587" y="1456"/>
                    <a:pt x="586" y="1456"/>
                  </a:cubicBezTo>
                  <a:cubicBezTo>
                    <a:pt x="583" y="1456"/>
                    <a:pt x="560" y="1441"/>
                    <a:pt x="560" y="1441"/>
                  </a:cubicBezTo>
                  <a:cubicBezTo>
                    <a:pt x="536" y="1429"/>
                    <a:pt x="524" y="1406"/>
                    <a:pt x="512" y="1394"/>
                  </a:cubicBezTo>
                  <a:lnTo>
                    <a:pt x="477" y="1358"/>
                  </a:lnTo>
                  <a:cubicBezTo>
                    <a:pt x="465" y="1346"/>
                    <a:pt x="465" y="1334"/>
                    <a:pt x="453" y="1322"/>
                  </a:cubicBezTo>
                  <a:cubicBezTo>
                    <a:pt x="405" y="1251"/>
                    <a:pt x="393" y="1215"/>
                    <a:pt x="370" y="1144"/>
                  </a:cubicBezTo>
                  <a:cubicBezTo>
                    <a:pt x="370" y="1120"/>
                    <a:pt x="358" y="1108"/>
                    <a:pt x="358" y="1096"/>
                  </a:cubicBezTo>
                  <a:cubicBezTo>
                    <a:pt x="358" y="1086"/>
                    <a:pt x="350" y="1054"/>
                    <a:pt x="353" y="1054"/>
                  </a:cubicBezTo>
                  <a:cubicBezTo>
                    <a:pt x="354" y="1054"/>
                    <a:pt x="355" y="1056"/>
                    <a:pt x="358" y="1060"/>
                  </a:cubicBezTo>
                  <a:cubicBezTo>
                    <a:pt x="346" y="1025"/>
                    <a:pt x="346" y="989"/>
                    <a:pt x="346" y="953"/>
                  </a:cubicBezTo>
                  <a:cubicBezTo>
                    <a:pt x="346" y="929"/>
                    <a:pt x="346" y="917"/>
                    <a:pt x="358" y="894"/>
                  </a:cubicBezTo>
                  <a:cubicBezTo>
                    <a:pt x="358" y="888"/>
                    <a:pt x="358" y="877"/>
                    <a:pt x="358" y="870"/>
                  </a:cubicBezTo>
                  <a:cubicBezTo>
                    <a:pt x="358" y="834"/>
                    <a:pt x="370" y="786"/>
                    <a:pt x="382" y="751"/>
                  </a:cubicBezTo>
                  <a:cubicBezTo>
                    <a:pt x="417" y="632"/>
                    <a:pt x="489" y="524"/>
                    <a:pt x="608" y="429"/>
                  </a:cubicBezTo>
                  <a:cubicBezTo>
                    <a:pt x="611" y="423"/>
                    <a:pt x="612" y="421"/>
                    <a:pt x="611" y="421"/>
                  </a:cubicBezTo>
                  <a:cubicBezTo>
                    <a:pt x="610" y="421"/>
                    <a:pt x="606" y="426"/>
                    <a:pt x="605" y="426"/>
                  </a:cubicBezTo>
                  <a:cubicBezTo>
                    <a:pt x="604" y="426"/>
                    <a:pt x="604" y="424"/>
                    <a:pt x="608" y="417"/>
                  </a:cubicBezTo>
                  <a:cubicBezTo>
                    <a:pt x="620" y="417"/>
                    <a:pt x="632" y="405"/>
                    <a:pt x="643" y="405"/>
                  </a:cubicBezTo>
                  <a:cubicBezTo>
                    <a:pt x="655" y="393"/>
                    <a:pt x="679" y="382"/>
                    <a:pt x="703" y="370"/>
                  </a:cubicBezTo>
                  <a:cubicBezTo>
                    <a:pt x="751" y="346"/>
                    <a:pt x="763" y="334"/>
                    <a:pt x="810" y="322"/>
                  </a:cubicBezTo>
                  <a:cubicBezTo>
                    <a:pt x="917" y="286"/>
                    <a:pt x="1001" y="274"/>
                    <a:pt x="1108" y="274"/>
                  </a:cubicBezTo>
                  <a:cubicBezTo>
                    <a:pt x="1112" y="275"/>
                    <a:pt x="1115" y="275"/>
                    <a:pt x="1119" y="275"/>
                  </a:cubicBezTo>
                  <a:cubicBezTo>
                    <a:pt x="1298" y="275"/>
                    <a:pt x="1295" y="1"/>
                    <a:pt x="1120" y="1"/>
                  </a:cubicBezTo>
                  <a:cubicBezTo>
                    <a:pt x="1109" y="0"/>
                    <a:pt x="1098" y="0"/>
                    <a:pt x="10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3" name="Google Shape;813;p6"/>
          <p:cNvGrpSpPr/>
          <p:nvPr/>
        </p:nvGrpSpPr>
        <p:grpSpPr>
          <a:xfrm flipH="1">
            <a:off x="10098353" y="5687295"/>
            <a:ext cx="2253759" cy="1200479"/>
            <a:chOff x="217853" y="264732"/>
            <a:chExt cx="800833" cy="426549"/>
          </a:xfrm>
        </p:grpSpPr>
        <p:sp>
          <p:nvSpPr>
            <p:cNvPr id="814" name="Google Shape;814;p6"/>
            <p:cNvSpPr/>
            <p:nvPr/>
          </p:nvSpPr>
          <p:spPr>
            <a:xfrm>
              <a:off x="217853" y="264732"/>
              <a:ext cx="800833" cy="426549"/>
            </a:xfrm>
            <a:custGeom>
              <a:avLst/>
              <a:gdLst/>
              <a:ahLst/>
              <a:cxnLst/>
              <a:rect l="l" t="t" r="r" b="b"/>
              <a:pathLst>
                <a:path w="7692" h="4097" extrusionOk="0">
                  <a:moveTo>
                    <a:pt x="3048" y="0"/>
                  </a:moveTo>
                  <a:cubicBezTo>
                    <a:pt x="2227" y="0"/>
                    <a:pt x="1548" y="643"/>
                    <a:pt x="1500" y="1465"/>
                  </a:cubicBezTo>
                  <a:cubicBezTo>
                    <a:pt x="1441" y="1453"/>
                    <a:pt x="1393" y="1453"/>
                    <a:pt x="1334" y="1453"/>
                  </a:cubicBezTo>
                  <a:cubicBezTo>
                    <a:pt x="596" y="1453"/>
                    <a:pt x="0" y="2036"/>
                    <a:pt x="0" y="2775"/>
                  </a:cubicBezTo>
                  <a:cubicBezTo>
                    <a:pt x="0" y="3465"/>
                    <a:pt x="536" y="4037"/>
                    <a:pt x="1215" y="4096"/>
                  </a:cubicBezTo>
                  <a:lnTo>
                    <a:pt x="6525" y="4096"/>
                  </a:lnTo>
                  <a:cubicBezTo>
                    <a:pt x="7180" y="4013"/>
                    <a:pt x="7692" y="3453"/>
                    <a:pt x="7692" y="2775"/>
                  </a:cubicBezTo>
                  <a:cubicBezTo>
                    <a:pt x="7692" y="2048"/>
                    <a:pt x="7096" y="1453"/>
                    <a:pt x="6370" y="1453"/>
                  </a:cubicBezTo>
                  <a:cubicBezTo>
                    <a:pt x="6180" y="1453"/>
                    <a:pt x="6001" y="1489"/>
                    <a:pt x="5846" y="1560"/>
                  </a:cubicBezTo>
                  <a:lnTo>
                    <a:pt x="5846" y="1548"/>
                  </a:lnTo>
                  <a:cubicBezTo>
                    <a:pt x="5846" y="1060"/>
                    <a:pt x="5441" y="655"/>
                    <a:pt x="4941" y="655"/>
                  </a:cubicBezTo>
                  <a:cubicBezTo>
                    <a:pt x="4751" y="655"/>
                    <a:pt x="4572" y="715"/>
                    <a:pt x="4429" y="822"/>
                  </a:cubicBezTo>
                  <a:cubicBezTo>
                    <a:pt x="4167" y="334"/>
                    <a:pt x="3644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407444" y="293884"/>
              <a:ext cx="248204" cy="121291"/>
            </a:xfrm>
            <a:custGeom>
              <a:avLst/>
              <a:gdLst/>
              <a:ahLst/>
              <a:cxnLst/>
              <a:rect l="l" t="t" r="r" b="b"/>
              <a:pathLst>
                <a:path w="2384" h="1165" extrusionOk="0">
                  <a:moveTo>
                    <a:pt x="1306" y="1"/>
                  </a:moveTo>
                  <a:cubicBezTo>
                    <a:pt x="907" y="1"/>
                    <a:pt x="497" y="154"/>
                    <a:pt x="251" y="423"/>
                  </a:cubicBezTo>
                  <a:cubicBezTo>
                    <a:pt x="96" y="590"/>
                    <a:pt x="1" y="804"/>
                    <a:pt x="1" y="1030"/>
                  </a:cubicBezTo>
                  <a:cubicBezTo>
                    <a:pt x="1" y="1119"/>
                    <a:pt x="69" y="1164"/>
                    <a:pt x="138" y="1164"/>
                  </a:cubicBezTo>
                  <a:cubicBezTo>
                    <a:pt x="206" y="1164"/>
                    <a:pt x="275" y="1119"/>
                    <a:pt x="275" y="1030"/>
                  </a:cubicBezTo>
                  <a:cubicBezTo>
                    <a:pt x="284" y="534"/>
                    <a:pt x="813" y="288"/>
                    <a:pt x="1290" y="288"/>
                  </a:cubicBezTo>
                  <a:cubicBezTo>
                    <a:pt x="1454" y="288"/>
                    <a:pt x="1611" y="317"/>
                    <a:pt x="1739" y="375"/>
                  </a:cubicBezTo>
                  <a:cubicBezTo>
                    <a:pt x="1906" y="447"/>
                    <a:pt x="2025" y="566"/>
                    <a:pt x="2096" y="732"/>
                  </a:cubicBezTo>
                  <a:cubicBezTo>
                    <a:pt x="2119" y="785"/>
                    <a:pt x="2158" y="807"/>
                    <a:pt x="2199" y="807"/>
                  </a:cubicBezTo>
                  <a:cubicBezTo>
                    <a:pt x="2287" y="807"/>
                    <a:pt x="2383" y="704"/>
                    <a:pt x="2335" y="590"/>
                  </a:cubicBezTo>
                  <a:cubicBezTo>
                    <a:pt x="2155" y="181"/>
                    <a:pt x="1737" y="1"/>
                    <a:pt x="1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682720" y="367596"/>
              <a:ext cx="102967" cy="84435"/>
            </a:xfrm>
            <a:custGeom>
              <a:avLst/>
              <a:gdLst/>
              <a:ahLst/>
              <a:cxnLst/>
              <a:rect l="l" t="t" r="r" b="b"/>
              <a:pathLst>
                <a:path w="989" h="811" extrusionOk="0">
                  <a:moveTo>
                    <a:pt x="512" y="298"/>
                  </a:moveTo>
                  <a:cubicBezTo>
                    <a:pt x="524" y="302"/>
                    <a:pt x="529" y="304"/>
                    <a:pt x="531" y="304"/>
                  </a:cubicBezTo>
                  <a:cubicBezTo>
                    <a:pt x="533" y="304"/>
                    <a:pt x="520" y="298"/>
                    <a:pt x="512" y="298"/>
                  </a:cubicBezTo>
                  <a:close/>
                  <a:moveTo>
                    <a:pt x="639" y="391"/>
                  </a:moveTo>
                  <a:cubicBezTo>
                    <a:pt x="640" y="392"/>
                    <a:pt x="641" y="393"/>
                    <a:pt x="643" y="394"/>
                  </a:cubicBezTo>
                  <a:cubicBezTo>
                    <a:pt x="643" y="397"/>
                    <a:pt x="643" y="399"/>
                    <a:pt x="643" y="399"/>
                  </a:cubicBezTo>
                  <a:cubicBezTo>
                    <a:pt x="642" y="399"/>
                    <a:pt x="641" y="395"/>
                    <a:pt x="639" y="391"/>
                  </a:cubicBezTo>
                  <a:close/>
                  <a:moveTo>
                    <a:pt x="668" y="445"/>
                  </a:moveTo>
                  <a:cubicBezTo>
                    <a:pt x="667" y="446"/>
                    <a:pt x="667" y="448"/>
                    <a:pt x="667" y="453"/>
                  </a:cubicBezTo>
                  <a:cubicBezTo>
                    <a:pt x="670" y="459"/>
                    <a:pt x="671" y="461"/>
                    <a:pt x="672" y="461"/>
                  </a:cubicBezTo>
                  <a:cubicBezTo>
                    <a:pt x="673" y="461"/>
                    <a:pt x="670" y="451"/>
                    <a:pt x="668" y="445"/>
                  </a:cubicBezTo>
                  <a:close/>
                  <a:moveTo>
                    <a:pt x="393" y="1"/>
                  </a:moveTo>
                  <a:cubicBezTo>
                    <a:pt x="286" y="1"/>
                    <a:pt x="191" y="36"/>
                    <a:pt x="83" y="84"/>
                  </a:cubicBezTo>
                  <a:cubicBezTo>
                    <a:pt x="24" y="108"/>
                    <a:pt x="0" y="215"/>
                    <a:pt x="36" y="275"/>
                  </a:cubicBezTo>
                  <a:cubicBezTo>
                    <a:pt x="68" y="315"/>
                    <a:pt x="112" y="339"/>
                    <a:pt x="158" y="339"/>
                  </a:cubicBezTo>
                  <a:cubicBezTo>
                    <a:pt x="181" y="339"/>
                    <a:pt x="203" y="334"/>
                    <a:pt x="226" y="322"/>
                  </a:cubicBezTo>
                  <a:cubicBezTo>
                    <a:pt x="233" y="322"/>
                    <a:pt x="249" y="314"/>
                    <a:pt x="253" y="309"/>
                  </a:cubicBezTo>
                  <a:lnTo>
                    <a:pt x="253" y="309"/>
                  </a:lnTo>
                  <a:cubicBezTo>
                    <a:pt x="260" y="308"/>
                    <a:pt x="267" y="305"/>
                    <a:pt x="274" y="298"/>
                  </a:cubicBezTo>
                  <a:cubicBezTo>
                    <a:pt x="286" y="298"/>
                    <a:pt x="310" y="286"/>
                    <a:pt x="334" y="286"/>
                  </a:cubicBezTo>
                  <a:cubicBezTo>
                    <a:pt x="334" y="286"/>
                    <a:pt x="357" y="286"/>
                    <a:pt x="369" y="275"/>
                  </a:cubicBezTo>
                  <a:lnTo>
                    <a:pt x="369" y="275"/>
                  </a:lnTo>
                  <a:cubicBezTo>
                    <a:pt x="357" y="280"/>
                    <a:pt x="351" y="283"/>
                    <a:pt x="350" y="283"/>
                  </a:cubicBezTo>
                  <a:cubicBezTo>
                    <a:pt x="348" y="283"/>
                    <a:pt x="351" y="280"/>
                    <a:pt x="357" y="275"/>
                  </a:cubicBezTo>
                  <a:lnTo>
                    <a:pt x="453" y="275"/>
                  </a:lnTo>
                  <a:cubicBezTo>
                    <a:pt x="445" y="275"/>
                    <a:pt x="437" y="280"/>
                    <a:pt x="439" y="280"/>
                  </a:cubicBezTo>
                  <a:cubicBezTo>
                    <a:pt x="441" y="280"/>
                    <a:pt x="445" y="278"/>
                    <a:pt x="453" y="275"/>
                  </a:cubicBezTo>
                  <a:cubicBezTo>
                    <a:pt x="476" y="286"/>
                    <a:pt x="488" y="286"/>
                    <a:pt x="512" y="298"/>
                  </a:cubicBezTo>
                  <a:lnTo>
                    <a:pt x="536" y="298"/>
                  </a:lnTo>
                  <a:cubicBezTo>
                    <a:pt x="548" y="310"/>
                    <a:pt x="560" y="322"/>
                    <a:pt x="584" y="334"/>
                  </a:cubicBezTo>
                  <a:cubicBezTo>
                    <a:pt x="584" y="334"/>
                    <a:pt x="595" y="346"/>
                    <a:pt x="595" y="346"/>
                  </a:cubicBezTo>
                  <a:cubicBezTo>
                    <a:pt x="614" y="355"/>
                    <a:pt x="618" y="373"/>
                    <a:pt x="631" y="385"/>
                  </a:cubicBezTo>
                  <a:lnTo>
                    <a:pt x="631" y="385"/>
                  </a:lnTo>
                  <a:lnTo>
                    <a:pt x="631" y="394"/>
                  </a:lnTo>
                  <a:cubicBezTo>
                    <a:pt x="643" y="405"/>
                    <a:pt x="643" y="405"/>
                    <a:pt x="655" y="417"/>
                  </a:cubicBezTo>
                  <a:cubicBezTo>
                    <a:pt x="655" y="429"/>
                    <a:pt x="655" y="429"/>
                    <a:pt x="667" y="441"/>
                  </a:cubicBezTo>
                  <a:cubicBezTo>
                    <a:pt x="667" y="441"/>
                    <a:pt x="667" y="443"/>
                    <a:pt x="668" y="445"/>
                  </a:cubicBezTo>
                  <a:lnTo>
                    <a:pt x="668" y="445"/>
                  </a:lnTo>
                  <a:cubicBezTo>
                    <a:pt x="668" y="445"/>
                    <a:pt x="669" y="445"/>
                    <a:pt x="669" y="445"/>
                  </a:cubicBezTo>
                  <a:cubicBezTo>
                    <a:pt x="672" y="445"/>
                    <a:pt x="679" y="465"/>
                    <a:pt x="679" y="465"/>
                  </a:cubicBezTo>
                  <a:cubicBezTo>
                    <a:pt x="679" y="477"/>
                    <a:pt x="679" y="489"/>
                    <a:pt x="691" y="501"/>
                  </a:cubicBezTo>
                  <a:cubicBezTo>
                    <a:pt x="691" y="513"/>
                    <a:pt x="691" y="536"/>
                    <a:pt x="703" y="560"/>
                  </a:cubicBezTo>
                  <a:cubicBezTo>
                    <a:pt x="703" y="572"/>
                    <a:pt x="703" y="584"/>
                    <a:pt x="703" y="596"/>
                  </a:cubicBezTo>
                  <a:cubicBezTo>
                    <a:pt x="703" y="620"/>
                    <a:pt x="703" y="644"/>
                    <a:pt x="703" y="667"/>
                  </a:cubicBezTo>
                  <a:cubicBezTo>
                    <a:pt x="691" y="739"/>
                    <a:pt x="774" y="810"/>
                    <a:pt x="845" y="810"/>
                  </a:cubicBezTo>
                  <a:cubicBezTo>
                    <a:pt x="917" y="798"/>
                    <a:pt x="976" y="751"/>
                    <a:pt x="976" y="667"/>
                  </a:cubicBezTo>
                  <a:cubicBezTo>
                    <a:pt x="988" y="489"/>
                    <a:pt x="941" y="322"/>
                    <a:pt x="822" y="179"/>
                  </a:cubicBezTo>
                  <a:cubicBezTo>
                    <a:pt x="726" y="60"/>
                    <a:pt x="560" y="1"/>
                    <a:pt x="3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826605" y="449950"/>
              <a:ext cx="159917" cy="202186"/>
            </a:xfrm>
            <a:custGeom>
              <a:avLst/>
              <a:gdLst/>
              <a:ahLst/>
              <a:cxnLst/>
              <a:rect l="l" t="t" r="r" b="b"/>
              <a:pathLst>
                <a:path w="1536" h="1942" extrusionOk="0">
                  <a:moveTo>
                    <a:pt x="563" y="0"/>
                  </a:moveTo>
                  <a:cubicBezTo>
                    <a:pt x="410" y="0"/>
                    <a:pt x="262" y="43"/>
                    <a:pt x="130" y="126"/>
                  </a:cubicBezTo>
                  <a:cubicBezTo>
                    <a:pt x="0" y="206"/>
                    <a:pt x="80" y="387"/>
                    <a:pt x="200" y="387"/>
                  </a:cubicBezTo>
                  <a:cubicBezTo>
                    <a:pt x="223" y="387"/>
                    <a:pt x="248" y="380"/>
                    <a:pt x="273" y="365"/>
                  </a:cubicBezTo>
                  <a:cubicBezTo>
                    <a:pt x="297" y="353"/>
                    <a:pt x="321" y="341"/>
                    <a:pt x="345" y="329"/>
                  </a:cubicBezTo>
                  <a:cubicBezTo>
                    <a:pt x="345" y="317"/>
                    <a:pt x="356" y="317"/>
                    <a:pt x="368" y="317"/>
                  </a:cubicBezTo>
                  <a:cubicBezTo>
                    <a:pt x="380" y="311"/>
                    <a:pt x="377" y="311"/>
                    <a:pt x="376" y="311"/>
                  </a:cubicBezTo>
                  <a:cubicBezTo>
                    <a:pt x="374" y="311"/>
                    <a:pt x="374" y="311"/>
                    <a:pt x="392" y="305"/>
                  </a:cubicBezTo>
                  <a:cubicBezTo>
                    <a:pt x="416" y="293"/>
                    <a:pt x="428" y="293"/>
                    <a:pt x="452" y="281"/>
                  </a:cubicBezTo>
                  <a:lnTo>
                    <a:pt x="487" y="281"/>
                  </a:lnTo>
                  <a:cubicBezTo>
                    <a:pt x="499" y="269"/>
                    <a:pt x="523" y="269"/>
                    <a:pt x="499" y="269"/>
                  </a:cubicBezTo>
                  <a:lnTo>
                    <a:pt x="630" y="269"/>
                  </a:lnTo>
                  <a:cubicBezTo>
                    <a:pt x="595" y="269"/>
                    <a:pt x="654" y="281"/>
                    <a:pt x="666" y="281"/>
                  </a:cubicBezTo>
                  <a:cubicBezTo>
                    <a:pt x="690" y="281"/>
                    <a:pt x="714" y="293"/>
                    <a:pt x="737" y="305"/>
                  </a:cubicBezTo>
                  <a:lnTo>
                    <a:pt x="761" y="305"/>
                  </a:lnTo>
                  <a:cubicBezTo>
                    <a:pt x="767" y="311"/>
                    <a:pt x="761" y="311"/>
                    <a:pt x="757" y="311"/>
                  </a:cubicBezTo>
                  <a:cubicBezTo>
                    <a:pt x="752" y="311"/>
                    <a:pt x="749" y="311"/>
                    <a:pt x="761" y="317"/>
                  </a:cubicBezTo>
                  <a:cubicBezTo>
                    <a:pt x="785" y="329"/>
                    <a:pt x="809" y="329"/>
                    <a:pt x="821" y="341"/>
                  </a:cubicBezTo>
                  <a:cubicBezTo>
                    <a:pt x="845" y="353"/>
                    <a:pt x="857" y="365"/>
                    <a:pt x="880" y="376"/>
                  </a:cubicBezTo>
                  <a:cubicBezTo>
                    <a:pt x="892" y="388"/>
                    <a:pt x="892" y="388"/>
                    <a:pt x="904" y="400"/>
                  </a:cubicBezTo>
                  <a:cubicBezTo>
                    <a:pt x="908" y="404"/>
                    <a:pt x="913" y="409"/>
                    <a:pt x="916" y="412"/>
                  </a:cubicBezTo>
                  <a:cubicBezTo>
                    <a:pt x="952" y="436"/>
                    <a:pt x="987" y="472"/>
                    <a:pt x="1011" y="507"/>
                  </a:cubicBezTo>
                  <a:cubicBezTo>
                    <a:pt x="1023" y="519"/>
                    <a:pt x="1035" y="519"/>
                    <a:pt x="1035" y="531"/>
                  </a:cubicBezTo>
                  <a:cubicBezTo>
                    <a:pt x="1035" y="531"/>
                    <a:pt x="1043" y="542"/>
                    <a:pt x="1047" y="548"/>
                  </a:cubicBezTo>
                  <a:lnTo>
                    <a:pt x="1047" y="548"/>
                  </a:lnTo>
                  <a:cubicBezTo>
                    <a:pt x="1051" y="556"/>
                    <a:pt x="1059" y="567"/>
                    <a:pt x="1059" y="567"/>
                  </a:cubicBezTo>
                  <a:cubicBezTo>
                    <a:pt x="1071" y="579"/>
                    <a:pt x="1071" y="591"/>
                    <a:pt x="1083" y="603"/>
                  </a:cubicBezTo>
                  <a:cubicBezTo>
                    <a:pt x="1107" y="638"/>
                    <a:pt x="1130" y="674"/>
                    <a:pt x="1154" y="722"/>
                  </a:cubicBezTo>
                  <a:cubicBezTo>
                    <a:pt x="1166" y="746"/>
                    <a:pt x="1178" y="757"/>
                    <a:pt x="1178" y="781"/>
                  </a:cubicBezTo>
                  <a:cubicBezTo>
                    <a:pt x="1181" y="784"/>
                    <a:pt x="1182" y="785"/>
                    <a:pt x="1183" y="785"/>
                  </a:cubicBezTo>
                  <a:cubicBezTo>
                    <a:pt x="1184" y="785"/>
                    <a:pt x="1184" y="782"/>
                    <a:pt x="1184" y="782"/>
                  </a:cubicBezTo>
                  <a:lnTo>
                    <a:pt x="1184" y="782"/>
                  </a:lnTo>
                  <a:cubicBezTo>
                    <a:pt x="1184" y="782"/>
                    <a:pt x="1185" y="784"/>
                    <a:pt x="1190" y="793"/>
                  </a:cubicBezTo>
                  <a:cubicBezTo>
                    <a:pt x="1190" y="805"/>
                    <a:pt x="1190" y="817"/>
                    <a:pt x="1202" y="829"/>
                  </a:cubicBezTo>
                  <a:cubicBezTo>
                    <a:pt x="1214" y="877"/>
                    <a:pt x="1226" y="924"/>
                    <a:pt x="1238" y="972"/>
                  </a:cubicBezTo>
                  <a:cubicBezTo>
                    <a:pt x="1238" y="984"/>
                    <a:pt x="1249" y="1008"/>
                    <a:pt x="1249" y="1031"/>
                  </a:cubicBezTo>
                  <a:cubicBezTo>
                    <a:pt x="1249" y="1033"/>
                    <a:pt x="1249" y="1037"/>
                    <a:pt x="1249" y="1043"/>
                  </a:cubicBezTo>
                  <a:cubicBezTo>
                    <a:pt x="1249" y="1055"/>
                    <a:pt x="1249" y="1067"/>
                    <a:pt x="1249" y="1079"/>
                  </a:cubicBezTo>
                  <a:cubicBezTo>
                    <a:pt x="1261" y="1115"/>
                    <a:pt x="1261" y="1162"/>
                    <a:pt x="1249" y="1210"/>
                  </a:cubicBezTo>
                  <a:cubicBezTo>
                    <a:pt x="1249" y="1222"/>
                    <a:pt x="1249" y="1234"/>
                    <a:pt x="1249" y="1234"/>
                  </a:cubicBezTo>
                  <a:cubicBezTo>
                    <a:pt x="1249" y="1239"/>
                    <a:pt x="1250" y="1242"/>
                    <a:pt x="1250" y="1244"/>
                  </a:cubicBezTo>
                  <a:lnTo>
                    <a:pt x="1250" y="1244"/>
                  </a:lnTo>
                  <a:cubicBezTo>
                    <a:pt x="1250" y="1244"/>
                    <a:pt x="1250" y="1245"/>
                    <a:pt x="1249" y="1246"/>
                  </a:cubicBezTo>
                  <a:cubicBezTo>
                    <a:pt x="1249" y="1258"/>
                    <a:pt x="1249" y="1281"/>
                    <a:pt x="1238" y="1305"/>
                  </a:cubicBezTo>
                  <a:cubicBezTo>
                    <a:pt x="1238" y="1329"/>
                    <a:pt x="1226" y="1353"/>
                    <a:pt x="1214" y="1365"/>
                  </a:cubicBezTo>
                  <a:cubicBezTo>
                    <a:pt x="1214" y="1377"/>
                    <a:pt x="1202" y="1389"/>
                    <a:pt x="1202" y="1400"/>
                  </a:cubicBezTo>
                  <a:cubicBezTo>
                    <a:pt x="1190" y="1424"/>
                    <a:pt x="1178" y="1436"/>
                    <a:pt x="1178" y="1448"/>
                  </a:cubicBezTo>
                  <a:cubicBezTo>
                    <a:pt x="1166" y="1460"/>
                    <a:pt x="1166" y="1472"/>
                    <a:pt x="1154" y="1472"/>
                  </a:cubicBezTo>
                  <a:cubicBezTo>
                    <a:pt x="1153" y="1473"/>
                    <a:pt x="1152" y="1474"/>
                    <a:pt x="1151" y="1475"/>
                  </a:cubicBezTo>
                  <a:lnTo>
                    <a:pt x="1151" y="1475"/>
                  </a:lnTo>
                  <a:cubicBezTo>
                    <a:pt x="1149" y="1477"/>
                    <a:pt x="1146" y="1480"/>
                    <a:pt x="1142" y="1484"/>
                  </a:cubicBezTo>
                  <a:cubicBezTo>
                    <a:pt x="1130" y="1496"/>
                    <a:pt x="1118" y="1519"/>
                    <a:pt x="1095" y="1531"/>
                  </a:cubicBezTo>
                  <a:cubicBezTo>
                    <a:pt x="1095" y="1531"/>
                    <a:pt x="1095" y="1537"/>
                    <a:pt x="1091" y="1540"/>
                  </a:cubicBezTo>
                  <a:lnTo>
                    <a:pt x="1091" y="1540"/>
                  </a:lnTo>
                  <a:cubicBezTo>
                    <a:pt x="1091" y="1540"/>
                    <a:pt x="1091" y="1540"/>
                    <a:pt x="1091" y="1540"/>
                  </a:cubicBezTo>
                  <a:cubicBezTo>
                    <a:pt x="1090" y="1540"/>
                    <a:pt x="1088" y="1541"/>
                    <a:pt x="1083" y="1543"/>
                  </a:cubicBezTo>
                  <a:cubicBezTo>
                    <a:pt x="1083" y="1543"/>
                    <a:pt x="1071" y="1555"/>
                    <a:pt x="1059" y="1555"/>
                  </a:cubicBezTo>
                  <a:cubicBezTo>
                    <a:pt x="1035" y="1579"/>
                    <a:pt x="1011" y="1591"/>
                    <a:pt x="987" y="1603"/>
                  </a:cubicBezTo>
                  <a:lnTo>
                    <a:pt x="976" y="1603"/>
                  </a:lnTo>
                  <a:cubicBezTo>
                    <a:pt x="976" y="1603"/>
                    <a:pt x="976" y="1603"/>
                    <a:pt x="976" y="1603"/>
                  </a:cubicBezTo>
                  <a:lnTo>
                    <a:pt x="976" y="1603"/>
                  </a:lnTo>
                  <a:cubicBezTo>
                    <a:pt x="968" y="1607"/>
                    <a:pt x="966" y="1608"/>
                    <a:pt x="968" y="1608"/>
                  </a:cubicBezTo>
                  <a:cubicBezTo>
                    <a:pt x="968" y="1608"/>
                    <a:pt x="969" y="1608"/>
                    <a:pt x="970" y="1608"/>
                  </a:cubicBezTo>
                  <a:lnTo>
                    <a:pt x="970" y="1608"/>
                  </a:lnTo>
                  <a:cubicBezTo>
                    <a:pt x="960" y="1615"/>
                    <a:pt x="948" y="1617"/>
                    <a:pt x="928" y="1627"/>
                  </a:cubicBezTo>
                  <a:cubicBezTo>
                    <a:pt x="904" y="1627"/>
                    <a:pt x="868" y="1639"/>
                    <a:pt x="845" y="1650"/>
                  </a:cubicBezTo>
                  <a:lnTo>
                    <a:pt x="797" y="1650"/>
                  </a:lnTo>
                  <a:cubicBezTo>
                    <a:pt x="821" y="1650"/>
                    <a:pt x="773" y="1650"/>
                    <a:pt x="773" y="1662"/>
                  </a:cubicBezTo>
                  <a:lnTo>
                    <a:pt x="535" y="1662"/>
                  </a:lnTo>
                  <a:cubicBezTo>
                    <a:pt x="530" y="1661"/>
                    <a:pt x="524" y="1661"/>
                    <a:pt x="519" y="1661"/>
                  </a:cubicBezTo>
                  <a:cubicBezTo>
                    <a:pt x="453" y="1661"/>
                    <a:pt x="392" y="1727"/>
                    <a:pt x="392" y="1793"/>
                  </a:cubicBezTo>
                  <a:cubicBezTo>
                    <a:pt x="392" y="1877"/>
                    <a:pt x="464" y="1936"/>
                    <a:pt x="535" y="1936"/>
                  </a:cubicBezTo>
                  <a:cubicBezTo>
                    <a:pt x="576" y="1940"/>
                    <a:pt x="618" y="1942"/>
                    <a:pt x="659" y="1942"/>
                  </a:cubicBezTo>
                  <a:cubicBezTo>
                    <a:pt x="885" y="1942"/>
                    <a:pt x="1116" y="1884"/>
                    <a:pt x="1297" y="1734"/>
                  </a:cubicBezTo>
                  <a:cubicBezTo>
                    <a:pt x="1452" y="1591"/>
                    <a:pt x="1535" y="1365"/>
                    <a:pt x="1535" y="1150"/>
                  </a:cubicBezTo>
                  <a:cubicBezTo>
                    <a:pt x="1535" y="734"/>
                    <a:pt x="1285" y="246"/>
                    <a:pt x="892" y="67"/>
                  </a:cubicBezTo>
                  <a:cubicBezTo>
                    <a:pt x="783" y="22"/>
                    <a:pt x="672" y="0"/>
                    <a:pt x="5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241383" y="448180"/>
              <a:ext cx="135242" cy="197189"/>
            </a:xfrm>
            <a:custGeom>
              <a:avLst/>
              <a:gdLst/>
              <a:ahLst/>
              <a:cxnLst/>
              <a:rect l="l" t="t" r="r" b="b"/>
              <a:pathLst>
                <a:path w="1299" h="1894" extrusionOk="0">
                  <a:moveTo>
                    <a:pt x="472" y="1344"/>
                  </a:moveTo>
                  <a:cubicBezTo>
                    <a:pt x="471" y="1344"/>
                    <a:pt x="472" y="1348"/>
                    <a:pt x="477" y="1358"/>
                  </a:cubicBezTo>
                  <a:cubicBezTo>
                    <a:pt x="477" y="1351"/>
                    <a:pt x="473" y="1344"/>
                    <a:pt x="472" y="1344"/>
                  </a:cubicBezTo>
                  <a:close/>
                  <a:moveTo>
                    <a:pt x="1088" y="0"/>
                  </a:moveTo>
                  <a:cubicBezTo>
                    <a:pt x="671" y="0"/>
                    <a:pt x="294" y="225"/>
                    <a:pt x="131" y="620"/>
                  </a:cubicBezTo>
                  <a:cubicBezTo>
                    <a:pt x="1" y="965"/>
                    <a:pt x="84" y="1382"/>
                    <a:pt x="358" y="1632"/>
                  </a:cubicBezTo>
                  <a:cubicBezTo>
                    <a:pt x="548" y="1810"/>
                    <a:pt x="798" y="1882"/>
                    <a:pt x="1048" y="1894"/>
                  </a:cubicBezTo>
                  <a:cubicBezTo>
                    <a:pt x="1227" y="1894"/>
                    <a:pt x="1227" y="1620"/>
                    <a:pt x="1048" y="1608"/>
                  </a:cubicBezTo>
                  <a:cubicBezTo>
                    <a:pt x="882" y="1608"/>
                    <a:pt x="715" y="1560"/>
                    <a:pt x="584" y="1453"/>
                  </a:cubicBezTo>
                  <a:lnTo>
                    <a:pt x="584" y="1453"/>
                  </a:lnTo>
                  <a:cubicBezTo>
                    <a:pt x="586" y="1456"/>
                    <a:pt x="587" y="1456"/>
                    <a:pt x="586" y="1456"/>
                  </a:cubicBezTo>
                  <a:cubicBezTo>
                    <a:pt x="583" y="1456"/>
                    <a:pt x="560" y="1441"/>
                    <a:pt x="560" y="1441"/>
                  </a:cubicBezTo>
                  <a:cubicBezTo>
                    <a:pt x="536" y="1429"/>
                    <a:pt x="524" y="1406"/>
                    <a:pt x="512" y="1394"/>
                  </a:cubicBezTo>
                  <a:lnTo>
                    <a:pt x="477" y="1358"/>
                  </a:lnTo>
                  <a:cubicBezTo>
                    <a:pt x="465" y="1346"/>
                    <a:pt x="465" y="1334"/>
                    <a:pt x="453" y="1322"/>
                  </a:cubicBezTo>
                  <a:cubicBezTo>
                    <a:pt x="405" y="1251"/>
                    <a:pt x="393" y="1215"/>
                    <a:pt x="370" y="1144"/>
                  </a:cubicBezTo>
                  <a:cubicBezTo>
                    <a:pt x="370" y="1120"/>
                    <a:pt x="358" y="1108"/>
                    <a:pt x="358" y="1096"/>
                  </a:cubicBezTo>
                  <a:cubicBezTo>
                    <a:pt x="358" y="1086"/>
                    <a:pt x="350" y="1054"/>
                    <a:pt x="353" y="1054"/>
                  </a:cubicBezTo>
                  <a:cubicBezTo>
                    <a:pt x="354" y="1054"/>
                    <a:pt x="355" y="1056"/>
                    <a:pt x="358" y="1060"/>
                  </a:cubicBezTo>
                  <a:cubicBezTo>
                    <a:pt x="346" y="1025"/>
                    <a:pt x="346" y="989"/>
                    <a:pt x="346" y="953"/>
                  </a:cubicBezTo>
                  <a:cubicBezTo>
                    <a:pt x="346" y="929"/>
                    <a:pt x="346" y="917"/>
                    <a:pt x="358" y="894"/>
                  </a:cubicBezTo>
                  <a:cubicBezTo>
                    <a:pt x="358" y="888"/>
                    <a:pt x="358" y="877"/>
                    <a:pt x="358" y="870"/>
                  </a:cubicBezTo>
                  <a:cubicBezTo>
                    <a:pt x="358" y="834"/>
                    <a:pt x="370" y="786"/>
                    <a:pt x="382" y="751"/>
                  </a:cubicBezTo>
                  <a:cubicBezTo>
                    <a:pt x="417" y="632"/>
                    <a:pt x="489" y="524"/>
                    <a:pt x="608" y="429"/>
                  </a:cubicBezTo>
                  <a:cubicBezTo>
                    <a:pt x="611" y="423"/>
                    <a:pt x="612" y="421"/>
                    <a:pt x="611" y="421"/>
                  </a:cubicBezTo>
                  <a:cubicBezTo>
                    <a:pt x="610" y="421"/>
                    <a:pt x="606" y="426"/>
                    <a:pt x="605" y="426"/>
                  </a:cubicBezTo>
                  <a:cubicBezTo>
                    <a:pt x="604" y="426"/>
                    <a:pt x="604" y="424"/>
                    <a:pt x="608" y="417"/>
                  </a:cubicBezTo>
                  <a:cubicBezTo>
                    <a:pt x="620" y="417"/>
                    <a:pt x="632" y="405"/>
                    <a:pt x="643" y="405"/>
                  </a:cubicBezTo>
                  <a:cubicBezTo>
                    <a:pt x="655" y="393"/>
                    <a:pt x="679" y="382"/>
                    <a:pt x="703" y="370"/>
                  </a:cubicBezTo>
                  <a:cubicBezTo>
                    <a:pt x="751" y="346"/>
                    <a:pt x="763" y="334"/>
                    <a:pt x="810" y="322"/>
                  </a:cubicBezTo>
                  <a:cubicBezTo>
                    <a:pt x="917" y="286"/>
                    <a:pt x="1001" y="274"/>
                    <a:pt x="1108" y="274"/>
                  </a:cubicBezTo>
                  <a:cubicBezTo>
                    <a:pt x="1112" y="275"/>
                    <a:pt x="1115" y="275"/>
                    <a:pt x="1119" y="275"/>
                  </a:cubicBezTo>
                  <a:cubicBezTo>
                    <a:pt x="1298" y="275"/>
                    <a:pt x="1295" y="1"/>
                    <a:pt x="1120" y="1"/>
                  </a:cubicBezTo>
                  <a:cubicBezTo>
                    <a:pt x="1109" y="0"/>
                    <a:pt x="1098" y="0"/>
                    <a:pt x="10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6"/>
          <p:cNvGrpSpPr/>
          <p:nvPr/>
        </p:nvGrpSpPr>
        <p:grpSpPr>
          <a:xfrm flipH="1">
            <a:off x="10917798" y="228597"/>
            <a:ext cx="1056673" cy="562931"/>
            <a:chOff x="217853" y="264732"/>
            <a:chExt cx="800833" cy="426549"/>
          </a:xfrm>
        </p:grpSpPr>
        <p:sp>
          <p:nvSpPr>
            <p:cNvPr id="820" name="Google Shape;820;p6"/>
            <p:cNvSpPr/>
            <p:nvPr/>
          </p:nvSpPr>
          <p:spPr>
            <a:xfrm>
              <a:off x="217853" y="264732"/>
              <a:ext cx="800833" cy="426549"/>
            </a:xfrm>
            <a:custGeom>
              <a:avLst/>
              <a:gdLst/>
              <a:ahLst/>
              <a:cxnLst/>
              <a:rect l="l" t="t" r="r" b="b"/>
              <a:pathLst>
                <a:path w="7692" h="4097" extrusionOk="0">
                  <a:moveTo>
                    <a:pt x="3048" y="0"/>
                  </a:moveTo>
                  <a:cubicBezTo>
                    <a:pt x="2227" y="0"/>
                    <a:pt x="1548" y="643"/>
                    <a:pt x="1500" y="1465"/>
                  </a:cubicBezTo>
                  <a:cubicBezTo>
                    <a:pt x="1441" y="1453"/>
                    <a:pt x="1393" y="1453"/>
                    <a:pt x="1334" y="1453"/>
                  </a:cubicBezTo>
                  <a:cubicBezTo>
                    <a:pt x="596" y="1453"/>
                    <a:pt x="0" y="2036"/>
                    <a:pt x="0" y="2775"/>
                  </a:cubicBezTo>
                  <a:cubicBezTo>
                    <a:pt x="0" y="3465"/>
                    <a:pt x="536" y="4037"/>
                    <a:pt x="1215" y="4096"/>
                  </a:cubicBezTo>
                  <a:lnTo>
                    <a:pt x="6525" y="4096"/>
                  </a:lnTo>
                  <a:cubicBezTo>
                    <a:pt x="7180" y="4013"/>
                    <a:pt x="7692" y="3453"/>
                    <a:pt x="7692" y="2775"/>
                  </a:cubicBezTo>
                  <a:cubicBezTo>
                    <a:pt x="7692" y="2048"/>
                    <a:pt x="7096" y="1453"/>
                    <a:pt x="6370" y="1453"/>
                  </a:cubicBezTo>
                  <a:cubicBezTo>
                    <a:pt x="6180" y="1453"/>
                    <a:pt x="6001" y="1489"/>
                    <a:pt x="5846" y="1560"/>
                  </a:cubicBezTo>
                  <a:lnTo>
                    <a:pt x="5846" y="1548"/>
                  </a:lnTo>
                  <a:cubicBezTo>
                    <a:pt x="5846" y="1060"/>
                    <a:pt x="5441" y="655"/>
                    <a:pt x="4941" y="655"/>
                  </a:cubicBezTo>
                  <a:cubicBezTo>
                    <a:pt x="4751" y="655"/>
                    <a:pt x="4572" y="715"/>
                    <a:pt x="4429" y="822"/>
                  </a:cubicBezTo>
                  <a:cubicBezTo>
                    <a:pt x="4167" y="334"/>
                    <a:pt x="3644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407444" y="293884"/>
              <a:ext cx="248204" cy="121291"/>
            </a:xfrm>
            <a:custGeom>
              <a:avLst/>
              <a:gdLst/>
              <a:ahLst/>
              <a:cxnLst/>
              <a:rect l="l" t="t" r="r" b="b"/>
              <a:pathLst>
                <a:path w="2384" h="1165" extrusionOk="0">
                  <a:moveTo>
                    <a:pt x="1306" y="1"/>
                  </a:moveTo>
                  <a:cubicBezTo>
                    <a:pt x="907" y="1"/>
                    <a:pt x="497" y="154"/>
                    <a:pt x="251" y="423"/>
                  </a:cubicBezTo>
                  <a:cubicBezTo>
                    <a:pt x="96" y="590"/>
                    <a:pt x="1" y="804"/>
                    <a:pt x="1" y="1030"/>
                  </a:cubicBezTo>
                  <a:cubicBezTo>
                    <a:pt x="1" y="1119"/>
                    <a:pt x="69" y="1164"/>
                    <a:pt x="138" y="1164"/>
                  </a:cubicBezTo>
                  <a:cubicBezTo>
                    <a:pt x="206" y="1164"/>
                    <a:pt x="275" y="1119"/>
                    <a:pt x="275" y="1030"/>
                  </a:cubicBezTo>
                  <a:cubicBezTo>
                    <a:pt x="284" y="534"/>
                    <a:pt x="813" y="288"/>
                    <a:pt x="1290" y="288"/>
                  </a:cubicBezTo>
                  <a:cubicBezTo>
                    <a:pt x="1454" y="288"/>
                    <a:pt x="1611" y="317"/>
                    <a:pt x="1739" y="375"/>
                  </a:cubicBezTo>
                  <a:cubicBezTo>
                    <a:pt x="1906" y="447"/>
                    <a:pt x="2025" y="566"/>
                    <a:pt x="2096" y="732"/>
                  </a:cubicBezTo>
                  <a:cubicBezTo>
                    <a:pt x="2119" y="785"/>
                    <a:pt x="2158" y="807"/>
                    <a:pt x="2199" y="807"/>
                  </a:cubicBezTo>
                  <a:cubicBezTo>
                    <a:pt x="2287" y="807"/>
                    <a:pt x="2383" y="704"/>
                    <a:pt x="2335" y="590"/>
                  </a:cubicBezTo>
                  <a:cubicBezTo>
                    <a:pt x="2155" y="181"/>
                    <a:pt x="1737" y="1"/>
                    <a:pt x="13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682720" y="367596"/>
              <a:ext cx="102967" cy="84435"/>
            </a:xfrm>
            <a:custGeom>
              <a:avLst/>
              <a:gdLst/>
              <a:ahLst/>
              <a:cxnLst/>
              <a:rect l="l" t="t" r="r" b="b"/>
              <a:pathLst>
                <a:path w="989" h="811" extrusionOk="0">
                  <a:moveTo>
                    <a:pt x="512" y="298"/>
                  </a:moveTo>
                  <a:cubicBezTo>
                    <a:pt x="524" y="302"/>
                    <a:pt x="529" y="304"/>
                    <a:pt x="531" y="304"/>
                  </a:cubicBezTo>
                  <a:cubicBezTo>
                    <a:pt x="533" y="304"/>
                    <a:pt x="520" y="298"/>
                    <a:pt x="512" y="298"/>
                  </a:cubicBezTo>
                  <a:close/>
                  <a:moveTo>
                    <a:pt x="639" y="391"/>
                  </a:moveTo>
                  <a:cubicBezTo>
                    <a:pt x="640" y="392"/>
                    <a:pt x="641" y="393"/>
                    <a:pt x="643" y="394"/>
                  </a:cubicBezTo>
                  <a:cubicBezTo>
                    <a:pt x="643" y="397"/>
                    <a:pt x="643" y="399"/>
                    <a:pt x="643" y="399"/>
                  </a:cubicBezTo>
                  <a:cubicBezTo>
                    <a:pt x="642" y="399"/>
                    <a:pt x="641" y="395"/>
                    <a:pt x="639" y="391"/>
                  </a:cubicBezTo>
                  <a:close/>
                  <a:moveTo>
                    <a:pt x="668" y="445"/>
                  </a:moveTo>
                  <a:cubicBezTo>
                    <a:pt x="667" y="446"/>
                    <a:pt x="667" y="448"/>
                    <a:pt x="667" y="453"/>
                  </a:cubicBezTo>
                  <a:cubicBezTo>
                    <a:pt x="670" y="459"/>
                    <a:pt x="671" y="461"/>
                    <a:pt x="672" y="461"/>
                  </a:cubicBezTo>
                  <a:cubicBezTo>
                    <a:pt x="673" y="461"/>
                    <a:pt x="670" y="451"/>
                    <a:pt x="668" y="445"/>
                  </a:cubicBezTo>
                  <a:close/>
                  <a:moveTo>
                    <a:pt x="393" y="1"/>
                  </a:moveTo>
                  <a:cubicBezTo>
                    <a:pt x="286" y="1"/>
                    <a:pt x="191" y="36"/>
                    <a:pt x="83" y="84"/>
                  </a:cubicBezTo>
                  <a:cubicBezTo>
                    <a:pt x="24" y="108"/>
                    <a:pt x="0" y="215"/>
                    <a:pt x="36" y="275"/>
                  </a:cubicBezTo>
                  <a:cubicBezTo>
                    <a:pt x="68" y="315"/>
                    <a:pt x="112" y="339"/>
                    <a:pt x="158" y="339"/>
                  </a:cubicBezTo>
                  <a:cubicBezTo>
                    <a:pt x="181" y="339"/>
                    <a:pt x="203" y="334"/>
                    <a:pt x="226" y="322"/>
                  </a:cubicBezTo>
                  <a:cubicBezTo>
                    <a:pt x="233" y="322"/>
                    <a:pt x="249" y="314"/>
                    <a:pt x="253" y="309"/>
                  </a:cubicBezTo>
                  <a:lnTo>
                    <a:pt x="253" y="309"/>
                  </a:lnTo>
                  <a:cubicBezTo>
                    <a:pt x="260" y="308"/>
                    <a:pt x="267" y="305"/>
                    <a:pt x="274" y="298"/>
                  </a:cubicBezTo>
                  <a:cubicBezTo>
                    <a:pt x="286" y="298"/>
                    <a:pt x="310" y="286"/>
                    <a:pt x="334" y="286"/>
                  </a:cubicBezTo>
                  <a:cubicBezTo>
                    <a:pt x="334" y="286"/>
                    <a:pt x="357" y="286"/>
                    <a:pt x="369" y="275"/>
                  </a:cubicBezTo>
                  <a:lnTo>
                    <a:pt x="369" y="275"/>
                  </a:lnTo>
                  <a:cubicBezTo>
                    <a:pt x="357" y="280"/>
                    <a:pt x="351" y="283"/>
                    <a:pt x="350" y="283"/>
                  </a:cubicBezTo>
                  <a:cubicBezTo>
                    <a:pt x="348" y="283"/>
                    <a:pt x="351" y="280"/>
                    <a:pt x="357" y="275"/>
                  </a:cubicBezTo>
                  <a:lnTo>
                    <a:pt x="453" y="275"/>
                  </a:lnTo>
                  <a:cubicBezTo>
                    <a:pt x="445" y="275"/>
                    <a:pt x="437" y="280"/>
                    <a:pt x="439" y="280"/>
                  </a:cubicBezTo>
                  <a:cubicBezTo>
                    <a:pt x="441" y="280"/>
                    <a:pt x="445" y="278"/>
                    <a:pt x="453" y="275"/>
                  </a:cubicBezTo>
                  <a:cubicBezTo>
                    <a:pt x="476" y="286"/>
                    <a:pt x="488" y="286"/>
                    <a:pt x="512" y="298"/>
                  </a:cubicBezTo>
                  <a:lnTo>
                    <a:pt x="536" y="298"/>
                  </a:lnTo>
                  <a:cubicBezTo>
                    <a:pt x="548" y="310"/>
                    <a:pt x="560" y="322"/>
                    <a:pt x="584" y="334"/>
                  </a:cubicBezTo>
                  <a:cubicBezTo>
                    <a:pt x="584" y="334"/>
                    <a:pt x="595" y="346"/>
                    <a:pt x="595" y="346"/>
                  </a:cubicBezTo>
                  <a:cubicBezTo>
                    <a:pt x="614" y="355"/>
                    <a:pt x="618" y="373"/>
                    <a:pt x="631" y="385"/>
                  </a:cubicBezTo>
                  <a:lnTo>
                    <a:pt x="631" y="385"/>
                  </a:lnTo>
                  <a:lnTo>
                    <a:pt x="631" y="394"/>
                  </a:lnTo>
                  <a:cubicBezTo>
                    <a:pt x="643" y="405"/>
                    <a:pt x="643" y="405"/>
                    <a:pt x="655" y="417"/>
                  </a:cubicBezTo>
                  <a:cubicBezTo>
                    <a:pt x="655" y="429"/>
                    <a:pt x="655" y="429"/>
                    <a:pt x="667" y="441"/>
                  </a:cubicBezTo>
                  <a:cubicBezTo>
                    <a:pt x="667" y="441"/>
                    <a:pt x="667" y="443"/>
                    <a:pt x="668" y="445"/>
                  </a:cubicBezTo>
                  <a:lnTo>
                    <a:pt x="668" y="445"/>
                  </a:lnTo>
                  <a:cubicBezTo>
                    <a:pt x="668" y="445"/>
                    <a:pt x="669" y="445"/>
                    <a:pt x="669" y="445"/>
                  </a:cubicBezTo>
                  <a:cubicBezTo>
                    <a:pt x="672" y="445"/>
                    <a:pt x="679" y="465"/>
                    <a:pt x="679" y="465"/>
                  </a:cubicBezTo>
                  <a:cubicBezTo>
                    <a:pt x="679" y="477"/>
                    <a:pt x="679" y="489"/>
                    <a:pt x="691" y="501"/>
                  </a:cubicBezTo>
                  <a:cubicBezTo>
                    <a:pt x="691" y="513"/>
                    <a:pt x="691" y="536"/>
                    <a:pt x="703" y="560"/>
                  </a:cubicBezTo>
                  <a:cubicBezTo>
                    <a:pt x="703" y="572"/>
                    <a:pt x="703" y="584"/>
                    <a:pt x="703" y="596"/>
                  </a:cubicBezTo>
                  <a:cubicBezTo>
                    <a:pt x="703" y="620"/>
                    <a:pt x="703" y="644"/>
                    <a:pt x="703" y="667"/>
                  </a:cubicBezTo>
                  <a:cubicBezTo>
                    <a:pt x="691" y="739"/>
                    <a:pt x="774" y="810"/>
                    <a:pt x="845" y="810"/>
                  </a:cubicBezTo>
                  <a:cubicBezTo>
                    <a:pt x="917" y="798"/>
                    <a:pt x="976" y="751"/>
                    <a:pt x="976" y="667"/>
                  </a:cubicBezTo>
                  <a:cubicBezTo>
                    <a:pt x="988" y="489"/>
                    <a:pt x="941" y="322"/>
                    <a:pt x="822" y="179"/>
                  </a:cubicBezTo>
                  <a:cubicBezTo>
                    <a:pt x="726" y="60"/>
                    <a:pt x="560" y="1"/>
                    <a:pt x="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826605" y="449950"/>
              <a:ext cx="159917" cy="202186"/>
            </a:xfrm>
            <a:custGeom>
              <a:avLst/>
              <a:gdLst/>
              <a:ahLst/>
              <a:cxnLst/>
              <a:rect l="l" t="t" r="r" b="b"/>
              <a:pathLst>
                <a:path w="1536" h="1942" extrusionOk="0">
                  <a:moveTo>
                    <a:pt x="563" y="0"/>
                  </a:moveTo>
                  <a:cubicBezTo>
                    <a:pt x="410" y="0"/>
                    <a:pt x="262" y="43"/>
                    <a:pt x="130" y="126"/>
                  </a:cubicBezTo>
                  <a:cubicBezTo>
                    <a:pt x="0" y="206"/>
                    <a:pt x="80" y="387"/>
                    <a:pt x="200" y="387"/>
                  </a:cubicBezTo>
                  <a:cubicBezTo>
                    <a:pt x="223" y="387"/>
                    <a:pt x="248" y="380"/>
                    <a:pt x="273" y="365"/>
                  </a:cubicBezTo>
                  <a:cubicBezTo>
                    <a:pt x="297" y="353"/>
                    <a:pt x="321" y="341"/>
                    <a:pt x="345" y="329"/>
                  </a:cubicBezTo>
                  <a:cubicBezTo>
                    <a:pt x="345" y="317"/>
                    <a:pt x="356" y="317"/>
                    <a:pt x="368" y="317"/>
                  </a:cubicBezTo>
                  <a:cubicBezTo>
                    <a:pt x="380" y="311"/>
                    <a:pt x="377" y="311"/>
                    <a:pt x="376" y="311"/>
                  </a:cubicBezTo>
                  <a:cubicBezTo>
                    <a:pt x="374" y="311"/>
                    <a:pt x="374" y="311"/>
                    <a:pt x="392" y="305"/>
                  </a:cubicBezTo>
                  <a:cubicBezTo>
                    <a:pt x="416" y="293"/>
                    <a:pt x="428" y="293"/>
                    <a:pt x="452" y="281"/>
                  </a:cubicBezTo>
                  <a:lnTo>
                    <a:pt x="487" y="281"/>
                  </a:lnTo>
                  <a:cubicBezTo>
                    <a:pt x="499" y="269"/>
                    <a:pt x="523" y="269"/>
                    <a:pt x="499" y="269"/>
                  </a:cubicBezTo>
                  <a:lnTo>
                    <a:pt x="630" y="269"/>
                  </a:lnTo>
                  <a:cubicBezTo>
                    <a:pt x="595" y="269"/>
                    <a:pt x="654" y="281"/>
                    <a:pt x="666" y="281"/>
                  </a:cubicBezTo>
                  <a:cubicBezTo>
                    <a:pt x="690" y="281"/>
                    <a:pt x="714" y="293"/>
                    <a:pt x="737" y="305"/>
                  </a:cubicBezTo>
                  <a:lnTo>
                    <a:pt x="761" y="305"/>
                  </a:lnTo>
                  <a:cubicBezTo>
                    <a:pt x="767" y="311"/>
                    <a:pt x="761" y="311"/>
                    <a:pt x="757" y="311"/>
                  </a:cubicBezTo>
                  <a:cubicBezTo>
                    <a:pt x="752" y="311"/>
                    <a:pt x="749" y="311"/>
                    <a:pt x="761" y="317"/>
                  </a:cubicBezTo>
                  <a:cubicBezTo>
                    <a:pt x="785" y="329"/>
                    <a:pt x="809" y="329"/>
                    <a:pt x="821" y="341"/>
                  </a:cubicBezTo>
                  <a:cubicBezTo>
                    <a:pt x="845" y="353"/>
                    <a:pt x="857" y="365"/>
                    <a:pt x="880" y="376"/>
                  </a:cubicBezTo>
                  <a:cubicBezTo>
                    <a:pt x="892" y="388"/>
                    <a:pt x="892" y="388"/>
                    <a:pt x="904" y="400"/>
                  </a:cubicBezTo>
                  <a:cubicBezTo>
                    <a:pt x="908" y="404"/>
                    <a:pt x="913" y="409"/>
                    <a:pt x="916" y="412"/>
                  </a:cubicBezTo>
                  <a:cubicBezTo>
                    <a:pt x="952" y="436"/>
                    <a:pt x="987" y="472"/>
                    <a:pt x="1011" y="507"/>
                  </a:cubicBezTo>
                  <a:cubicBezTo>
                    <a:pt x="1023" y="519"/>
                    <a:pt x="1035" y="519"/>
                    <a:pt x="1035" y="531"/>
                  </a:cubicBezTo>
                  <a:cubicBezTo>
                    <a:pt x="1035" y="531"/>
                    <a:pt x="1043" y="542"/>
                    <a:pt x="1047" y="548"/>
                  </a:cubicBezTo>
                  <a:lnTo>
                    <a:pt x="1047" y="548"/>
                  </a:lnTo>
                  <a:cubicBezTo>
                    <a:pt x="1051" y="556"/>
                    <a:pt x="1059" y="567"/>
                    <a:pt x="1059" y="567"/>
                  </a:cubicBezTo>
                  <a:cubicBezTo>
                    <a:pt x="1071" y="579"/>
                    <a:pt x="1071" y="591"/>
                    <a:pt x="1083" y="603"/>
                  </a:cubicBezTo>
                  <a:cubicBezTo>
                    <a:pt x="1107" y="638"/>
                    <a:pt x="1130" y="674"/>
                    <a:pt x="1154" y="722"/>
                  </a:cubicBezTo>
                  <a:cubicBezTo>
                    <a:pt x="1166" y="746"/>
                    <a:pt x="1178" y="757"/>
                    <a:pt x="1178" y="781"/>
                  </a:cubicBezTo>
                  <a:cubicBezTo>
                    <a:pt x="1181" y="784"/>
                    <a:pt x="1182" y="785"/>
                    <a:pt x="1183" y="785"/>
                  </a:cubicBezTo>
                  <a:cubicBezTo>
                    <a:pt x="1184" y="785"/>
                    <a:pt x="1184" y="782"/>
                    <a:pt x="1184" y="782"/>
                  </a:cubicBezTo>
                  <a:lnTo>
                    <a:pt x="1184" y="782"/>
                  </a:lnTo>
                  <a:cubicBezTo>
                    <a:pt x="1184" y="782"/>
                    <a:pt x="1185" y="784"/>
                    <a:pt x="1190" y="793"/>
                  </a:cubicBezTo>
                  <a:cubicBezTo>
                    <a:pt x="1190" y="805"/>
                    <a:pt x="1190" y="817"/>
                    <a:pt x="1202" y="829"/>
                  </a:cubicBezTo>
                  <a:cubicBezTo>
                    <a:pt x="1214" y="877"/>
                    <a:pt x="1226" y="924"/>
                    <a:pt x="1238" y="972"/>
                  </a:cubicBezTo>
                  <a:cubicBezTo>
                    <a:pt x="1238" y="984"/>
                    <a:pt x="1249" y="1008"/>
                    <a:pt x="1249" y="1031"/>
                  </a:cubicBezTo>
                  <a:cubicBezTo>
                    <a:pt x="1249" y="1033"/>
                    <a:pt x="1249" y="1037"/>
                    <a:pt x="1249" y="1043"/>
                  </a:cubicBezTo>
                  <a:cubicBezTo>
                    <a:pt x="1249" y="1055"/>
                    <a:pt x="1249" y="1067"/>
                    <a:pt x="1249" y="1079"/>
                  </a:cubicBezTo>
                  <a:cubicBezTo>
                    <a:pt x="1261" y="1115"/>
                    <a:pt x="1261" y="1162"/>
                    <a:pt x="1249" y="1210"/>
                  </a:cubicBezTo>
                  <a:cubicBezTo>
                    <a:pt x="1249" y="1222"/>
                    <a:pt x="1249" y="1234"/>
                    <a:pt x="1249" y="1234"/>
                  </a:cubicBezTo>
                  <a:cubicBezTo>
                    <a:pt x="1249" y="1239"/>
                    <a:pt x="1250" y="1242"/>
                    <a:pt x="1250" y="1244"/>
                  </a:cubicBezTo>
                  <a:lnTo>
                    <a:pt x="1250" y="1244"/>
                  </a:lnTo>
                  <a:cubicBezTo>
                    <a:pt x="1250" y="1244"/>
                    <a:pt x="1250" y="1245"/>
                    <a:pt x="1249" y="1246"/>
                  </a:cubicBezTo>
                  <a:cubicBezTo>
                    <a:pt x="1249" y="1258"/>
                    <a:pt x="1249" y="1281"/>
                    <a:pt x="1238" y="1305"/>
                  </a:cubicBezTo>
                  <a:cubicBezTo>
                    <a:pt x="1238" y="1329"/>
                    <a:pt x="1226" y="1353"/>
                    <a:pt x="1214" y="1365"/>
                  </a:cubicBezTo>
                  <a:cubicBezTo>
                    <a:pt x="1214" y="1377"/>
                    <a:pt x="1202" y="1389"/>
                    <a:pt x="1202" y="1400"/>
                  </a:cubicBezTo>
                  <a:cubicBezTo>
                    <a:pt x="1190" y="1424"/>
                    <a:pt x="1178" y="1436"/>
                    <a:pt x="1178" y="1448"/>
                  </a:cubicBezTo>
                  <a:cubicBezTo>
                    <a:pt x="1166" y="1460"/>
                    <a:pt x="1166" y="1472"/>
                    <a:pt x="1154" y="1472"/>
                  </a:cubicBezTo>
                  <a:cubicBezTo>
                    <a:pt x="1153" y="1473"/>
                    <a:pt x="1152" y="1474"/>
                    <a:pt x="1151" y="1475"/>
                  </a:cubicBezTo>
                  <a:lnTo>
                    <a:pt x="1151" y="1475"/>
                  </a:lnTo>
                  <a:cubicBezTo>
                    <a:pt x="1149" y="1477"/>
                    <a:pt x="1146" y="1480"/>
                    <a:pt x="1142" y="1484"/>
                  </a:cubicBezTo>
                  <a:cubicBezTo>
                    <a:pt x="1130" y="1496"/>
                    <a:pt x="1118" y="1519"/>
                    <a:pt x="1095" y="1531"/>
                  </a:cubicBezTo>
                  <a:cubicBezTo>
                    <a:pt x="1095" y="1531"/>
                    <a:pt x="1095" y="1537"/>
                    <a:pt x="1091" y="1540"/>
                  </a:cubicBezTo>
                  <a:lnTo>
                    <a:pt x="1091" y="1540"/>
                  </a:lnTo>
                  <a:cubicBezTo>
                    <a:pt x="1091" y="1540"/>
                    <a:pt x="1091" y="1540"/>
                    <a:pt x="1091" y="1540"/>
                  </a:cubicBezTo>
                  <a:cubicBezTo>
                    <a:pt x="1090" y="1540"/>
                    <a:pt x="1088" y="1541"/>
                    <a:pt x="1083" y="1543"/>
                  </a:cubicBezTo>
                  <a:cubicBezTo>
                    <a:pt x="1083" y="1543"/>
                    <a:pt x="1071" y="1555"/>
                    <a:pt x="1059" y="1555"/>
                  </a:cubicBezTo>
                  <a:cubicBezTo>
                    <a:pt x="1035" y="1579"/>
                    <a:pt x="1011" y="1591"/>
                    <a:pt x="987" y="1603"/>
                  </a:cubicBezTo>
                  <a:lnTo>
                    <a:pt x="976" y="1603"/>
                  </a:lnTo>
                  <a:cubicBezTo>
                    <a:pt x="976" y="1603"/>
                    <a:pt x="976" y="1603"/>
                    <a:pt x="976" y="1603"/>
                  </a:cubicBezTo>
                  <a:lnTo>
                    <a:pt x="976" y="1603"/>
                  </a:lnTo>
                  <a:cubicBezTo>
                    <a:pt x="968" y="1607"/>
                    <a:pt x="966" y="1608"/>
                    <a:pt x="968" y="1608"/>
                  </a:cubicBezTo>
                  <a:cubicBezTo>
                    <a:pt x="968" y="1608"/>
                    <a:pt x="969" y="1608"/>
                    <a:pt x="970" y="1608"/>
                  </a:cubicBezTo>
                  <a:lnTo>
                    <a:pt x="970" y="1608"/>
                  </a:lnTo>
                  <a:cubicBezTo>
                    <a:pt x="960" y="1615"/>
                    <a:pt x="948" y="1617"/>
                    <a:pt x="928" y="1627"/>
                  </a:cubicBezTo>
                  <a:cubicBezTo>
                    <a:pt x="904" y="1627"/>
                    <a:pt x="868" y="1639"/>
                    <a:pt x="845" y="1650"/>
                  </a:cubicBezTo>
                  <a:lnTo>
                    <a:pt x="797" y="1650"/>
                  </a:lnTo>
                  <a:cubicBezTo>
                    <a:pt x="821" y="1650"/>
                    <a:pt x="773" y="1650"/>
                    <a:pt x="773" y="1662"/>
                  </a:cubicBezTo>
                  <a:lnTo>
                    <a:pt x="535" y="1662"/>
                  </a:lnTo>
                  <a:cubicBezTo>
                    <a:pt x="530" y="1661"/>
                    <a:pt x="524" y="1661"/>
                    <a:pt x="519" y="1661"/>
                  </a:cubicBezTo>
                  <a:cubicBezTo>
                    <a:pt x="453" y="1661"/>
                    <a:pt x="392" y="1727"/>
                    <a:pt x="392" y="1793"/>
                  </a:cubicBezTo>
                  <a:cubicBezTo>
                    <a:pt x="392" y="1877"/>
                    <a:pt x="464" y="1936"/>
                    <a:pt x="535" y="1936"/>
                  </a:cubicBezTo>
                  <a:cubicBezTo>
                    <a:pt x="576" y="1940"/>
                    <a:pt x="618" y="1942"/>
                    <a:pt x="659" y="1942"/>
                  </a:cubicBezTo>
                  <a:cubicBezTo>
                    <a:pt x="885" y="1942"/>
                    <a:pt x="1116" y="1884"/>
                    <a:pt x="1297" y="1734"/>
                  </a:cubicBezTo>
                  <a:cubicBezTo>
                    <a:pt x="1452" y="1591"/>
                    <a:pt x="1535" y="1365"/>
                    <a:pt x="1535" y="1150"/>
                  </a:cubicBezTo>
                  <a:cubicBezTo>
                    <a:pt x="1535" y="734"/>
                    <a:pt x="1285" y="246"/>
                    <a:pt x="892" y="67"/>
                  </a:cubicBezTo>
                  <a:cubicBezTo>
                    <a:pt x="783" y="22"/>
                    <a:pt x="672" y="0"/>
                    <a:pt x="5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241383" y="448180"/>
              <a:ext cx="135242" cy="197189"/>
            </a:xfrm>
            <a:custGeom>
              <a:avLst/>
              <a:gdLst/>
              <a:ahLst/>
              <a:cxnLst/>
              <a:rect l="l" t="t" r="r" b="b"/>
              <a:pathLst>
                <a:path w="1299" h="1894" extrusionOk="0">
                  <a:moveTo>
                    <a:pt x="472" y="1344"/>
                  </a:moveTo>
                  <a:cubicBezTo>
                    <a:pt x="471" y="1344"/>
                    <a:pt x="472" y="1348"/>
                    <a:pt x="477" y="1358"/>
                  </a:cubicBezTo>
                  <a:cubicBezTo>
                    <a:pt x="477" y="1351"/>
                    <a:pt x="473" y="1344"/>
                    <a:pt x="472" y="1344"/>
                  </a:cubicBezTo>
                  <a:close/>
                  <a:moveTo>
                    <a:pt x="1088" y="0"/>
                  </a:moveTo>
                  <a:cubicBezTo>
                    <a:pt x="671" y="0"/>
                    <a:pt x="294" y="225"/>
                    <a:pt x="131" y="620"/>
                  </a:cubicBezTo>
                  <a:cubicBezTo>
                    <a:pt x="1" y="965"/>
                    <a:pt x="84" y="1382"/>
                    <a:pt x="358" y="1632"/>
                  </a:cubicBezTo>
                  <a:cubicBezTo>
                    <a:pt x="548" y="1810"/>
                    <a:pt x="798" y="1882"/>
                    <a:pt x="1048" y="1894"/>
                  </a:cubicBezTo>
                  <a:cubicBezTo>
                    <a:pt x="1227" y="1894"/>
                    <a:pt x="1227" y="1620"/>
                    <a:pt x="1048" y="1608"/>
                  </a:cubicBezTo>
                  <a:cubicBezTo>
                    <a:pt x="882" y="1608"/>
                    <a:pt x="715" y="1560"/>
                    <a:pt x="584" y="1453"/>
                  </a:cubicBezTo>
                  <a:lnTo>
                    <a:pt x="584" y="1453"/>
                  </a:lnTo>
                  <a:cubicBezTo>
                    <a:pt x="586" y="1456"/>
                    <a:pt x="587" y="1456"/>
                    <a:pt x="586" y="1456"/>
                  </a:cubicBezTo>
                  <a:cubicBezTo>
                    <a:pt x="583" y="1456"/>
                    <a:pt x="560" y="1441"/>
                    <a:pt x="560" y="1441"/>
                  </a:cubicBezTo>
                  <a:cubicBezTo>
                    <a:pt x="536" y="1429"/>
                    <a:pt x="524" y="1406"/>
                    <a:pt x="512" y="1394"/>
                  </a:cubicBezTo>
                  <a:lnTo>
                    <a:pt x="477" y="1358"/>
                  </a:lnTo>
                  <a:cubicBezTo>
                    <a:pt x="465" y="1346"/>
                    <a:pt x="465" y="1334"/>
                    <a:pt x="453" y="1322"/>
                  </a:cubicBezTo>
                  <a:cubicBezTo>
                    <a:pt x="405" y="1251"/>
                    <a:pt x="393" y="1215"/>
                    <a:pt x="370" y="1144"/>
                  </a:cubicBezTo>
                  <a:cubicBezTo>
                    <a:pt x="370" y="1120"/>
                    <a:pt x="358" y="1108"/>
                    <a:pt x="358" y="1096"/>
                  </a:cubicBezTo>
                  <a:cubicBezTo>
                    <a:pt x="358" y="1086"/>
                    <a:pt x="350" y="1054"/>
                    <a:pt x="353" y="1054"/>
                  </a:cubicBezTo>
                  <a:cubicBezTo>
                    <a:pt x="354" y="1054"/>
                    <a:pt x="355" y="1056"/>
                    <a:pt x="358" y="1060"/>
                  </a:cubicBezTo>
                  <a:cubicBezTo>
                    <a:pt x="346" y="1025"/>
                    <a:pt x="346" y="989"/>
                    <a:pt x="346" y="953"/>
                  </a:cubicBezTo>
                  <a:cubicBezTo>
                    <a:pt x="346" y="929"/>
                    <a:pt x="346" y="917"/>
                    <a:pt x="358" y="894"/>
                  </a:cubicBezTo>
                  <a:cubicBezTo>
                    <a:pt x="358" y="888"/>
                    <a:pt x="358" y="877"/>
                    <a:pt x="358" y="870"/>
                  </a:cubicBezTo>
                  <a:cubicBezTo>
                    <a:pt x="358" y="834"/>
                    <a:pt x="370" y="786"/>
                    <a:pt x="382" y="751"/>
                  </a:cubicBezTo>
                  <a:cubicBezTo>
                    <a:pt x="417" y="632"/>
                    <a:pt x="489" y="524"/>
                    <a:pt x="608" y="429"/>
                  </a:cubicBezTo>
                  <a:cubicBezTo>
                    <a:pt x="611" y="423"/>
                    <a:pt x="612" y="421"/>
                    <a:pt x="611" y="421"/>
                  </a:cubicBezTo>
                  <a:cubicBezTo>
                    <a:pt x="610" y="421"/>
                    <a:pt x="606" y="426"/>
                    <a:pt x="605" y="426"/>
                  </a:cubicBezTo>
                  <a:cubicBezTo>
                    <a:pt x="604" y="426"/>
                    <a:pt x="604" y="424"/>
                    <a:pt x="608" y="417"/>
                  </a:cubicBezTo>
                  <a:cubicBezTo>
                    <a:pt x="620" y="417"/>
                    <a:pt x="632" y="405"/>
                    <a:pt x="643" y="405"/>
                  </a:cubicBezTo>
                  <a:cubicBezTo>
                    <a:pt x="655" y="393"/>
                    <a:pt x="679" y="382"/>
                    <a:pt x="703" y="370"/>
                  </a:cubicBezTo>
                  <a:cubicBezTo>
                    <a:pt x="751" y="346"/>
                    <a:pt x="763" y="334"/>
                    <a:pt x="810" y="322"/>
                  </a:cubicBezTo>
                  <a:cubicBezTo>
                    <a:pt x="917" y="286"/>
                    <a:pt x="1001" y="274"/>
                    <a:pt x="1108" y="274"/>
                  </a:cubicBezTo>
                  <a:cubicBezTo>
                    <a:pt x="1112" y="275"/>
                    <a:pt x="1115" y="275"/>
                    <a:pt x="1119" y="275"/>
                  </a:cubicBezTo>
                  <a:cubicBezTo>
                    <a:pt x="1298" y="275"/>
                    <a:pt x="1295" y="1"/>
                    <a:pt x="1120" y="1"/>
                  </a:cubicBezTo>
                  <a:cubicBezTo>
                    <a:pt x="1109" y="0"/>
                    <a:pt x="1098" y="0"/>
                    <a:pt x="10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6"/>
          <p:cNvGrpSpPr/>
          <p:nvPr/>
        </p:nvGrpSpPr>
        <p:grpSpPr>
          <a:xfrm flipH="1">
            <a:off x="239732" y="5964864"/>
            <a:ext cx="1056673" cy="562931"/>
            <a:chOff x="217853" y="264732"/>
            <a:chExt cx="800833" cy="426549"/>
          </a:xfrm>
        </p:grpSpPr>
        <p:sp>
          <p:nvSpPr>
            <p:cNvPr id="826" name="Google Shape;826;p6"/>
            <p:cNvSpPr/>
            <p:nvPr/>
          </p:nvSpPr>
          <p:spPr>
            <a:xfrm>
              <a:off x="217853" y="264732"/>
              <a:ext cx="800833" cy="426549"/>
            </a:xfrm>
            <a:custGeom>
              <a:avLst/>
              <a:gdLst/>
              <a:ahLst/>
              <a:cxnLst/>
              <a:rect l="l" t="t" r="r" b="b"/>
              <a:pathLst>
                <a:path w="7692" h="4097" extrusionOk="0">
                  <a:moveTo>
                    <a:pt x="3048" y="0"/>
                  </a:moveTo>
                  <a:cubicBezTo>
                    <a:pt x="2227" y="0"/>
                    <a:pt x="1548" y="643"/>
                    <a:pt x="1500" y="1465"/>
                  </a:cubicBezTo>
                  <a:cubicBezTo>
                    <a:pt x="1441" y="1453"/>
                    <a:pt x="1393" y="1453"/>
                    <a:pt x="1334" y="1453"/>
                  </a:cubicBezTo>
                  <a:cubicBezTo>
                    <a:pt x="596" y="1453"/>
                    <a:pt x="0" y="2036"/>
                    <a:pt x="0" y="2775"/>
                  </a:cubicBezTo>
                  <a:cubicBezTo>
                    <a:pt x="0" y="3465"/>
                    <a:pt x="536" y="4037"/>
                    <a:pt x="1215" y="4096"/>
                  </a:cubicBezTo>
                  <a:lnTo>
                    <a:pt x="6525" y="4096"/>
                  </a:lnTo>
                  <a:cubicBezTo>
                    <a:pt x="7180" y="4013"/>
                    <a:pt x="7692" y="3453"/>
                    <a:pt x="7692" y="2775"/>
                  </a:cubicBezTo>
                  <a:cubicBezTo>
                    <a:pt x="7692" y="2048"/>
                    <a:pt x="7096" y="1453"/>
                    <a:pt x="6370" y="1453"/>
                  </a:cubicBezTo>
                  <a:cubicBezTo>
                    <a:pt x="6180" y="1453"/>
                    <a:pt x="6001" y="1489"/>
                    <a:pt x="5846" y="1560"/>
                  </a:cubicBezTo>
                  <a:lnTo>
                    <a:pt x="5846" y="1548"/>
                  </a:lnTo>
                  <a:cubicBezTo>
                    <a:pt x="5846" y="1060"/>
                    <a:pt x="5441" y="655"/>
                    <a:pt x="4941" y="655"/>
                  </a:cubicBezTo>
                  <a:cubicBezTo>
                    <a:pt x="4751" y="655"/>
                    <a:pt x="4572" y="715"/>
                    <a:pt x="4429" y="822"/>
                  </a:cubicBezTo>
                  <a:cubicBezTo>
                    <a:pt x="4167" y="334"/>
                    <a:pt x="3644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407444" y="293884"/>
              <a:ext cx="248204" cy="121291"/>
            </a:xfrm>
            <a:custGeom>
              <a:avLst/>
              <a:gdLst/>
              <a:ahLst/>
              <a:cxnLst/>
              <a:rect l="l" t="t" r="r" b="b"/>
              <a:pathLst>
                <a:path w="2384" h="1165" extrusionOk="0">
                  <a:moveTo>
                    <a:pt x="1306" y="1"/>
                  </a:moveTo>
                  <a:cubicBezTo>
                    <a:pt x="907" y="1"/>
                    <a:pt x="497" y="154"/>
                    <a:pt x="251" y="423"/>
                  </a:cubicBezTo>
                  <a:cubicBezTo>
                    <a:pt x="96" y="590"/>
                    <a:pt x="1" y="804"/>
                    <a:pt x="1" y="1030"/>
                  </a:cubicBezTo>
                  <a:cubicBezTo>
                    <a:pt x="1" y="1119"/>
                    <a:pt x="69" y="1164"/>
                    <a:pt x="138" y="1164"/>
                  </a:cubicBezTo>
                  <a:cubicBezTo>
                    <a:pt x="206" y="1164"/>
                    <a:pt x="275" y="1119"/>
                    <a:pt x="275" y="1030"/>
                  </a:cubicBezTo>
                  <a:cubicBezTo>
                    <a:pt x="284" y="534"/>
                    <a:pt x="813" y="288"/>
                    <a:pt x="1290" y="288"/>
                  </a:cubicBezTo>
                  <a:cubicBezTo>
                    <a:pt x="1454" y="288"/>
                    <a:pt x="1611" y="317"/>
                    <a:pt x="1739" y="375"/>
                  </a:cubicBezTo>
                  <a:cubicBezTo>
                    <a:pt x="1906" y="447"/>
                    <a:pt x="2025" y="566"/>
                    <a:pt x="2096" y="732"/>
                  </a:cubicBezTo>
                  <a:cubicBezTo>
                    <a:pt x="2119" y="785"/>
                    <a:pt x="2158" y="807"/>
                    <a:pt x="2199" y="807"/>
                  </a:cubicBezTo>
                  <a:cubicBezTo>
                    <a:pt x="2287" y="807"/>
                    <a:pt x="2383" y="704"/>
                    <a:pt x="2335" y="590"/>
                  </a:cubicBezTo>
                  <a:cubicBezTo>
                    <a:pt x="2155" y="181"/>
                    <a:pt x="1737" y="1"/>
                    <a:pt x="13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682720" y="367596"/>
              <a:ext cx="102967" cy="84435"/>
            </a:xfrm>
            <a:custGeom>
              <a:avLst/>
              <a:gdLst/>
              <a:ahLst/>
              <a:cxnLst/>
              <a:rect l="l" t="t" r="r" b="b"/>
              <a:pathLst>
                <a:path w="989" h="811" extrusionOk="0">
                  <a:moveTo>
                    <a:pt x="512" y="298"/>
                  </a:moveTo>
                  <a:cubicBezTo>
                    <a:pt x="524" y="302"/>
                    <a:pt x="529" y="304"/>
                    <a:pt x="531" y="304"/>
                  </a:cubicBezTo>
                  <a:cubicBezTo>
                    <a:pt x="533" y="304"/>
                    <a:pt x="520" y="298"/>
                    <a:pt x="512" y="298"/>
                  </a:cubicBezTo>
                  <a:close/>
                  <a:moveTo>
                    <a:pt x="639" y="391"/>
                  </a:moveTo>
                  <a:cubicBezTo>
                    <a:pt x="640" y="392"/>
                    <a:pt x="641" y="393"/>
                    <a:pt x="643" y="394"/>
                  </a:cubicBezTo>
                  <a:cubicBezTo>
                    <a:pt x="643" y="397"/>
                    <a:pt x="643" y="399"/>
                    <a:pt x="643" y="399"/>
                  </a:cubicBezTo>
                  <a:cubicBezTo>
                    <a:pt x="642" y="399"/>
                    <a:pt x="641" y="395"/>
                    <a:pt x="639" y="391"/>
                  </a:cubicBezTo>
                  <a:close/>
                  <a:moveTo>
                    <a:pt x="668" y="445"/>
                  </a:moveTo>
                  <a:cubicBezTo>
                    <a:pt x="667" y="446"/>
                    <a:pt x="667" y="448"/>
                    <a:pt x="667" y="453"/>
                  </a:cubicBezTo>
                  <a:cubicBezTo>
                    <a:pt x="670" y="459"/>
                    <a:pt x="671" y="461"/>
                    <a:pt x="672" y="461"/>
                  </a:cubicBezTo>
                  <a:cubicBezTo>
                    <a:pt x="673" y="461"/>
                    <a:pt x="670" y="451"/>
                    <a:pt x="668" y="445"/>
                  </a:cubicBezTo>
                  <a:close/>
                  <a:moveTo>
                    <a:pt x="393" y="1"/>
                  </a:moveTo>
                  <a:cubicBezTo>
                    <a:pt x="286" y="1"/>
                    <a:pt x="191" y="36"/>
                    <a:pt x="83" y="84"/>
                  </a:cubicBezTo>
                  <a:cubicBezTo>
                    <a:pt x="24" y="108"/>
                    <a:pt x="0" y="215"/>
                    <a:pt x="36" y="275"/>
                  </a:cubicBezTo>
                  <a:cubicBezTo>
                    <a:pt x="68" y="315"/>
                    <a:pt x="112" y="339"/>
                    <a:pt x="158" y="339"/>
                  </a:cubicBezTo>
                  <a:cubicBezTo>
                    <a:pt x="181" y="339"/>
                    <a:pt x="203" y="334"/>
                    <a:pt x="226" y="322"/>
                  </a:cubicBezTo>
                  <a:cubicBezTo>
                    <a:pt x="233" y="322"/>
                    <a:pt x="249" y="314"/>
                    <a:pt x="253" y="309"/>
                  </a:cubicBezTo>
                  <a:lnTo>
                    <a:pt x="253" y="309"/>
                  </a:lnTo>
                  <a:cubicBezTo>
                    <a:pt x="260" y="308"/>
                    <a:pt x="267" y="305"/>
                    <a:pt x="274" y="298"/>
                  </a:cubicBezTo>
                  <a:cubicBezTo>
                    <a:pt x="286" y="298"/>
                    <a:pt x="310" y="286"/>
                    <a:pt x="334" y="286"/>
                  </a:cubicBezTo>
                  <a:cubicBezTo>
                    <a:pt x="334" y="286"/>
                    <a:pt x="357" y="286"/>
                    <a:pt x="369" y="275"/>
                  </a:cubicBezTo>
                  <a:lnTo>
                    <a:pt x="369" y="275"/>
                  </a:lnTo>
                  <a:cubicBezTo>
                    <a:pt x="357" y="280"/>
                    <a:pt x="351" y="283"/>
                    <a:pt x="350" y="283"/>
                  </a:cubicBezTo>
                  <a:cubicBezTo>
                    <a:pt x="348" y="283"/>
                    <a:pt x="351" y="280"/>
                    <a:pt x="357" y="275"/>
                  </a:cubicBezTo>
                  <a:lnTo>
                    <a:pt x="453" y="275"/>
                  </a:lnTo>
                  <a:cubicBezTo>
                    <a:pt x="445" y="275"/>
                    <a:pt x="437" y="280"/>
                    <a:pt x="439" y="280"/>
                  </a:cubicBezTo>
                  <a:cubicBezTo>
                    <a:pt x="441" y="280"/>
                    <a:pt x="445" y="278"/>
                    <a:pt x="453" y="275"/>
                  </a:cubicBezTo>
                  <a:cubicBezTo>
                    <a:pt x="476" y="286"/>
                    <a:pt x="488" y="286"/>
                    <a:pt x="512" y="298"/>
                  </a:cubicBezTo>
                  <a:lnTo>
                    <a:pt x="536" y="298"/>
                  </a:lnTo>
                  <a:cubicBezTo>
                    <a:pt x="548" y="310"/>
                    <a:pt x="560" y="322"/>
                    <a:pt x="584" y="334"/>
                  </a:cubicBezTo>
                  <a:cubicBezTo>
                    <a:pt x="584" y="334"/>
                    <a:pt x="595" y="346"/>
                    <a:pt x="595" y="346"/>
                  </a:cubicBezTo>
                  <a:cubicBezTo>
                    <a:pt x="614" y="355"/>
                    <a:pt x="618" y="373"/>
                    <a:pt x="631" y="385"/>
                  </a:cubicBezTo>
                  <a:lnTo>
                    <a:pt x="631" y="385"/>
                  </a:lnTo>
                  <a:lnTo>
                    <a:pt x="631" y="394"/>
                  </a:lnTo>
                  <a:cubicBezTo>
                    <a:pt x="643" y="405"/>
                    <a:pt x="643" y="405"/>
                    <a:pt x="655" y="417"/>
                  </a:cubicBezTo>
                  <a:cubicBezTo>
                    <a:pt x="655" y="429"/>
                    <a:pt x="655" y="429"/>
                    <a:pt x="667" y="441"/>
                  </a:cubicBezTo>
                  <a:cubicBezTo>
                    <a:pt x="667" y="441"/>
                    <a:pt x="667" y="443"/>
                    <a:pt x="668" y="445"/>
                  </a:cubicBezTo>
                  <a:lnTo>
                    <a:pt x="668" y="445"/>
                  </a:lnTo>
                  <a:cubicBezTo>
                    <a:pt x="668" y="445"/>
                    <a:pt x="669" y="445"/>
                    <a:pt x="669" y="445"/>
                  </a:cubicBezTo>
                  <a:cubicBezTo>
                    <a:pt x="672" y="445"/>
                    <a:pt x="679" y="465"/>
                    <a:pt x="679" y="465"/>
                  </a:cubicBezTo>
                  <a:cubicBezTo>
                    <a:pt x="679" y="477"/>
                    <a:pt x="679" y="489"/>
                    <a:pt x="691" y="501"/>
                  </a:cubicBezTo>
                  <a:cubicBezTo>
                    <a:pt x="691" y="513"/>
                    <a:pt x="691" y="536"/>
                    <a:pt x="703" y="560"/>
                  </a:cubicBezTo>
                  <a:cubicBezTo>
                    <a:pt x="703" y="572"/>
                    <a:pt x="703" y="584"/>
                    <a:pt x="703" y="596"/>
                  </a:cubicBezTo>
                  <a:cubicBezTo>
                    <a:pt x="703" y="620"/>
                    <a:pt x="703" y="644"/>
                    <a:pt x="703" y="667"/>
                  </a:cubicBezTo>
                  <a:cubicBezTo>
                    <a:pt x="691" y="739"/>
                    <a:pt x="774" y="810"/>
                    <a:pt x="845" y="810"/>
                  </a:cubicBezTo>
                  <a:cubicBezTo>
                    <a:pt x="917" y="798"/>
                    <a:pt x="976" y="751"/>
                    <a:pt x="976" y="667"/>
                  </a:cubicBezTo>
                  <a:cubicBezTo>
                    <a:pt x="988" y="489"/>
                    <a:pt x="941" y="322"/>
                    <a:pt x="822" y="179"/>
                  </a:cubicBezTo>
                  <a:cubicBezTo>
                    <a:pt x="726" y="60"/>
                    <a:pt x="560" y="1"/>
                    <a:pt x="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826605" y="449950"/>
              <a:ext cx="159917" cy="202186"/>
            </a:xfrm>
            <a:custGeom>
              <a:avLst/>
              <a:gdLst/>
              <a:ahLst/>
              <a:cxnLst/>
              <a:rect l="l" t="t" r="r" b="b"/>
              <a:pathLst>
                <a:path w="1536" h="1942" extrusionOk="0">
                  <a:moveTo>
                    <a:pt x="563" y="0"/>
                  </a:moveTo>
                  <a:cubicBezTo>
                    <a:pt x="410" y="0"/>
                    <a:pt x="262" y="43"/>
                    <a:pt x="130" y="126"/>
                  </a:cubicBezTo>
                  <a:cubicBezTo>
                    <a:pt x="0" y="206"/>
                    <a:pt x="80" y="387"/>
                    <a:pt x="200" y="387"/>
                  </a:cubicBezTo>
                  <a:cubicBezTo>
                    <a:pt x="223" y="387"/>
                    <a:pt x="248" y="380"/>
                    <a:pt x="273" y="365"/>
                  </a:cubicBezTo>
                  <a:cubicBezTo>
                    <a:pt x="297" y="353"/>
                    <a:pt x="321" y="341"/>
                    <a:pt x="345" y="329"/>
                  </a:cubicBezTo>
                  <a:cubicBezTo>
                    <a:pt x="345" y="317"/>
                    <a:pt x="356" y="317"/>
                    <a:pt x="368" y="317"/>
                  </a:cubicBezTo>
                  <a:cubicBezTo>
                    <a:pt x="380" y="311"/>
                    <a:pt x="377" y="311"/>
                    <a:pt x="376" y="311"/>
                  </a:cubicBezTo>
                  <a:cubicBezTo>
                    <a:pt x="374" y="311"/>
                    <a:pt x="374" y="311"/>
                    <a:pt x="392" y="305"/>
                  </a:cubicBezTo>
                  <a:cubicBezTo>
                    <a:pt x="416" y="293"/>
                    <a:pt x="428" y="293"/>
                    <a:pt x="452" y="281"/>
                  </a:cubicBezTo>
                  <a:lnTo>
                    <a:pt x="487" y="281"/>
                  </a:lnTo>
                  <a:cubicBezTo>
                    <a:pt x="499" y="269"/>
                    <a:pt x="523" y="269"/>
                    <a:pt x="499" y="269"/>
                  </a:cubicBezTo>
                  <a:lnTo>
                    <a:pt x="630" y="269"/>
                  </a:lnTo>
                  <a:cubicBezTo>
                    <a:pt x="595" y="269"/>
                    <a:pt x="654" y="281"/>
                    <a:pt x="666" y="281"/>
                  </a:cubicBezTo>
                  <a:cubicBezTo>
                    <a:pt x="690" y="281"/>
                    <a:pt x="714" y="293"/>
                    <a:pt x="737" y="305"/>
                  </a:cubicBezTo>
                  <a:lnTo>
                    <a:pt x="761" y="305"/>
                  </a:lnTo>
                  <a:cubicBezTo>
                    <a:pt x="767" y="311"/>
                    <a:pt x="761" y="311"/>
                    <a:pt x="757" y="311"/>
                  </a:cubicBezTo>
                  <a:cubicBezTo>
                    <a:pt x="752" y="311"/>
                    <a:pt x="749" y="311"/>
                    <a:pt x="761" y="317"/>
                  </a:cubicBezTo>
                  <a:cubicBezTo>
                    <a:pt x="785" y="329"/>
                    <a:pt x="809" y="329"/>
                    <a:pt x="821" y="341"/>
                  </a:cubicBezTo>
                  <a:cubicBezTo>
                    <a:pt x="845" y="353"/>
                    <a:pt x="857" y="365"/>
                    <a:pt x="880" y="376"/>
                  </a:cubicBezTo>
                  <a:cubicBezTo>
                    <a:pt x="892" y="388"/>
                    <a:pt x="892" y="388"/>
                    <a:pt x="904" y="400"/>
                  </a:cubicBezTo>
                  <a:cubicBezTo>
                    <a:pt x="908" y="404"/>
                    <a:pt x="913" y="409"/>
                    <a:pt x="916" y="412"/>
                  </a:cubicBezTo>
                  <a:cubicBezTo>
                    <a:pt x="952" y="436"/>
                    <a:pt x="987" y="472"/>
                    <a:pt x="1011" y="507"/>
                  </a:cubicBezTo>
                  <a:cubicBezTo>
                    <a:pt x="1023" y="519"/>
                    <a:pt x="1035" y="519"/>
                    <a:pt x="1035" y="531"/>
                  </a:cubicBezTo>
                  <a:cubicBezTo>
                    <a:pt x="1035" y="531"/>
                    <a:pt x="1043" y="542"/>
                    <a:pt x="1047" y="548"/>
                  </a:cubicBezTo>
                  <a:lnTo>
                    <a:pt x="1047" y="548"/>
                  </a:lnTo>
                  <a:cubicBezTo>
                    <a:pt x="1051" y="556"/>
                    <a:pt x="1059" y="567"/>
                    <a:pt x="1059" y="567"/>
                  </a:cubicBezTo>
                  <a:cubicBezTo>
                    <a:pt x="1071" y="579"/>
                    <a:pt x="1071" y="591"/>
                    <a:pt x="1083" y="603"/>
                  </a:cubicBezTo>
                  <a:cubicBezTo>
                    <a:pt x="1107" y="638"/>
                    <a:pt x="1130" y="674"/>
                    <a:pt x="1154" y="722"/>
                  </a:cubicBezTo>
                  <a:cubicBezTo>
                    <a:pt x="1166" y="746"/>
                    <a:pt x="1178" y="757"/>
                    <a:pt x="1178" y="781"/>
                  </a:cubicBezTo>
                  <a:cubicBezTo>
                    <a:pt x="1181" y="784"/>
                    <a:pt x="1182" y="785"/>
                    <a:pt x="1183" y="785"/>
                  </a:cubicBezTo>
                  <a:cubicBezTo>
                    <a:pt x="1184" y="785"/>
                    <a:pt x="1184" y="782"/>
                    <a:pt x="1184" y="782"/>
                  </a:cubicBezTo>
                  <a:lnTo>
                    <a:pt x="1184" y="782"/>
                  </a:lnTo>
                  <a:cubicBezTo>
                    <a:pt x="1184" y="782"/>
                    <a:pt x="1185" y="784"/>
                    <a:pt x="1190" y="793"/>
                  </a:cubicBezTo>
                  <a:cubicBezTo>
                    <a:pt x="1190" y="805"/>
                    <a:pt x="1190" y="817"/>
                    <a:pt x="1202" y="829"/>
                  </a:cubicBezTo>
                  <a:cubicBezTo>
                    <a:pt x="1214" y="877"/>
                    <a:pt x="1226" y="924"/>
                    <a:pt x="1238" y="972"/>
                  </a:cubicBezTo>
                  <a:cubicBezTo>
                    <a:pt x="1238" y="984"/>
                    <a:pt x="1249" y="1008"/>
                    <a:pt x="1249" y="1031"/>
                  </a:cubicBezTo>
                  <a:cubicBezTo>
                    <a:pt x="1249" y="1033"/>
                    <a:pt x="1249" y="1037"/>
                    <a:pt x="1249" y="1043"/>
                  </a:cubicBezTo>
                  <a:cubicBezTo>
                    <a:pt x="1249" y="1055"/>
                    <a:pt x="1249" y="1067"/>
                    <a:pt x="1249" y="1079"/>
                  </a:cubicBezTo>
                  <a:cubicBezTo>
                    <a:pt x="1261" y="1115"/>
                    <a:pt x="1261" y="1162"/>
                    <a:pt x="1249" y="1210"/>
                  </a:cubicBezTo>
                  <a:cubicBezTo>
                    <a:pt x="1249" y="1222"/>
                    <a:pt x="1249" y="1234"/>
                    <a:pt x="1249" y="1234"/>
                  </a:cubicBezTo>
                  <a:cubicBezTo>
                    <a:pt x="1249" y="1239"/>
                    <a:pt x="1250" y="1242"/>
                    <a:pt x="1250" y="1244"/>
                  </a:cubicBezTo>
                  <a:lnTo>
                    <a:pt x="1250" y="1244"/>
                  </a:lnTo>
                  <a:cubicBezTo>
                    <a:pt x="1250" y="1244"/>
                    <a:pt x="1250" y="1245"/>
                    <a:pt x="1249" y="1246"/>
                  </a:cubicBezTo>
                  <a:cubicBezTo>
                    <a:pt x="1249" y="1258"/>
                    <a:pt x="1249" y="1281"/>
                    <a:pt x="1238" y="1305"/>
                  </a:cubicBezTo>
                  <a:cubicBezTo>
                    <a:pt x="1238" y="1329"/>
                    <a:pt x="1226" y="1353"/>
                    <a:pt x="1214" y="1365"/>
                  </a:cubicBezTo>
                  <a:cubicBezTo>
                    <a:pt x="1214" y="1377"/>
                    <a:pt x="1202" y="1389"/>
                    <a:pt x="1202" y="1400"/>
                  </a:cubicBezTo>
                  <a:cubicBezTo>
                    <a:pt x="1190" y="1424"/>
                    <a:pt x="1178" y="1436"/>
                    <a:pt x="1178" y="1448"/>
                  </a:cubicBezTo>
                  <a:cubicBezTo>
                    <a:pt x="1166" y="1460"/>
                    <a:pt x="1166" y="1472"/>
                    <a:pt x="1154" y="1472"/>
                  </a:cubicBezTo>
                  <a:cubicBezTo>
                    <a:pt x="1153" y="1473"/>
                    <a:pt x="1152" y="1474"/>
                    <a:pt x="1151" y="1475"/>
                  </a:cubicBezTo>
                  <a:lnTo>
                    <a:pt x="1151" y="1475"/>
                  </a:lnTo>
                  <a:cubicBezTo>
                    <a:pt x="1149" y="1477"/>
                    <a:pt x="1146" y="1480"/>
                    <a:pt x="1142" y="1484"/>
                  </a:cubicBezTo>
                  <a:cubicBezTo>
                    <a:pt x="1130" y="1496"/>
                    <a:pt x="1118" y="1519"/>
                    <a:pt x="1095" y="1531"/>
                  </a:cubicBezTo>
                  <a:cubicBezTo>
                    <a:pt x="1095" y="1531"/>
                    <a:pt x="1095" y="1537"/>
                    <a:pt x="1091" y="1540"/>
                  </a:cubicBezTo>
                  <a:lnTo>
                    <a:pt x="1091" y="1540"/>
                  </a:lnTo>
                  <a:cubicBezTo>
                    <a:pt x="1091" y="1540"/>
                    <a:pt x="1091" y="1540"/>
                    <a:pt x="1091" y="1540"/>
                  </a:cubicBezTo>
                  <a:cubicBezTo>
                    <a:pt x="1090" y="1540"/>
                    <a:pt x="1088" y="1541"/>
                    <a:pt x="1083" y="1543"/>
                  </a:cubicBezTo>
                  <a:cubicBezTo>
                    <a:pt x="1083" y="1543"/>
                    <a:pt x="1071" y="1555"/>
                    <a:pt x="1059" y="1555"/>
                  </a:cubicBezTo>
                  <a:cubicBezTo>
                    <a:pt x="1035" y="1579"/>
                    <a:pt x="1011" y="1591"/>
                    <a:pt x="987" y="1603"/>
                  </a:cubicBezTo>
                  <a:lnTo>
                    <a:pt x="976" y="1603"/>
                  </a:lnTo>
                  <a:cubicBezTo>
                    <a:pt x="976" y="1603"/>
                    <a:pt x="976" y="1603"/>
                    <a:pt x="976" y="1603"/>
                  </a:cubicBezTo>
                  <a:lnTo>
                    <a:pt x="976" y="1603"/>
                  </a:lnTo>
                  <a:cubicBezTo>
                    <a:pt x="968" y="1607"/>
                    <a:pt x="966" y="1608"/>
                    <a:pt x="968" y="1608"/>
                  </a:cubicBezTo>
                  <a:cubicBezTo>
                    <a:pt x="968" y="1608"/>
                    <a:pt x="969" y="1608"/>
                    <a:pt x="970" y="1608"/>
                  </a:cubicBezTo>
                  <a:lnTo>
                    <a:pt x="970" y="1608"/>
                  </a:lnTo>
                  <a:cubicBezTo>
                    <a:pt x="960" y="1615"/>
                    <a:pt x="948" y="1617"/>
                    <a:pt x="928" y="1627"/>
                  </a:cubicBezTo>
                  <a:cubicBezTo>
                    <a:pt x="904" y="1627"/>
                    <a:pt x="868" y="1639"/>
                    <a:pt x="845" y="1650"/>
                  </a:cubicBezTo>
                  <a:lnTo>
                    <a:pt x="797" y="1650"/>
                  </a:lnTo>
                  <a:cubicBezTo>
                    <a:pt x="821" y="1650"/>
                    <a:pt x="773" y="1650"/>
                    <a:pt x="773" y="1662"/>
                  </a:cubicBezTo>
                  <a:lnTo>
                    <a:pt x="535" y="1662"/>
                  </a:lnTo>
                  <a:cubicBezTo>
                    <a:pt x="530" y="1661"/>
                    <a:pt x="524" y="1661"/>
                    <a:pt x="519" y="1661"/>
                  </a:cubicBezTo>
                  <a:cubicBezTo>
                    <a:pt x="453" y="1661"/>
                    <a:pt x="392" y="1727"/>
                    <a:pt x="392" y="1793"/>
                  </a:cubicBezTo>
                  <a:cubicBezTo>
                    <a:pt x="392" y="1877"/>
                    <a:pt x="464" y="1936"/>
                    <a:pt x="535" y="1936"/>
                  </a:cubicBezTo>
                  <a:cubicBezTo>
                    <a:pt x="576" y="1940"/>
                    <a:pt x="618" y="1942"/>
                    <a:pt x="659" y="1942"/>
                  </a:cubicBezTo>
                  <a:cubicBezTo>
                    <a:pt x="885" y="1942"/>
                    <a:pt x="1116" y="1884"/>
                    <a:pt x="1297" y="1734"/>
                  </a:cubicBezTo>
                  <a:cubicBezTo>
                    <a:pt x="1452" y="1591"/>
                    <a:pt x="1535" y="1365"/>
                    <a:pt x="1535" y="1150"/>
                  </a:cubicBezTo>
                  <a:cubicBezTo>
                    <a:pt x="1535" y="734"/>
                    <a:pt x="1285" y="246"/>
                    <a:pt x="892" y="67"/>
                  </a:cubicBezTo>
                  <a:cubicBezTo>
                    <a:pt x="783" y="22"/>
                    <a:pt x="672" y="0"/>
                    <a:pt x="5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241383" y="448180"/>
              <a:ext cx="135242" cy="197189"/>
            </a:xfrm>
            <a:custGeom>
              <a:avLst/>
              <a:gdLst/>
              <a:ahLst/>
              <a:cxnLst/>
              <a:rect l="l" t="t" r="r" b="b"/>
              <a:pathLst>
                <a:path w="1299" h="1894" extrusionOk="0">
                  <a:moveTo>
                    <a:pt x="472" y="1344"/>
                  </a:moveTo>
                  <a:cubicBezTo>
                    <a:pt x="471" y="1344"/>
                    <a:pt x="472" y="1348"/>
                    <a:pt x="477" y="1358"/>
                  </a:cubicBezTo>
                  <a:cubicBezTo>
                    <a:pt x="477" y="1351"/>
                    <a:pt x="473" y="1344"/>
                    <a:pt x="472" y="1344"/>
                  </a:cubicBezTo>
                  <a:close/>
                  <a:moveTo>
                    <a:pt x="1088" y="0"/>
                  </a:moveTo>
                  <a:cubicBezTo>
                    <a:pt x="671" y="0"/>
                    <a:pt x="294" y="225"/>
                    <a:pt x="131" y="620"/>
                  </a:cubicBezTo>
                  <a:cubicBezTo>
                    <a:pt x="1" y="965"/>
                    <a:pt x="84" y="1382"/>
                    <a:pt x="358" y="1632"/>
                  </a:cubicBezTo>
                  <a:cubicBezTo>
                    <a:pt x="548" y="1810"/>
                    <a:pt x="798" y="1882"/>
                    <a:pt x="1048" y="1894"/>
                  </a:cubicBezTo>
                  <a:cubicBezTo>
                    <a:pt x="1227" y="1894"/>
                    <a:pt x="1227" y="1620"/>
                    <a:pt x="1048" y="1608"/>
                  </a:cubicBezTo>
                  <a:cubicBezTo>
                    <a:pt x="882" y="1608"/>
                    <a:pt x="715" y="1560"/>
                    <a:pt x="584" y="1453"/>
                  </a:cubicBezTo>
                  <a:lnTo>
                    <a:pt x="584" y="1453"/>
                  </a:lnTo>
                  <a:cubicBezTo>
                    <a:pt x="586" y="1456"/>
                    <a:pt x="587" y="1456"/>
                    <a:pt x="586" y="1456"/>
                  </a:cubicBezTo>
                  <a:cubicBezTo>
                    <a:pt x="583" y="1456"/>
                    <a:pt x="560" y="1441"/>
                    <a:pt x="560" y="1441"/>
                  </a:cubicBezTo>
                  <a:cubicBezTo>
                    <a:pt x="536" y="1429"/>
                    <a:pt x="524" y="1406"/>
                    <a:pt x="512" y="1394"/>
                  </a:cubicBezTo>
                  <a:lnTo>
                    <a:pt x="477" y="1358"/>
                  </a:lnTo>
                  <a:cubicBezTo>
                    <a:pt x="465" y="1346"/>
                    <a:pt x="465" y="1334"/>
                    <a:pt x="453" y="1322"/>
                  </a:cubicBezTo>
                  <a:cubicBezTo>
                    <a:pt x="405" y="1251"/>
                    <a:pt x="393" y="1215"/>
                    <a:pt x="370" y="1144"/>
                  </a:cubicBezTo>
                  <a:cubicBezTo>
                    <a:pt x="370" y="1120"/>
                    <a:pt x="358" y="1108"/>
                    <a:pt x="358" y="1096"/>
                  </a:cubicBezTo>
                  <a:cubicBezTo>
                    <a:pt x="358" y="1086"/>
                    <a:pt x="350" y="1054"/>
                    <a:pt x="353" y="1054"/>
                  </a:cubicBezTo>
                  <a:cubicBezTo>
                    <a:pt x="354" y="1054"/>
                    <a:pt x="355" y="1056"/>
                    <a:pt x="358" y="1060"/>
                  </a:cubicBezTo>
                  <a:cubicBezTo>
                    <a:pt x="346" y="1025"/>
                    <a:pt x="346" y="989"/>
                    <a:pt x="346" y="953"/>
                  </a:cubicBezTo>
                  <a:cubicBezTo>
                    <a:pt x="346" y="929"/>
                    <a:pt x="346" y="917"/>
                    <a:pt x="358" y="894"/>
                  </a:cubicBezTo>
                  <a:cubicBezTo>
                    <a:pt x="358" y="888"/>
                    <a:pt x="358" y="877"/>
                    <a:pt x="358" y="870"/>
                  </a:cubicBezTo>
                  <a:cubicBezTo>
                    <a:pt x="358" y="834"/>
                    <a:pt x="370" y="786"/>
                    <a:pt x="382" y="751"/>
                  </a:cubicBezTo>
                  <a:cubicBezTo>
                    <a:pt x="417" y="632"/>
                    <a:pt x="489" y="524"/>
                    <a:pt x="608" y="429"/>
                  </a:cubicBezTo>
                  <a:cubicBezTo>
                    <a:pt x="611" y="423"/>
                    <a:pt x="612" y="421"/>
                    <a:pt x="611" y="421"/>
                  </a:cubicBezTo>
                  <a:cubicBezTo>
                    <a:pt x="610" y="421"/>
                    <a:pt x="606" y="426"/>
                    <a:pt x="605" y="426"/>
                  </a:cubicBezTo>
                  <a:cubicBezTo>
                    <a:pt x="604" y="426"/>
                    <a:pt x="604" y="424"/>
                    <a:pt x="608" y="417"/>
                  </a:cubicBezTo>
                  <a:cubicBezTo>
                    <a:pt x="620" y="417"/>
                    <a:pt x="632" y="405"/>
                    <a:pt x="643" y="405"/>
                  </a:cubicBezTo>
                  <a:cubicBezTo>
                    <a:pt x="655" y="393"/>
                    <a:pt x="679" y="382"/>
                    <a:pt x="703" y="370"/>
                  </a:cubicBezTo>
                  <a:cubicBezTo>
                    <a:pt x="751" y="346"/>
                    <a:pt x="763" y="334"/>
                    <a:pt x="810" y="322"/>
                  </a:cubicBezTo>
                  <a:cubicBezTo>
                    <a:pt x="917" y="286"/>
                    <a:pt x="1001" y="274"/>
                    <a:pt x="1108" y="274"/>
                  </a:cubicBezTo>
                  <a:cubicBezTo>
                    <a:pt x="1112" y="275"/>
                    <a:pt x="1115" y="275"/>
                    <a:pt x="1119" y="275"/>
                  </a:cubicBezTo>
                  <a:cubicBezTo>
                    <a:pt x="1298" y="275"/>
                    <a:pt x="1295" y="1"/>
                    <a:pt x="1120" y="1"/>
                  </a:cubicBezTo>
                  <a:cubicBezTo>
                    <a:pt x="1109" y="0"/>
                    <a:pt x="1098" y="0"/>
                    <a:pt x="10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66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0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2" name="Google Shape;832;p7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833" name="Google Shape;833;p7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834" name="Google Shape;834;p7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7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7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7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7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7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7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7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7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43" name="Google Shape;843;p7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844" name="Google Shape;844;p7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7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7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7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7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7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7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7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7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53" name="Google Shape;853;p7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854" name="Google Shape;854;p7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855" name="Google Shape;855;p7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7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7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7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7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7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7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7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7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64" name="Google Shape;864;p7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865" name="Google Shape;865;p7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7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7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7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7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7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7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7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7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874" name="Google Shape;874;p7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7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76" name="Google Shape;876;p7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877" name="Google Shape;877;p7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13" name="Google Shape;913;p7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914" name="Google Shape;914;p7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7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7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7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7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7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7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7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7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7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7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7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7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7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7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7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7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7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7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7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7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7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7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7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7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7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7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7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7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7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7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7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7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7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7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7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7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7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7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7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7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7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7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7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7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7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7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7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7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7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7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974" name="Google Shape;974;p7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7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7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7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7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" name="Google Shape;1002;p7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10" name="Google Shape;1010;p7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1011" name="Google Shape;1011;p7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7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7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7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7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7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7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7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7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7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7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7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7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7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7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7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7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7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7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7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7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7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7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7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7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7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7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7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7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7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7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7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7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7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7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7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7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7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7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7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7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7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7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7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7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7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7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7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7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7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7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7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7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7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7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7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7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7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7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7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071" name="Google Shape;1071;p7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2" name="Google Shape;1072;p7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3" name="Google Shape;1073;p7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4" name="Google Shape;1074;p7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5" name="Google Shape;1075;p7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6" name="Google Shape;1076;p7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7" name="Google Shape;1077;p7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8" name="Google Shape;1078;p7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9" name="Google Shape;1079;p7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0" name="Google Shape;1080;p7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1" name="Google Shape;1081;p7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2" name="Google Shape;1082;p7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3" name="Google Shape;1083;p7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4" name="Google Shape;1084;p7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5" name="Google Shape;1085;p7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6" name="Google Shape;1086;p7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7" name="Google Shape;1087;p7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8" name="Google Shape;1088;p7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9" name="Google Shape;1089;p7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0" name="Google Shape;1090;p7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1" name="Google Shape;1091;p7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2" name="Google Shape;1092;p7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107" name="Google Shape;1107;p7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1108" name="Google Shape;1108;p7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7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7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7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7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7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7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7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7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7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7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7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7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7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7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7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7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7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7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7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7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7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7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7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7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7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7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7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7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7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7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7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7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7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7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7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7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7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7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7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7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7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7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7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7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7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7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7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7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7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7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7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7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7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7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7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7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7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7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7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68" name="Google Shape;1168;p7"/>
          <p:cNvGrpSpPr/>
          <p:nvPr/>
        </p:nvGrpSpPr>
        <p:grpSpPr>
          <a:xfrm>
            <a:off x="1757901" y="1258850"/>
            <a:ext cx="8707633" cy="4595631"/>
            <a:chOff x="1308900" y="944175"/>
            <a:chExt cx="6530725" cy="3143100"/>
          </a:xfrm>
        </p:grpSpPr>
        <p:sp>
          <p:nvSpPr>
            <p:cNvPr id="1169" name="Google Shape;1169;p7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rgbClr val="F1DB58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7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7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rgbClr val="FFF9D4">
                <a:alpha val="6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72" name="Google Shape;1172;p7"/>
          <p:cNvSpPr txBox="1">
            <a:spLocks noGrp="1"/>
          </p:cNvSpPr>
          <p:nvPr>
            <p:ph type="ctrTitle"/>
          </p:nvPr>
        </p:nvSpPr>
        <p:spPr>
          <a:xfrm>
            <a:off x="1987800" y="1318300"/>
            <a:ext cx="8216400" cy="12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73" name="Google Shape;1173;p7"/>
          <p:cNvSpPr txBox="1">
            <a:spLocks noGrp="1"/>
          </p:cNvSpPr>
          <p:nvPr>
            <p:ph type="subTitle" idx="1"/>
          </p:nvPr>
        </p:nvSpPr>
        <p:spPr>
          <a:xfrm>
            <a:off x="1745200" y="2469767"/>
            <a:ext cx="8701600" cy="14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74" name="Google Shape;1174;p7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3196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8"/>
          <p:cNvSpPr/>
          <p:nvPr/>
        </p:nvSpPr>
        <p:spPr>
          <a:xfrm>
            <a:off x="0" y="-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7" name="Google Shape;1177;p8"/>
          <p:cNvSpPr/>
          <p:nvPr/>
        </p:nvSpPr>
        <p:spPr>
          <a:xfrm>
            <a:off x="1460495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8" name="Google Shape;1178;p8"/>
          <p:cNvSpPr/>
          <p:nvPr/>
        </p:nvSpPr>
        <p:spPr>
          <a:xfrm>
            <a:off x="2920990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9" name="Google Shape;1179;p8"/>
          <p:cNvSpPr/>
          <p:nvPr/>
        </p:nvSpPr>
        <p:spPr>
          <a:xfrm>
            <a:off x="4381484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4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394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0" name="Google Shape;1180;p8"/>
          <p:cNvSpPr/>
          <p:nvPr/>
        </p:nvSpPr>
        <p:spPr>
          <a:xfrm>
            <a:off x="5841979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6"/>
                </a:moveTo>
                <a:cubicBezTo>
                  <a:pt x="799" y="620"/>
                  <a:pt x="620" y="799"/>
                  <a:pt x="394" y="799"/>
                </a:cubicBezTo>
                <a:cubicBezTo>
                  <a:pt x="180" y="799"/>
                  <a:pt x="1" y="620"/>
                  <a:pt x="1" y="406"/>
                </a:cubicBezTo>
                <a:cubicBezTo>
                  <a:pt x="1" y="179"/>
                  <a:pt x="180" y="1"/>
                  <a:pt x="394" y="1"/>
                </a:cubicBezTo>
                <a:cubicBezTo>
                  <a:pt x="620" y="1"/>
                  <a:pt x="799" y="179"/>
                  <a:pt x="799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1" name="Google Shape;1181;p8"/>
          <p:cNvSpPr/>
          <p:nvPr/>
        </p:nvSpPr>
        <p:spPr>
          <a:xfrm>
            <a:off x="7299714" y="-8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6"/>
                </a:moveTo>
                <a:cubicBezTo>
                  <a:pt x="810" y="620"/>
                  <a:pt x="631" y="799"/>
                  <a:pt x="405" y="799"/>
                </a:cubicBezTo>
                <a:cubicBezTo>
                  <a:pt x="191" y="799"/>
                  <a:pt x="0" y="620"/>
                  <a:pt x="0" y="406"/>
                </a:cubicBezTo>
                <a:cubicBezTo>
                  <a:pt x="0" y="179"/>
                  <a:pt x="191" y="1"/>
                  <a:pt x="405" y="1"/>
                </a:cubicBezTo>
                <a:cubicBezTo>
                  <a:pt x="631" y="1"/>
                  <a:pt x="810" y="179"/>
                  <a:pt x="810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2" name="Google Shape;1182;p8"/>
          <p:cNvSpPr/>
          <p:nvPr/>
        </p:nvSpPr>
        <p:spPr>
          <a:xfrm>
            <a:off x="731752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3" name="Google Shape;1183;p8"/>
          <p:cNvSpPr/>
          <p:nvPr/>
        </p:nvSpPr>
        <p:spPr>
          <a:xfrm>
            <a:off x="2192247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4" name="Google Shape;1184;p8"/>
          <p:cNvSpPr/>
          <p:nvPr/>
        </p:nvSpPr>
        <p:spPr>
          <a:xfrm>
            <a:off x="3649731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5" name="Google Shape;1185;p8"/>
          <p:cNvSpPr/>
          <p:nvPr/>
        </p:nvSpPr>
        <p:spPr>
          <a:xfrm>
            <a:off x="5110226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394"/>
                </a:moveTo>
                <a:cubicBezTo>
                  <a:pt x="799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9" y="180"/>
                  <a:pt x="799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6" name="Google Shape;1186;p8"/>
          <p:cNvSpPr/>
          <p:nvPr/>
        </p:nvSpPr>
        <p:spPr>
          <a:xfrm>
            <a:off x="6570971" y="95275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394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405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8"/>
          <p:cNvSpPr/>
          <p:nvPr/>
        </p:nvSpPr>
        <p:spPr>
          <a:xfrm>
            <a:off x="0" y="1902762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405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8"/>
          <p:cNvSpPr/>
          <p:nvPr/>
        </p:nvSpPr>
        <p:spPr>
          <a:xfrm>
            <a:off x="1460495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9" name="Google Shape;1189;p8"/>
          <p:cNvSpPr/>
          <p:nvPr/>
        </p:nvSpPr>
        <p:spPr>
          <a:xfrm>
            <a:off x="2920990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0" name="Google Shape;1190;p8"/>
          <p:cNvSpPr/>
          <p:nvPr/>
        </p:nvSpPr>
        <p:spPr>
          <a:xfrm>
            <a:off x="4381484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394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394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1" name="Google Shape;1191;p8"/>
          <p:cNvSpPr/>
          <p:nvPr/>
        </p:nvSpPr>
        <p:spPr>
          <a:xfrm>
            <a:off x="5841979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9" y="405"/>
                </a:moveTo>
                <a:cubicBezTo>
                  <a:pt x="799" y="619"/>
                  <a:pt x="620" y="798"/>
                  <a:pt x="394" y="798"/>
                </a:cubicBezTo>
                <a:cubicBezTo>
                  <a:pt x="180" y="798"/>
                  <a:pt x="1" y="619"/>
                  <a:pt x="1" y="405"/>
                </a:cubicBezTo>
                <a:cubicBezTo>
                  <a:pt x="1" y="179"/>
                  <a:pt x="180" y="0"/>
                  <a:pt x="394" y="0"/>
                </a:cubicBezTo>
                <a:cubicBezTo>
                  <a:pt x="620" y="0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2" name="Google Shape;1192;p8"/>
          <p:cNvSpPr/>
          <p:nvPr/>
        </p:nvSpPr>
        <p:spPr>
          <a:xfrm>
            <a:off x="7299714" y="1902762"/>
            <a:ext cx="203196" cy="200187"/>
          </a:xfrm>
          <a:custGeom>
            <a:avLst/>
            <a:gdLst/>
            <a:ahLst/>
            <a:cxnLst/>
            <a:rect l="l" t="t" r="r" b="b"/>
            <a:pathLst>
              <a:path w="810" h="798" extrusionOk="0">
                <a:moveTo>
                  <a:pt x="810" y="405"/>
                </a:moveTo>
                <a:cubicBezTo>
                  <a:pt x="810" y="619"/>
                  <a:pt x="631" y="798"/>
                  <a:pt x="405" y="798"/>
                </a:cubicBezTo>
                <a:cubicBezTo>
                  <a:pt x="191" y="798"/>
                  <a:pt x="0" y="619"/>
                  <a:pt x="0" y="405"/>
                </a:cubicBezTo>
                <a:cubicBezTo>
                  <a:pt x="0" y="179"/>
                  <a:pt x="191" y="0"/>
                  <a:pt x="405" y="0"/>
                </a:cubicBezTo>
                <a:cubicBezTo>
                  <a:pt x="631" y="0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3" name="Google Shape;1193;p8"/>
          <p:cNvSpPr/>
          <p:nvPr/>
        </p:nvSpPr>
        <p:spPr>
          <a:xfrm>
            <a:off x="731752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19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4" name="Google Shape;1194;p8"/>
          <p:cNvSpPr/>
          <p:nvPr/>
        </p:nvSpPr>
        <p:spPr>
          <a:xfrm>
            <a:off x="2192247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5" name="Google Shape;1195;p8"/>
          <p:cNvSpPr/>
          <p:nvPr/>
        </p:nvSpPr>
        <p:spPr>
          <a:xfrm>
            <a:off x="3649731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8"/>
          <p:cNvSpPr/>
          <p:nvPr/>
        </p:nvSpPr>
        <p:spPr>
          <a:xfrm>
            <a:off x="5110226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9" y="393"/>
                </a:moveTo>
                <a:cubicBezTo>
                  <a:pt x="799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9" y="179"/>
                  <a:pt x="799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8"/>
          <p:cNvSpPr/>
          <p:nvPr/>
        </p:nvSpPr>
        <p:spPr>
          <a:xfrm>
            <a:off x="6570971" y="2855527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393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8"/>
          <p:cNvSpPr/>
          <p:nvPr/>
        </p:nvSpPr>
        <p:spPr>
          <a:xfrm>
            <a:off x="0" y="3805282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8"/>
          <p:cNvSpPr/>
          <p:nvPr/>
        </p:nvSpPr>
        <p:spPr>
          <a:xfrm>
            <a:off x="1460495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8"/>
          <p:cNvSpPr/>
          <p:nvPr/>
        </p:nvSpPr>
        <p:spPr>
          <a:xfrm>
            <a:off x="2920990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8"/>
          <p:cNvSpPr/>
          <p:nvPr/>
        </p:nvSpPr>
        <p:spPr>
          <a:xfrm>
            <a:off x="4381484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394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394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8"/>
          <p:cNvSpPr/>
          <p:nvPr/>
        </p:nvSpPr>
        <p:spPr>
          <a:xfrm>
            <a:off x="5841979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5"/>
                </a:moveTo>
                <a:cubicBezTo>
                  <a:pt x="799" y="620"/>
                  <a:pt x="620" y="798"/>
                  <a:pt x="394" y="798"/>
                </a:cubicBezTo>
                <a:cubicBezTo>
                  <a:pt x="180" y="798"/>
                  <a:pt x="1" y="620"/>
                  <a:pt x="1" y="405"/>
                </a:cubicBezTo>
                <a:cubicBezTo>
                  <a:pt x="1" y="179"/>
                  <a:pt x="180" y="0"/>
                  <a:pt x="394" y="0"/>
                </a:cubicBezTo>
                <a:cubicBezTo>
                  <a:pt x="620" y="0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8"/>
          <p:cNvSpPr/>
          <p:nvPr/>
        </p:nvSpPr>
        <p:spPr>
          <a:xfrm>
            <a:off x="7299714" y="3805282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5"/>
                </a:moveTo>
                <a:cubicBezTo>
                  <a:pt x="810" y="620"/>
                  <a:pt x="631" y="798"/>
                  <a:pt x="405" y="798"/>
                </a:cubicBezTo>
                <a:cubicBezTo>
                  <a:pt x="191" y="798"/>
                  <a:pt x="0" y="620"/>
                  <a:pt x="0" y="405"/>
                </a:cubicBezTo>
                <a:cubicBezTo>
                  <a:pt x="0" y="179"/>
                  <a:pt x="191" y="0"/>
                  <a:pt x="405" y="0"/>
                </a:cubicBezTo>
                <a:cubicBezTo>
                  <a:pt x="631" y="0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4" name="Google Shape;1204;p8"/>
          <p:cNvSpPr/>
          <p:nvPr/>
        </p:nvSpPr>
        <p:spPr>
          <a:xfrm>
            <a:off x="731752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19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5" name="Google Shape;1205;p8"/>
          <p:cNvSpPr/>
          <p:nvPr/>
        </p:nvSpPr>
        <p:spPr>
          <a:xfrm>
            <a:off x="2192247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6" name="Google Shape;1206;p8"/>
          <p:cNvSpPr/>
          <p:nvPr/>
        </p:nvSpPr>
        <p:spPr>
          <a:xfrm>
            <a:off x="3649731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7" name="Google Shape;1207;p8"/>
          <p:cNvSpPr/>
          <p:nvPr/>
        </p:nvSpPr>
        <p:spPr>
          <a:xfrm>
            <a:off x="5110226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9" y="393"/>
                </a:moveTo>
                <a:cubicBezTo>
                  <a:pt x="799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9" y="179"/>
                  <a:pt x="799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8" name="Google Shape;1208;p8"/>
          <p:cNvSpPr/>
          <p:nvPr/>
        </p:nvSpPr>
        <p:spPr>
          <a:xfrm>
            <a:off x="6570971" y="4758045"/>
            <a:ext cx="200187" cy="197427"/>
          </a:xfrm>
          <a:custGeom>
            <a:avLst/>
            <a:gdLst/>
            <a:ahLst/>
            <a:cxnLst/>
            <a:rect l="l" t="t" r="r" b="b"/>
            <a:pathLst>
              <a:path w="798" h="787" extrusionOk="0">
                <a:moveTo>
                  <a:pt x="798" y="393"/>
                </a:moveTo>
                <a:cubicBezTo>
                  <a:pt x="798" y="620"/>
                  <a:pt x="619" y="786"/>
                  <a:pt x="405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9" name="Google Shape;1209;p8"/>
          <p:cNvSpPr/>
          <p:nvPr/>
        </p:nvSpPr>
        <p:spPr>
          <a:xfrm>
            <a:off x="0" y="5707800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0" name="Google Shape;1210;p8"/>
          <p:cNvSpPr/>
          <p:nvPr/>
        </p:nvSpPr>
        <p:spPr>
          <a:xfrm>
            <a:off x="1460495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1" name="Google Shape;1211;p8"/>
          <p:cNvSpPr/>
          <p:nvPr/>
        </p:nvSpPr>
        <p:spPr>
          <a:xfrm>
            <a:off x="2920990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2" name="Google Shape;1212;p8"/>
          <p:cNvSpPr/>
          <p:nvPr/>
        </p:nvSpPr>
        <p:spPr>
          <a:xfrm>
            <a:off x="4381484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394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394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3" name="Google Shape;1213;p8"/>
          <p:cNvSpPr/>
          <p:nvPr/>
        </p:nvSpPr>
        <p:spPr>
          <a:xfrm>
            <a:off x="5841979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5"/>
                </a:moveTo>
                <a:cubicBezTo>
                  <a:pt x="799" y="620"/>
                  <a:pt x="620" y="798"/>
                  <a:pt x="394" y="798"/>
                </a:cubicBezTo>
                <a:cubicBezTo>
                  <a:pt x="180" y="798"/>
                  <a:pt x="1" y="620"/>
                  <a:pt x="1" y="405"/>
                </a:cubicBezTo>
                <a:cubicBezTo>
                  <a:pt x="1" y="179"/>
                  <a:pt x="180" y="1"/>
                  <a:pt x="394" y="1"/>
                </a:cubicBezTo>
                <a:cubicBezTo>
                  <a:pt x="620" y="1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4" name="Google Shape;1214;p8"/>
          <p:cNvSpPr/>
          <p:nvPr/>
        </p:nvSpPr>
        <p:spPr>
          <a:xfrm>
            <a:off x="7299714" y="5707800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5"/>
                </a:moveTo>
                <a:cubicBezTo>
                  <a:pt x="810" y="620"/>
                  <a:pt x="631" y="798"/>
                  <a:pt x="405" y="798"/>
                </a:cubicBezTo>
                <a:cubicBezTo>
                  <a:pt x="191" y="798"/>
                  <a:pt x="0" y="620"/>
                  <a:pt x="0" y="405"/>
                </a:cubicBezTo>
                <a:cubicBezTo>
                  <a:pt x="0" y="179"/>
                  <a:pt x="191" y="1"/>
                  <a:pt x="405" y="1"/>
                </a:cubicBezTo>
                <a:cubicBezTo>
                  <a:pt x="631" y="1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5" name="Google Shape;1215;p8"/>
          <p:cNvSpPr/>
          <p:nvPr/>
        </p:nvSpPr>
        <p:spPr>
          <a:xfrm>
            <a:off x="731752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6" name="Google Shape;1216;p8"/>
          <p:cNvSpPr/>
          <p:nvPr/>
        </p:nvSpPr>
        <p:spPr>
          <a:xfrm>
            <a:off x="2192247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7" name="Google Shape;1217;p8"/>
          <p:cNvSpPr/>
          <p:nvPr/>
        </p:nvSpPr>
        <p:spPr>
          <a:xfrm>
            <a:off x="3649731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8" name="Google Shape;1218;p8"/>
          <p:cNvSpPr/>
          <p:nvPr/>
        </p:nvSpPr>
        <p:spPr>
          <a:xfrm>
            <a:off x="5110226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6"/>
                </a:moveTo>
                <a:cubicBezTo>
                  <a:pt x="799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9" y="179"/>
                  <a:pt x="799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9" name="Google Shape;1219;p8"/>
          <p:cNvSpPr/>
          <p:nvPr/>
        </p:nvSpPr>
        <p:spPr>
          <a:xfrm>
            <a:off x="6570971" y="6657554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0" name="Google Shape;1220;p8"/>
          <p:cNvSpPr/>
          <p:nvPr/>
        </p:nvSpPr>
        <p:spPr>
          <a:xfrm>
            <a:off x="8031484" y="-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8"/>
          <p:cNvSpPr/>
          <p:nvPr/>
        </p:nvSpPr>
        <p:spPr>
          <a:xfrm>
            <a:off x="9491979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2" name="Google Shape;1222;p8"/>
          <p:cNvSpPr/>
          <p:nvPr/>
        </p:nvSpPr>
        <p:spPr>
          <a:xfrm>
            <a:off x="10952474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3" name="Google Shape;1223;p8"/>
          <p:cNvSpPr/>
          <p:nvPr/>
        </p:nvSpPr>
        <p:spPr>
          <a:xfrm>
            <a:off x="8763236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4" name="Google Shape;1224;p8"/>
          <p:cNvSpPr/>
          <p:nvPr/>
        </p:nvSpPr>
        <p:spPr>
          <a:xfrm>
            <a:off x="10223731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5" name="Google Shape;1225;p8"/>
          <p:cNvSpPr/>
          <p:nvPr/>
        </p:nvSpPr>
        <p:spPr>
          <a:xfrm>
            <a:off x="11681215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6" name="Google Shape;1226;p8"/>
          <p:cNvSpPr/>
          <p:nvPr/>
        </p:nvSpPr>
        <p:spPr>
          <a:xfrm>
            <a:off x="8031484" y="1902762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405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7" name="Google Shape;1227;p8"/>
          <p:cNvSpPr/>
          <p:nvPr/>
        </p:nvSpPr>
        <p:spPr>
          <a:xfrm>
            <a:off x="9491979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8" name="Google Shape;1228;p8"/>
          <p:cNvSpPr/>
          <p:nvPr/>
        </p:nvSpPr>
        <p:spPr>
          <a:xfrm>
            <a:off x="10952474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9" name="Google Shape;1229;p8"/>
          <p:cNvSpPr/>
          <p:nvPr/>
        </p:nvSpPr>
        <p:spPr>
          <a:xfrm>
            <a:off x="8763236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19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8"/>
          <p:cNvSpPr/>
          <p:nvPr/>
        </p:nvSpPr>
        <p:spPr>
          <a:xfrm>
            <a:off x="10223731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8"/>
          <p:cNvSpPr/>
          <p:nvPr/>
        </p:nvSpPr>
        <p:spPr>
          <a:xfrm>
            <a:off x="11681215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8"/>
          <p:cNvSpPr/>
          <p:nvPr/>
        </p:nvSpPr>
        <p:spPr>
          <a:xfrm>
            <a:off x="8031484" y="3805282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3" name="Google Shape;1233;p8"/>
          <p:cNvSpPr/>
          <p:nvPr/>
        </p:nvSpPr>
        <p:spPr>
          <a:xfrm>
            <a:off x="9491979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4" name="Google Shape;1234;p8"/>
          <p:cNvSpPr/>
          <p:nvPr/>
        </p:nvSpPr>
        <p:spPr>
          <a:xfrm>
            <a:off x="10952474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5" name="Google Shape;1235;p8"/>
          <p:cNvSpPr/>
          <p:nvPr/>
        </p:nvSpPr>
        <p:spPr>
          <a:xfrm>
            <a:off x="8763236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19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6" name="Google Shape;1236;p8"/>
          <p:cNvSpPr/>
          <p:nvPr/>
        </p:nvSpPr>
        <p:spPr>
          <a:xfrm>
            <a:off x="10223731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8"/>
          <p:cNvSpPr/>
          <p:nvPr/>
        </p:nvSpPr>
        <p:spPr>
          <a:xfrm>
            <a:off x="11681215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8"/>
          <p:cNvSpPr/>
          <p:nvPr/>
        </p:nvSpPr>
        <p:spPr>
          <a:xfrm>
            <a:off x="8031484" y="5707800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8"/>
          <p:cNvSpPr/>
          <p:nvPr/>
        </p:nvSpPr>
        <p:spPr>
          <a:xfrm>
            <a:off x="-248000" y="1514967"/>
            <a:ext cx="12688000" cy="4006800"/>
          </a:xfrm>
          <a:prstGeom prst="doubleWave">
            <a:avLst>
              <a:gd name="adj1" fmla="val 6250"/>
              <a:gd name="adj2" fmla="val -27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8"/>
          <p:cNvSpPr/>
          <p:nvPr/>
        </p:nvSpPr>
        <p:spPr>
          <a:xfrm>
            <a:off x="9491979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8"/>
          <p:cNvSpPr/>
          <p:nvPr/>
        </p:nvSpPr>
        <p:spPr>
          <a:xfrm>
            <a:off x="10952474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8"/>
          <p:cNvSpPr/>
          <p:nvPr/>
        </p:nvSpPr>
        <p:spPr>
          <a:xfrm>
            <a:off x="8763236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8"/>
          <p:cNvSpPr/>
          <p:nvPr/>
        </p:nvSpPr>
        <p:spPr>
          <a:xfrm>
            <a:off x="10223731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8"/>
          <p:cNvSpPr/>
          <p:nvPr/>
        </p:nvSpPr>
        <p:spPr>
          <a:xfrm>
            <a:off x="11681215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8"/>
          <p:cNvSpPr txBox="1">
            <a:spLocks noGrp="1"/>
          </p:cNvSpPr>
          <p:nvPr>
            <p:ph type="title"/>
          </p:nvPr>
        </p:nvSpPr>
        <p:spPr>
          <a:xfrm>
            <a:off x="1141467" y="2217600"/>
            <a:ext cx="9704400" cy="27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3294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9"/>
          <p:cNvSpPr/>
          <p:nvPr/>
        </p:nvSpPr>
        <p:spPr>
          <a:xfrm>
            <a:off x="-50800" y="3467100"/>
            <a:ext cx="12242800" cy="3390800"/>
          </a:xfrm>
          <a:prstGeom prst="rect">
            <a:avLst/>
          </a:prstGeom>
          <a:solidFill>
            <a:srgbClr val="FDB4C4">
              <a:alpha val="1562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8" name="Google Shape;1248;p9"/>
          <p:cNvSpPr/>
          <p:nvPr/>
        </p:nvSpPr>
        <p:spPr>
          <a:xfrm>
            <a:off x="1920800" y="1342400"/>
            <a:ext cx="8350400" cy="3255200"/>
          </a:xfrm>
          <a:prstGeom prst="doubleWave">
            <a:avLst>
              <a:gd name="adj1" fmla="val 6250"/>
              <a:gd name="adj2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9" name="Google Shape;1249;p9"/>
          <p:cNvSpPr txBox="1">
            <a:spLocks noGrp="1"/>
          </p:cNvSpPr>
          <p:nvPr>
            <p:ph type="title"/>
          </p:nvPr>
        </p:nvSpPr>
        <p:spPr>
          <a:xfrm>
            <a:off x="2386700" y="1251133"/>
            <a:ext cx="71264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50" name="Google Shape;1250;p9"/>
          <p:cNvSpPr txBox="1">
            <a:spLocks noGrp="1"/>
          </p:cNvSpPr>
          <p:nvPr>
            <p:ph type="subTitle" idx="1"/>
          </p:nvPr>
        </p:nvSpPr>
        <p:spPr>
          <a:xfrm>
            <a:off x="3253200" y="3467100"/>
            <a:ext cx="5393600" cy="9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3742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lt1"/>
        </a:solidFill>
        <a:effectLst/>
      </p:bgPr>
    </p:bg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4" name="Google Shape;1284;p11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1285" name="Google Shape;1285;p11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1286" name="Google Shape;1286;p11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11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11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11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11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11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11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11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11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295" name="Google Shape;1295;p11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1296" name="Google Shape;1296;p11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11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11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11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11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11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11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11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11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05" name="Google Shape;1305;p11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1306" name="Google Shape;1306;p11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1307" name="Google Shape;1307;p11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11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11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11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11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11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11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11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11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316" name="Google Shape;1316;p11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1317" name="Google Shape;1317;p11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11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11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11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11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11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11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11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11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1326" name="Google Shape;1326;p11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7" name="Google Shape;1327;p11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28" name="Google Shape;1328;p11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1329" name="Google Shape;1329;p11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11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11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11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11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11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11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11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11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11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11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11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11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11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11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11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11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11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11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11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9" name="Google Shape;1349;p11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0" name="Google Shape;1350;p11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11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11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11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11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5" name="Google Shape;1355;p11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6" name="Google Shape;1356;p11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11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11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11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1" name="Google Shape;1361;p11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2" name="Google Shape;1362;p11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11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365" name="Google Shape;1365;p11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1366" name="Google Shape;1366;p11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11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11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11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11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11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11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11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11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11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11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11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11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11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11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11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11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11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11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11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11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11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11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11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11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11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11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11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11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11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11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11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11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11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11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11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11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11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11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11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11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11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11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11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11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11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11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11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11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11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11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11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11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11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11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11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11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11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11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11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426" name="Google Shape;1426;p11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" name="Google Shape;1427;p11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" name="Google Shape;1428;p11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" name="Google Shape;1429;p11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" name="Google Shape;1430;p11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" name="Google Shape;1431;p11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" name="Google Shape;1432;p11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" name="Google Shape;1433;p11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" name="Google Shape;1434;p11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" name="Google Shape;1435;p11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" name="Google Shape;1436;p11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" name="Google Shape;1437;p11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" name="Google Shape;1438;p11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" name="Google Shape;1439;p11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" name="Google Shape;1440;p11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" name="Google Shape;1441;p11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" name="Google Shape;1442;p11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" name="Google Shape;1443;p11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" name="Google Shape;1444;p11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" name="Google Shape;1445;p11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" name="Google Shape;1446;p11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" name="Google Shape;1447;p11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" name="Google Shape;1448;p11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9" name="Google Shape;1449;p11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0" name="Google Shape;1450;p11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11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11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11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11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5" name="Google Shape;1455;p11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6" name="Google Shape;1456;p11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7" name="Google Shape;1457;p11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8" name="Google Shape;1458;p11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9" name="Google Shape;1459;p11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0" name="Google Shape;1460;p11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1" name="Google Shape;1461;p11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462" name="Google Shape;1462;p11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1463" name="Google Shape;1463;p11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11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11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11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11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11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11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11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11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11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11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11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11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11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11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11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11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11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11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11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11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11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11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11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11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11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11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11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11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11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11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11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11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11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11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11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11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11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11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11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11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11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11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11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11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11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11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11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11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11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11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11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11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11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11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11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11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11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11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523" name="Google Shape;1523;p11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4" name="Google Shape;1524;p11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5" name="Google Shape;1525;p11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6" name="Google Shape;1526;p11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7" name="Google Shape;1527;p11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8" name="Google Shape;1528;p11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9" name="Google Shape;1529;p11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0" name="Google Shape;1530;p11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1" name="Google Shape;1531;p11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2" name="Google Shape;1532;p11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3" name="Google Shape;1533;p11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4" name="Google Shape;1534;p11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5" name="Google Shape;1535;p11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6" name="Google Shape;1536;p11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2" name="Google Shape;1552;p11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3" name="Google Shape;1553;p11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F1DB58">
                <a:alpha val="47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559" name="Google Shape;1559;p11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1560" name="Google Shape;1560;p11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11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11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11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11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11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11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11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11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11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11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11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11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11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11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11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11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11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11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11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11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11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11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11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11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11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11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11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11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11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11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11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11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11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11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11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11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11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11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11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11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11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11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11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11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11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11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11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11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11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11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11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11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11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11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11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11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11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11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11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rgbClr val="F1DB58">
                  <a:alpha val="47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20" name="Google Shape;1620;p11"/>
          <p:cNvGrpSpPr/>
          <p:nvPr/>
        </p:nvGrpSpPr>
        <p:grpSpPr>
          <a:xfrm>
            <a:off x="1757901" y="1258900"/>
            <a:ext cx="8707633" cy="4190800"/>
            <a:chOff x="1308900" y="944175"/>
            <a:chExt cx="6530725" cy="3143100"/>
          </a:xfrm>
        </p:grpSpPr>
        <p:sp>
          <p:nvSpPr>
            <p:cNvPr id="1621" name="Google Shape;1621;p11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rgbClr val="F1DB58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rgbClr val="FFF9D4">
                <a:alpha val="6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624" name="Google Shape;1624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25" name="Google Shape;1625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26" name="Google Shape;1626;p11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5952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345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bg>
      <p:bgPr>
        <a:solidFill>
          <a:srgbClr val="F0BEF1">
            <a:alpha val="31700"/>
          </a:srgbClr>
        </a:solidFill>
        <a:effectLst/>
      </p:bgPr>
    </p:bg>
    <p:spTree>
      <p:nvGrpSpPr>
        <p:cNvPr id="1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" name="Google Shape;1700;p17"/>
          <p:cNvSpPr/>
          <p:nvPr/>
        </p:nvSpPr>
        <p:spPr>
          <a:xfrm rot="-109">
            <a:off x="-228600" y="444400"/>
            <a:ext cx="12649200" cy="5969200"/>
          </a:xfrm>
          <a:prstGeom prst="doubleWave">
            <a:avLst>
              <a:gd name="adj1" fmla="val 6250"/>
              <a:gd name="adj2" fmla="val -663"/>
            </a:avLst>
          </a:prstGeom>
          <a:solidFill>
            <a:srgbClr val="F0BEF1">
              <a:alpha val="299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01" name="Google Shape;1701;p17"/>
          <p:cNvSpPr txBox="1">
            <a:spLocks noGrp="1"/>
          </p:cNvSpPr>
          <p:nvPr>
            <p:ph type="title"/>
          </p:nvPr>
        </p:nvSpPr>
        <p:spPr>
          <a:xfrm>
            <a:off x="1296833" y="2073267"/>
            <a:ext cx="4318800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02" name="Google Shape;1702;p17"/>
          <p:cNvSpPr/>
          <p:nvPr/>
        </p:nvSpPr>
        <p:spPr>
          <a:xfrm rot="-5400000">
            <a:off x="5372433" y="902200"/>
            <a:ext cx="7252000" cy="4964400"/>
          </a:xfrm>
          <a:prstGeom prst="doubleWave">
            <a:avLst>
              <a:gd name="adj1" fmla="val 6250"/>
              <a:gd name="adj2" fmla="val -66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03" name="Google Shape;1703;p17"/>
          <p:cNvSpPr txBox="1"/>
          <p:nvPr/>
        </p:nvSpPr>
        <p:spPr>
          <a:xfrm rot="3272774">
            <a:off x="6095949" y="125569"/>
            <a:ext cx="825452" cy="100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8000" b="0" i="0" u="none" strike="noStrike" kern="0" cap="none" spc="0" normalizeH="0" baseline="0" noProof="0">
                <a:ln>
                  <a:noFill/>
                </a:ln>
                <a:solidFill>
                  <a:srgbClr val="6CCA9C"/>
                </a:solidFill>
                <a:effectLst/>
                <a:uLnTx/>
                <a:uFillTx/>
                <a:latin typeface="Itim"/>
                <a:ea typeface="Itim"/>
                <a:cs typeface="Itim"/>
                <a:sym typeface="Itim"/>
              </a:rPr>
              <a:t>*</a:t>
            </a:r>
            <a:endParaRPr kumimoji="0" sz="8000" b="0" i="0" u="none" strike="noStrike" kern="0" cap="none" spc="0" normalizeH="0" baseline="0" noProof="0">
              <a:ln>
                <a:noFill/>
              </a:ln>
              <a:solidFill>
                <a:srgbClr val="6CCA9C"/>
              </a:solidFill>
              <a:effectLst/>
              <a:uLnTx/>
              <a:uFillTx/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704" name="Google Shape;1704;p17"/>
          <p:cNvSpPr txBox="1"/>
          <p:nvPr/>
        </p:nvSpPr>
        <p:spPr>
          <a:xfrm rot="3272774">
            <a:off x="6331282" y="3634636"/>
            <a:ext cx="825452" cy="100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8000" b="0" i="0" u="none" strike="noStrike" kern="0" cap="none" spc="0" normalizeH="0" baseline="0" noProof="0">
                <a:ln>
                  <a:noFill/>
                </a:ln>
                <a:solidFill>
                  <a:srgbClr val="7FBFDA"/>
                </a:solidFill>
                <a:effectLst/>
                <a:uLnTx/>
                <a:uFillTx/>
                <a:latin typeface="Itim"/>
                <a:ea typeface="Itim"/>
                <a:cs typeface="Itim"/>
                <a:sym typeface="Itim"/>
              </a:rPr>
              <a:t>*</a:t>
            </a:r>
            <a:endParaRPr kumimoji="0" sz="8000" b="0" i="0" u="none" strike="noStrike" kern="0" cap="none" spc="0" normalizeH="0" baseline="0" noProof="0">
              <a:ln>
                <a:noFill/>
              </a:ln>
              <a:solidFill>
                <a:srgbClr val="7FBFDA"/>
              </a:solidFill>
              <a:effectLst/>
              <a:uLnTx/>
              <a:uFillTx/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705" name="Google Shape;1705;p17"/>
          <p:cNvSpPr txBox="1"/>
          <p:nvPr/>
        </p:nvSpPr>
        <p:spPr>
          <a:xfrm rot="3272774">
            <a:off x="11303215" y="1472736"/>
            <a:ext cx="825452" cy="100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6533" b="0" i="0" u="none" strike="noStrike" kern="0" cap="none" spc="0" normalizeH="0" baseline="0" noProof="0">
                <a:ln>
                  <a:noFill/>
                </a:ln>
                <a:solidFill>
                  <a:srgbClr val="7FBFDA"/>
                </a:solidFill>
                <a:effectLst/>
                <a:uLnTx/>
                <a:uFillTx/>
                <a:latin typeface="Itim"/>
                <a:ea typeface="Itim"/>
                <a:cs typeface="Itim"/>
                <a:sym typeface="Itim"/>
              </a:rPr>
              <a:t>*</a:t>
            </a:r>
            <a:endParaRPr kumimoji="0" sz="6533" b="0" i="0" u="none" strike="noStrike" kern="0" cap="none" spc="0" normalizeH="0" baseline="0" noProof="0">
              <a:ln>
                <a:noFill/>
              </a:ln>
              <a:solidFill>
                <a:srgbClr val="7FBFDA"/>
              </a:solidFill>
              <a:effectLst/>
              <a:uLnTx/>
              <a:uFillTx/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706" name="Google Shape;1706;p17"/>
          <p:cNvSpPr txBox="1"/>
          <p:nvPr/>
        </p:nvSpPr>
        <p:spPr>
          <a:xfrm rot="3272774">
            <a:off x="11303215" y="5536736"/>
            <a:ext cx="825452" cy="100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666" b="0" i="0" u="none" strike="noStrike" kern="0" cap="none" spc="0" normalizeH="0" baseline="0" noProof="0">
                <a:ln>
                  <a:noFill/>
                </a:ln>
                <a:solidFill>
                  <a:srgbClr val="6CCA9C"/>
                </a:solidFill>
                <a:effectLst/>
                <a:uLnTx/>
                <a:uFillTx/>
                <a:latin typeface="Itim"/>
                <a:ea typeface="Itim"/>
                <a:cs typeface="Itim"/>
                <a:sym typeface="Itim"/>
              </a:rPr>
              <a:t>*</a:t>
            </a:r>
            <a:endParaRPr kumimoji="0" sz="10666" b="0" i="0" u="none" strike="noStrike" kern="0" cap="none" spc="0" normalizeH="0" baseline="0" noProof="0">
              <a:ln>
                <a:noFill/>
              </a:ln>
              <a:solidFill>
                <a:srgbClr val="6CCA9C"/>
              </a:solidFill>
              <a:effectLst/>
              <a:uLnTx/>
              <a:uFillTx/>
              <a:latin typeface="Itim"/>
              <a:ea typeface="Itim"/>
              <a:cs typeface="Itim"/>
              <a:sym typeface="Itim"/>
            </a:endParaRPr>
          </a:p>
        </p:txBody>
      </p:sp>
    </p:spTree>
    <p:extLst>
      <p:ext uri="{BB962C8B-B14F-4D97-AF65-F5344CB8AC3E}">
        <p14:creationId xmlns:p14="http://schemas.microsoft.com/office/powerpoint/2010/main" val="38631134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bg>
      <p:bgPr>
        <a:solidFill>
          <a:srgbClr val="C2E8F8">
            <a:alpha val="48660"/>
          </a:srgbClr>
        </a:solidFill>
        <a:effectLst/>
      </p:bgPr>
    </p:bg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19"/>
          <p:cNvSpPr/>
          <p:nvPr/>
        </p:nvSpPr>
        <p:spPr>
          <a:xfrm rot="10800000">
            <a:off x="-63524" y="5232384"/>
            <a:ext cx="12268224" cy="1625616"/>
          </a:xfrm>
          <a:prstGeom prst="flowChartDocumen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81" name="Google Shape;1781;p19"/>
          <p:cNvSpPr txBox="1">
            <a:spLocks noGrp="1"/>
          </p:cNvSpPr>
          <p:nvPr>
            <p:ph type="title"/>
          </p:nvPr>
        </p:nvSpPr>
        <p:spPr>
          <a:xfrm>
            <a:off x="3147784" y="1104900"/>
            <a:ext cx="5896400" cy="24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2" name="Google Shape;1782;p19"/>
          <p:cNvSpPr/>
          <p:nvPr/>
        </p:nvSpPr>
        <p:spPr>
          <a:xfrm>
            <a:off x="-934356" y="117843"/>
            <a:ext cx="2508336" cy="1731744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83" name="Google Shape;1783;p19"/>
          <p:cNvSpPr/>
          <p:nvPr/>
        </p:nvSpPr>
        <p:spPr>
          <a:xfrm>
            <a:off x="10077411" y="-784308"/>
            <a:ext cx="2508336" cy="1731744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84" name="Google Shape;1784;p19"/>
          <p:cNvSpPr/>
          <p:nvPr/>
        </p:nvSpPr>
        <p:spPr>
          <a:xfrm flipH="1">
            <a:off x="7240335" y="840581"/>
            <a:ext cx="2768400" cy="1911168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85" name="Google Shape;1785;p19"/>
          <p:cNvSpPr/>
          <p:nvPr/>
        </p:nvSpPr>
        <p:spPr>
          <a:xfrm>
            <a:off x="11271204" y="1663987"/>
            <a:ext cx="1575648" cy="1087776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86" name="Google Shape;1786;p19"/>
          <p:cNvSpPr/>
          <p:nvPr/>
        </p:nvSpPr>
        <p:spPr>
          <a:xfrm>
            <a:off x="2711404" y="-406564"/>
            <a:ext cx="1575648" cy="1087776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87" name="Google Shape;1787;p19"/>
          <p:cNvSpPr/>
          <p:nvPr/>
        </p:nvSpPr>
        <p:spPr>
          <a:xfrm>
            <a:off x="1516737" y="1957403"/>
            <a:ext cx="1575648" cy="1087920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788" name="Google Shape;1788;p19"/>
          <p:cNvGrpSpPr/>
          <p:nvPr/>
        </p:nvGrpSpPr>
        <p:grpSpPr>
          <a:xfrm>
            <a:off x="222795" y="-10539"/>
            <a:ext cx="9639072" cy="3956660"/>
            <a:chOff x="-118812" y="-141344"/>
            <a:chExt cx="5618921" cy="2306463"/>
          </a:xfrm>
        </p:grpSpPr>
        <p:grpSp>
          <p:nvGrpSpPr>
            <p:cNvPr id="1789" name="Google Shape;1789;p19"/>
            <p:cNvGrpSpPr/>
            <p:nvPr/>
          </p:nvGrpSpPr>
          <p:grpSpPr>
            <a:xfrm>
              <a:off x="-118812" y="-141344"/>
              <a:ext cx="2508865" cy="2050894"/>
              <a:chOff x="-1820612" y="-2694044"/>
              <a:chExt cx="2508865" cy="2050894"/>
            </a:xfrm>
          </p:grpSpPr>
          <p:sp>
            <p:nvSpPr>
              <p:cNvPr id="1790" name="Google Shape;1790;p19"/>
              <p:cNvSpPr/>
              <p:nvPr/>
            </p:nvSpPr>
            <p:spPr>
              <a:xfrm>
                <a:off x="-587504" y="-243679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19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19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19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19"/>
              <p:cNvSpPr/>
              <p:nvPr/>
            </p:nvSpPr>
            <p:spPr>
              <a:xfrm>
                <a:off x="-118624" y="-9040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795" name="Google Shape;1795;p19"/>
            <p:cNvGrpSpPr/>
            <p:nvPr/>
          </p:nvGrpSpPr>
          <p:grpSpPr>
            <a:xfrm>
              <a:off x="137988" y="-141344"/>
              <a:ext cx="5362121" cy="2306463"/>
              <a:chOff x="-3135437" y="-3236969"/>
              <a:chExt cx="5362121" cy="2306463"/>
            </a:xfrm>
          </p:grpSpPr>
          <p:sp>
            <p:nvSpPr>
              <p:cNvPr id="1796" name="Google Shape;1796;p19"/>
              <p:cNvSpPr/>
              <p:nvPr/>
            </p:nvSpPr>
            <p:spPr>
              <a:xfrm>
                <a:off x="2113109" y="-1373246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19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19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19"/>
              <p:cNvSpPr/>
              <p:nvPr/>
            </p:nvSpPr>
            <p:spPr>
              <a:xfrm>
                <a:off x="-26447" y="-323696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19"/>
              <p:cNvSpPr/>
              <p:nvPr/>
            </p:nvSpPr>
            <p:spPr>
              <a:xfrm>
                <a:off x="-2397244" y="-1231948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19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19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19"/>
              <p:cNvSpPr/>
              <p:nvPr/>
            </p:nvSpPr>
            <p:spPr>
              <a:xfrm>
                <a:off x="-2301800" y="-2667089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04" name="Google Shape;1804;p19"/>
          <p:cNvGrpSpPr/>
          <p:nvPr/>
        </p:nvGrpSpPr>
        <p:grpSpPr>
          <a:xfrm flipH="1">
            <a:off x="4428549" y="-201197"/>
            <a:ext cx="7763451" cy="3808017"/>
            <a:chOff x="-396757" y="-173583"/>
            <a:chExt cx="4860257" cy="2383984"/>
          </a:xfrm>
        </p:grpSpPr>
        <p:grpSp>
          <p:nvGrpSpPr>
            <p:cNvPr id="1805" name="Google Shape;1805;p19"/>
            <p:cNvGrpSpPr/>
            <p:nvPr/>
          </p:nvGrpSpPr>
          <p:grpSpPr>
            <a:xfrm>
              <a:off x="-150500" y="-47625"/>
              <a:ext cx="2991913" cy="1957175"/>
              <a:chOff x="-1852300" y="-2600325"/>
              <a:chExt cx="2991913" cy="1957175"/>
            </a:xfrm>
          </p:grpSpPr>
          <p:sp>
            <p:nvSpPr>
              <p:cNvPr id="1806" name="Google Shape;1806;p19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19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19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19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19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811" name="Google Shape;1811;p19"/>
            <p:cNvGrpSpPr/>
            <p:nvPr/>
          </p:nvGrpSpPr>
          <p:grpSpPr>
            <a:xfrm>
              <a:off x="-396757" y="-173583"/>
              <a:ext cx="4860257" cy="2383984"/>
              <a:chOff x="-3670182" y="-3269208"/>
              <a:chExt cx="4860257" cy="2383984"/>
            </a:xfrm>
          </p:grpSpPr>
          <p:sp>
            <p:nvSpPr>
              <p:cNvPr id="1812" name="Google Shape;1812;p19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19"/>
              <p:cNvSpPr/>
              <p:nvPr/>
            </p:nvSpPr>
            <p:spPr>
              <a:xfrm>
                <a:off x="-2944619" y="-1996074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19"/>
              <p:cNvSpPr/>
              <p:nvPr/>
            </p:nvSpPr>
            <p:spPr>
              <a:xfrm>
                <a:off x="597930" y="-3269208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19"/>
              <p:cNvSpPr/>
              <p:nvPr/>
            </p:nvSpPr>
            <p:spPr>
              <a:xfrm>
                <a:off x="-3670182" y="-2362739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19"/>
              <p:cNvSpPr/>
              <p:nvPr/>
            </p:nvSpPr>
            <p:spPr>
              <a:xfrm>
                <a:off x="-2958849" y="-122813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9142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 only 10">
    <p:bg>
      <p:bgPr>
        <a:solidFill>
          <a:schemeClr val="accent4"/>
        </a:solidFill>
        <a:effectLst/>
      </p:bgPr>
    </p:bg>
    <p:spTree>
      <p:nvGrpSpPr>
        <p:cNvPr id="1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20"/>
          <p:cNvSpPr/>
          <p:nvPr/>
        </p:nvSpPr>
        <p:spPr>
          <a:xfrm rot="5400000" flipH="1">
            <a:off x="4648084" y="1073033"/>
            <a:ext cx="6937600" cy="4702000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19" name="Google Shape;1819;p20"/>
          <p:cNvSpPr/>
          <p:nvPr/>
        </p:nvSpPr>
        <p:spPr>
          <a:xfrm rot="-5400000" flipH="1">
            <a:off x="606317" y="1082967"/>
            <a:ext cx="6937600" cy="4702000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20" name="Google Shape;1820;p20"/>
          <p:cNvSpPr/>
          <p:nvPr/>
        </p:nvSpPr>
        <p:spPr>
          <a:xfrm rot="-5400000">
            <a:off x="5291970" y="-1380415"/>
            <a:ext cx="8896212" cy="9904349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rgbClr val="FFFFFF">
              <a:alpha val="410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21" name="Google Shape;1821;p20"/>
          <p:cNvSpPr/>
          <p:nvPr/>
        </p:nvSpPr>
        <p:spPr>
          <a:xfrm rot="-5400000">
            <a:off x="-2759830" y="-1215315"/>
            <a:ext cx="8896212" cy="9904349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rgbClr val="FFFFFF">
              <a:alpha val="410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22" name="Google Shape;1822;p20"/>
          <p:cNvSpPr txBox="1">
            <a:spLocks noGrp="1"/>
          </p:cNvSpPr>
          <p:nvPr>
            <p:ph type="title"/>
          </p:nvPr>
        </p:nvSpPr>
        <p:spPr>
          <a:xfrm>
            <a:off x="2697000" y="2868600"/>
            <a:ext cx="6798000" cy="20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65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48593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bg>
      <p:bgPr>
        <a:solidFill>
          <a:srgbClr val="FFAFC1">
            <a:alpha val="31250"/>
          </a:srgbClr>
        </a:solidFill>
        <a:effectLst/>
      </p:bgPr>
    </p:bg>
    <p:spTree>
      <p:nvGrpSpPr>
        <p:cNvPr id="1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Google Shape;1824;p21"/>
          <p:cNvSpPr txBox="1">
            <a:spLocks noGrp="1"/>
          </p:cNvSpPr>
          <p:nvPr>
            <p:ph type="title"/>
          </p:nvPr>
        </p:nvSpPr>
        <p:spPr>
          <a:xfrm>
            <a:off x="1467400" y="2927224"/>
            <a:ext cx="3762800" cy="14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267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grpSp>
        <p:nvGrpSpPr>
          <p:cNvPr id="1825" name="Google Shape;1825;p21"/>
          <p:cNvGrpSpPr/>
          <p:nvPr/>
        </p:nvGrpSpPr>
        <p:grpSpPr>
          <a:xfrm>
            <a:off x="133326" y="45109"/>
            <a:ext cx="12139087" cy="6402875"/>
            <a:chOff x="99994" y="33832"/>
            <a:chExt cx="9104315" cy="4802156"/>
          </a:xfrm>
        </p:grpSpPr>
        <p:sp>
          <p:nvSpPr>
            <p:cNvPr id="1826" name="Google Shape;1826;p21"/>
            <p:cNvSpPr/>
            <p:nvPr/>
          </p:nvSpPr>
          <p:spPr>
            <a:xfrm>
              <a:off x="99994" y="33832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7" name="Google Shape;1827;p21"/>
            <p:cNvSpPr/>
            <p:nvPr/>
          </p:nvSpPr>
          <p:spPr>
            <a:xfrm>
              <a:off x="998273" y="3383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8" name="Google Shape;1828;p21"/>
            <p:cNvSpPr/>
            <p:nvPr/>
          </p:nvSpPr>
          <p:spPr>
            <a:xfrm>
              <a:off x="1896552" y="3383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9" name="Google Shape;1829;p21"/>
            <p:cNvSpPr/>
            <p:nvPr/>
          </p:nvSpPr>
          <p:spPr>
            <a:xfrm>
              <a:off x="2794831" y="3383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0" name="Google Shape;1830;p21"/>
            <p:cNvSpPr/>
            <p:nvPr/>
          </p:nvSpPr>
          <p:spPr>
            <a:xfrm>
              <a:off x="3693110" y="3383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1" name="Google Shape;1831;p21"/>
            <p:cNvSpPr/>
            <p:nvPr/>
          </p:nvSpPr>
          <p:spPr>
            <a:xfrm>
              <a:off x="4589692" y="33832"/>
              <a:ext cx="124976" cy="123279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2" name="Google Shape;1832;p21"/>
            <p:cNvSpPr/>
            <p:nvPr/>
          </p:nvSpPr>
          <p:spPr>
            <a:xfrm>
              <a:off x="550060" y="617978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3" name="Google Shape;1833;p21"/>
            <p:cNvSpPr/>
            <p:nvPr/>
          </p:nvSpPr>
          <p:spPr>
            <a:xfrm>
              <a:off x="1448339" y="617978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4" name="Google Shape;1834;p21"/>
            <p:cNvSpPr/>
            <p:nvPr/>
          </p:nvSpPr>
          <p:spPr>
            <a:xfrm>
              <a:off x="2344766" y="617978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5" name="Google Shape;1835;p21"/>
            <p:cNvSpPr/>
            <p:nvPr/>
          </p:nvSpPr>
          <p:spPr>
            <a:xfrm>
              <a:off x="3243045" y="617978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6" name="Google Shape;1836;p21"/>
            <p:cNvSpPr/>
            <p:nvPr/>
          </p:nvSpPr>
          <p:spPr>
            <a:xfrm>
              <a:off x="4141478" y="617978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7" name="Google Shape;1837;p21"/>
            <p:cNvSpPr/>
            <p:nvPr/>
          </p:nvSpPr>
          <p:spPr>
            <a:xfrm>
              <a:off x="5039757" y="617978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8" name="Google Shape;1838;p21"/>
            <p:cNvSpPr/>
            <p:nvPr/>
          </p:nvSpPr>
          <p:spPr>
            <a:xfrm>
              <a:off x="99994" y="1202124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9" name="Google Shape;1839;p21"/>
            <p:cNvSpPr/>
            <p:nvPr/>
          </p:nvSpPr>
          <p:spPr>
            <a:xfrm>
              <a:off x="998273" y="1202124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0" name="Google Shape;1840;p21"/>
            <p:cNvSpPr/>
            <p:nvPr/>
          </p:nvSpPr>
          <p:spPr>
            <a:xfrm>
              <a:off x="1896552" y="1202124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1" name="Google Shape;1841;p21"/>
            <p:cNvSpPr/>
            <p:nvPr/>
          </p:nvSpPr>
          <p:spPr>
            <a:xfrm>
              <a:off x="2794831" y="1202124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2" name="Google Shape;1842;p21"/>
            <p:cNvSpPr/>
            <p:nvPr/>
          </p:nvSpPr>
          <p:spPr>
            <a:xfrm>
              <a:off x="3693110" y="1202124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3" name="Google Shape;1843;p21"/>
            <p:cNvSpPr/>
            <p:nvPr/>
          </p:nvSpPr>
          <p:spPr>
            <a:xfrm>
              <a:off x="4589692" y="1202124"/>
              <a:ext cx="124976" cy="123279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4" name="Google Shape;1844;p21"/>
            <p:cNvSpPr/>
            <p:nvPr/>
          </p:nvSpPr>
          <p:spPr>
            <a:xfrm>
              <a:off x="550060" y="178812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5" name="Google Shape;1845;p21"/>
            <p:cNvSpPr/>
            <p:nvPr/>
          </p:nvSpPr>
          <p:spPr>
            <a:xfrm>
              <a:off x="1448339" y="178812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6" name="Google Shape;1846;p21"/>
            <p:cNvSpPr/>
            <p:nvPr/>
          </p:nvSpPr>
          <p:spPr>
            <a:xfrm>
              <a:off x="2344766" y="178812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7" name="Google Shape;1847;p21"/>
            <p:cNvSpPr/>
            <p:nvPr/>
          </p:nvSpPr>
          <p:spPr>
            <a:xfrm>
              <a:off x="3243045" y="178812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8" name="Google Shape;1848;p21"/>
            <p:cNvSpPr/>
            <p:nvPr/>
          </p:nvSpPr>
          <p:spPr>
            <a:xfrm>
              <a:off x="4141478" y="1788122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9" name="Google Shape;1849;p21"/>
            <p:cNvSpPr/>
            <p:nvPr/>
          </p:nvSpPr>
          <p:spPr>
            <a:xfrm>
              <a:off x="5039757" y="1788122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0" name="Google Shape;1850;p21"/>
            <p:cNvSpPr/>
            <p:nvPr/>
          </p:nvSpPr>
          <p:spPr>
            <a:xfrm>
              <a:off x="99994" y="2372422"/>
              <a:ext cx="123125" cy="123125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1" name="Google Shape;1851;p21"/>
            <p:cNvSpPr/>
            <p:nvPr/>
          </p:nvSpPr>
          <p:spPr>
            <a:xfrm>
              <a:off x="998273" y="2372422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2" name="Google Shape;1852;p21"/>
            <p:cNvSpPr/>
            <p:nvPr/>
          </p:nvSpPr>
          <p:spPr>
            <a:xfrm>
              <a:off x="1896552" y="2372422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3" name="Google Shape;1853;p21"/>
            <p:cNvSpPr/>
            <p:nvPr/>
          </p:nvSpPr>
          <p:spPr>
            <a:xfrm>
              <a:off x="2794831" y="2372422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4" name="Google Shape;1854;p21"/>
            <p:cNvSpPr/>
            <p:nvPr/>
          </p:nvSpPr>
          <p:spPr>
            <a:xfrm>
              <a:off x="3693110" y="2372422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5" name="Google Shape;1855;p21"/>
            <p:cNvSpPr/>
            <p:nvPr/>
          </p:nvSpPr>
          <p:spPr>
            <a:xfrm>
              <a:off x="4589692" y="2372422"/>
              <a:ext cx="124976" cy="123125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6" name="Google Shape;1856;p21"/>
            <p:cNvSpPr/>
            <p:nvPr/>
          </p:nvSpPr>
          <p:spPr>
            <a:xfrm>
              <a:off x="550060" y="2958419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7" name="Google Shape;1857;p21"/>
            <p:cNvSpPr/>
            <p:nvPr/>
          </p:nvSpPr>
          <p:spPr>
            <a:xfrm>
              <a:off x="1448339" y="2958419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8" name="Google Shape;1858;p21"/>
            <p:cNvSpPr/>
            <p:nvPr/>
          </p:nvSpPr>
          <p:spPr>
            <a:xfrm>
              <a:off x="2344766" y="2958419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9" name="Google Shape;1859;p21"/>
            <p:cNvSpPr/>
            <p:nvPr/>
          </p:nvSpPr>
          <p:spPr>
            <a:xfrm>
              <a:off x="3243045" y="2958419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0" name="Google Shape;1860;p21"/>
            <p:cNvSpPr/>
            <p:nvPr/>
          </p:nvSpPr>
          <p:spPr>
            <a:xfrm>
              <a:off x="4141478" y="2958419"/>
              <a:ext cx="123125" cy="123125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1" name="Google Shape;1861;p21"/>
            <p:cNvSpPr/>
            <p:nvPr/>
          </p:nvSpPr>
          <p:spPr>
            <a:xfrm>
              <a:off x="5039757" y="2958419"/>
              <a:ext cx="123125" cy="123125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2" name="Google Shape;1862;p21"/>
            <p:cNvSpPr/>
            <p:nvPr/>
          </p:nvSpPr>
          <p:spPr>
            <a:xfrm>
              <a:off x="99994" y="3542565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3" name="Google Shape;1863;p21"/>
            <p:cNvSpPr/>
            <p:nvPr/>
          </p:nvSpPr>
          <p:spPr>
            <a:xfrm>
              <a:off x="998273" y="3542565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4" name="Google Shape;1864;p21"/>
            <p:cNvSpPr/>
            <p:nvPr/>
          </p:nvSpPr>
          <p:spPr>
            <a:xfrm>
              <a:off x="1896552" y="3542565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5" name="Google Shape;1865;p21"/>
            <p:cNvSpPr/>
            <p:nvPr/>
          </p:nvSpPr>
          <p:spPr>
            <a:xfrm>
              <a:off x="2794831" y="3542565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6" name="Google Shape;1866;p21"/>
            <p:cNvSpPr/>
            <p:nvPr/>
          </p:nvSpPr>
          <p:spPr>
            <a:xfrm>
              <a:off x="3693110" y="3542565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7" name="Google Shape;1867;p21"/>
            <p:cNvSpPr/>
            <p:nvPr/>
          </p:nvSpPr>
          <p:spPr>
            <a:xfrm>
              <a:off x="4589692" y="3542565"/>
              <a:ext cx="124976" cy="123279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5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8" name="Google Shape;1868;p21"/>
            <p:cNvSpPr/>
            <p:nvPr/>
          </p:nvSpPr>
          <p:spPr>
            <a:xfrm>
              <a:off x="550060" y="4128563"/>
              <a:ext cx="123279" cy="121428"/>
            </a:xfrm>
            <a:custGeom>
              <a:avLst/>
              <a:gdLst/>
              <a:ahLst/>
              <a:cxnLst/>
              <a:rect l="l" t="t" r="r" b="b"/>
              <a:pathLst>
                <a:path w="799" h="787" extrusionOk="0">
                  <a:moveTo>
                    <a:pt x="798" y="393"/>
                  </a:moveTo>
                  <a:cubicBezTo>
                    <a:pt x="798" y="620"/>
                    <a:pt x="619" y="786"/>
                    <a:pt x="393" y="786"/>
                  </a:cubicBezTo>
                  <a:cubicBezTo>
                    <a:pt x="179" y="786"/>
                    <a:pt x="0" y="608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9" name="Google Shape;1869;p21"/>
            <p:cNvSpPr/>
            <p:nvPr/>
          </p:nvSpPr>
          <p:spPr>
            <a:xfrm>
              <a:off x="1448339" y="4128563"/>
              <a:ext cx="123279" cy="121428"/>
            </a:xfrm>
            <a:custGeom>
              <a:avLst/>
              <a:gdLst/>
              <a:ahLst/>
              <a:cxnLst/>
              <a:rect l="l" t="t" r="r" b="b"/>
              <a:pathLst>
                <a:path w="799" h="787" extrusionOk="0">
                  <a:moveTo>
                    <a:pt x="798" y="393"/>
                  </a:moveTo>
                  <a:cubicBezTo>
                    <a:pt x="798" y="620"/>
                    <a:pt x="620" y="786"/>
                    <a:pt x="393" y="786"/>
                  </a:cubicBezTo>
                  <a:cubicBezTo>
                    <a:pt x="179" y="786"/>
                    <a:pt x="0" y="608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0" name="Google Shape;1870;p21"/>
            <p:cNvSpPr/>
            <p:nvPr/>
          </p:nvSpPr>
          <p:spPr>
            <a:xfrm>
              <a:off x="2344766" y="4128563"/>
              <a:ext cx="123279" cy="121428"/>
            </a:xfrm>
            <a:custGeom>
              <a:avLst/>
              <a:gdLst/>
              <a:ahLst/>
              <a:cxnLst/>
              <a:rect l="l" t="t" r="r" b="b"/>
              <a:pathLst>
                <a:path w="799" h="787" extrusionOk="0">
                  <a:moveTo>
                    <a:pt x="798" y="393"/>
                  </a:moveTo>
                  <a:cubicBezTo>
                    <a:pt x="798" y="620"/>
                    <a:pt x="620" y="786"/>
                    <a:pt x="406" y="786"/>
                  </a:cubicBezTo>
                  <a:cubicBezTo>
                    <a:pt x="179" y="786"/>
                    <a:pt x="1" y="608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1" name="Google Shape;1871;p21"/>
            <p:cNvSpPr/>
            <p:nvPr/>
          </p:nvSpPr>
          <p:spPr>
            <a:xfrm>
              <a:off x="3243045" y="4128563"/>
              <a:ext cx="123279" cy="121428"/>
            </a:xfrm>
            <a:custGeom>
              <a:avLst/>
              <a:gdLst/>
              <a:ahLst/>
              <a:cxnLst/>
              <a:rect l="l" t="t" r="r" b="b"/>
              <a:pathLst>
                <a:path w="799" h="787" extrusionOk="0">
                  <a:moveTo>
                    <a:pt x="799" y="393"/>
                  </a:moveTo>
                  <a:cubicBezTo>
                    <a:pt x="799" y="620"/>
                    <a:pt x="620" y="786"/>
                    <a:pt x="406" y="786"/>
                  </a:cubicBezTo>
                  <a:cubicBezTo>
                    <a:pt x="179" y="786"/>
                    <a:pt x="1" y="608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2" name="Google Shape;1872;p21"/>
            <p:cNvSpPr/>
            <p:nvPr/>
          </p:nvSpPr>
          <p:spPr>
            <a:xfrm>
              <a:off x="4141478" y="4128563"/>
              <a:ext cx="123125" cy="121428"/>
            </a:xfrm>
            <a:custGeom>
              <a:avLst/>
              <a:gdLst/>
              <a:ahLst/>
              <a:cxnLst/>
              <a:rect l="l" t="t" r="r" b="b"/>
              <a:pathLst>
                <a:path w="798" h="787" extrusionOk="0">
                  <a:moveTo>
                    <a:pt x="798" y="393"/>
                  </a:moveTo>
                  <a:cubicBezTo>
                    <a:pt x="798" y="620"/>
                    <a:pt x="619" y="786"/>
                    <a:pt x="405" y="786"/>
                  </a:cubicBezTo>
                  <a:cubicBezTo>
                    <a:pt x="179" y="786"/>
                    <a:pt x="0" y="608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3" name="Google Shape;1873;p21"/>
            <p:cNvSpPr/>
            <p:nvPr/>
          </p:nvSpPr>
          <p:spPr>
            <a:xfrm>
              <a:off x="5039757" y="4128563"/>
              <a:ext cx="123125" cy="121428"/>
            </a:xfrm>
            <a:custGeom>
              <a:avLst/>
              <a:gdLst/>
              <a:ahLst/>
              <a:cxnLst/>
              <a:rect l="l" t="t" r="r" b="b"/>
              <a:pathLst>
                <a:path w="798" h="787" extrusionOk="0">
                  <a:moveTo>
                    <a:pt x="798" y="393"/>
                  </a:moveTo>
                  <a:cubicBezTo>
                    <a:pt x="798" y="620"/>
                    <a:pt x="619" y="786"/>
                    <a:pt x="393" y="786"/>
                  </a:cubicBezTo>
                  <a:cubicBezTo>
                    <a:pt x="179" y="786"/>
                    <a:pt x="0" y="608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4" name="Google Shape;1874;p21"/>
            <p:cNvSpPr/>
            <p:nvPr/>
          </p:nvSpPr>
          <p:spPr>
            <a:xfrm>
              <a:off x="99994" y="4712709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5" name="Google Shape;1875;p21"/>
            <p:cNvSpPr/>
            <p:nvPr/>
          </p:nvSpPr>
          <p:spPr>
            <a:xfrm>
              <a:off x="998273" y="4712709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6" name="Google Shape;1876;p21"/>
            <p:cNvSpPr/>
            <p:nvPr/>
          </p:nvSpPr>
          <p:spPr>
            <a:xfrm>
              <a:off x="1896552" y="4712709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7" name="Google Shape;1877;p21"/>
            <p:cNvSpPr/>
            <p:nvPr/>
          </p:nvSpPr>
          <p:spPr>
            <a:xfrm>
              <a:off x="2794831" y="4712709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8" name="Google Shape;1878;p21"/>
            <p:cNvSpPr/>
            <p:nvPr/>
          </p:nvSpPr>
          <p:spPr>
            <a:xfrm>
              <a:off x="3693110" y="4712709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405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9" name="Google Shape;1879;p21"/>
            <p:cNvSpPr/>
            <p:nvPr/>
          </p:nvSpPr>
          <p:spPr>
            <a:xfrm>
              <a:off x="4589692" y="4712709"/>
              <a:ext cx="124976" cy="123279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5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405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0" name="Google Shape;1880;p21"/>
            <p:cNvSpPr/>
            <p:nvPr/>
          </p:nvSpPr>
          <p:spPr>
            <a:xfrm>
              <a:off x="5487915" y="33832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1" name="Google Shape;1881;p21"/>
            <p:cNvSpPr/>
            <p:nvPr/>
          </p:nvSpPr>
          <p:spPr>
            <a:xfrm>
              <a:off x="6386194" y="3383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2" name="Google Shape;1882;p21"/>
            <p:cNvSpPr/>
            <p:nvPr/>
          </p:nvSpPr>
          <p:spPr>
            <a:xfrm>
              <a:off x="7284473" y="3383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3" name="Google Shape;1883;p21"/>
            <p:cNvSpPr/>
            <p:nvPr/>
          </p:nvSpPr>
          <p:spPr>
            <a:xfrm>
              <a:off x="8182752" y="3383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4" name="Google Shape;1884;p21"/>
            <p:cNvSpPr/>
            <p:nvPr/>
          </p:nvSpPr>
          <p:spPr>
            <a:xfrm>
              <a:off x="9081030" y="3383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5" name="Google Shape;1885;p21"/>
            <p:cNvSpPr/>
            <p:nvPr/>
          </p:nvSpPr>
          <p:spPr>
            <a:xfrm>
              <a:off x="5937980" y="617978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6" name="Google Shape;1886;p21"/>
            <p:cNvSpPr/>
            <p:nvPr/>
          </p:nvSpPr>
          <p:spPr>
            <a:xfrm>
              <a:off x="6836259" y="617978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7" name="Google Shape;1887;p21"/>
            <p:cNvSpPr/>
            <p:nvPr/>
          </p:nvSpPr>
          <p:spPr>
            <a:xfrm>
              <a:off x="7732686" y="617978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8" name="Google Shape;1888;p21"/>
            <p:cNvSpPr/>
            <p:nvPr/>
          </p:nvSpPr>
          <p:spPr>
            <a:xfrm>
              <a:off x="8630965" y="617978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9" name="Google Shape;1889;p21"/>
            <p:cNvSpPr/>
            <p:nvPr/>
          </p:nvSpPr>
          <p:spPr>
            <a:xfrm>
              <a:off x="5487915" y="1202124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0" name="Google Shape;1890;p21"/>
            <p:cNvSpPr/>
            <p:nvPr/>
          </p:nvSpPr>
          <p:spPr>
            <a:xfrm>
              <a:off x="6386194" y="1202124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1" name="Google Shape;1891;p21"/>
            <p:cNvSpPr/>
            <p:nvPr/>
          </p:nvSpPr>
          <p:spPr>
            <a:xfrm>
              <a:off x="7284473" y="1202124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2" name="Google Shape;1892;p21"/>
            <p:cNvSpPr/>
            <p:nvPr/>
          </p:nvSpPr>
          <p:spPr>
            <a:xfrm>
              <a:off x="8182752" y="1202124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3" name="Google Shape;1893;p21"/>
            <p:cNvSpPr/>
            <p:nvPr/>
          </p:nvSpPr>
          <p:spPr>
            <a:xfrm>
              <a:off x="9081030" y="1202124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4" name="Google Shape;1894;p21"/>
            <p:cNvSpPr/>
            <p:nvPr/>
          </p:nvSpPr>
          <p:spPr>
            <a:xfrm>
              <a:off x="5937980" y="178812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5" name="Google Shape;1895;p21"/>
            <p:cNvSpPr/>
            <p:nvPr/>
          </p:nvSpPr>
          <p:spPr>
            <a:xfrm>
              <a:off x="6836259" y="178812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6" name="Google Shape;1896;p21"/>
            <p:cNvSpPr/>
            <p:nvPr/>
          </p:nvSpPr>
          <p:spPr>
            <a:xfrm>
              <a:off x="7732686" y="178812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7" name="Google Shape;1897;p21"/>
            <p:cNvSpPr/>
            <p:nvPr/>
          </p:nvSpPr>
          <p:spPr>
            <a:xfrm>
              <a:off x="8630965" y="1788122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8" name="Google Shape;1898;p21"/>
            <p:cNvSpPr/>
            <p:nvPr/>
          </p:nvSpPr>
          <p:spPr>
            <a:xfrm>
              <a:off x="5487915" y="2372422"/>
              <a:ext cx="123125" cy="123125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9" name="Google Shape;1899;p21"/>
            <p:cNvSpPr/>
            <p:nvPr/>
          </p:nvSpPr>
          <p:spPr>
            <a:xfrm>
              <a:off x="6386194" y="2372422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0" name="Google Shape;1900;p21"/>
            <p:cNvSpPr/>
            <p:nvPr/>
          </p:nvSpPr>
          <p:spPr>
            <a:xfrm>
              <a:off x="7284473" y="2372422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1" name="Google Shape;1901;p21"/>
            <p:cNvSpPr/>
            <p:nvPr/>
          </p:nvSpPr>
          <p:spPr>
            <a:xfrm>
              <a:off x="8182752" y="2372422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2" name="Google Shape;1902;p21"/>
            <p:cNvSpPr/>
            <p:nvPr/>
          </p:nvSpPr>
          <p:spPr>
            <a:xfrm>
              <a:off x="9081030" y="2372422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3" name="Google Shape;1903;p21"/>
            <p:cNvSpPr/>
            <p:nvPr/>
          </p:nvSpPr>
          <p:spPr>
            <a:xfrm>
              <a:off x="5937980" y="2958419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4" name="Google Shape;1904;p21"/>
            <p:cNvSpPr/>
            <p:nvPr/>
          </p:nvSpPr>
          <p:spPr>
            <a:xfrm>
              <a:off x="6836259" y="2958419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5" name="Google Shape;1905;p21"/>
            <p:cNvSpPr/>
            <p:nvPr/>
          </p:nvSpPr>
          <p:spPr>
            <a:xfrm>
              <a:off x="7732686" y="2958419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6" name="Google Shape;1906;p21"/>
            <p:cNvSpPr/>
            <p:nvPr/>
          </p:nvSpPr>
          <p:spPr>
            <a:xfrm>
              <a:off x="8630965" y="2958419"/>
              <a:ext cx="123279" cy="123125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7" name="Google Shape;1907;p21"/>
            <p:cNvSpPr/>
            <p:nvPr/>
          </p:nvSpPr>
          <p:spPr>
            <a:xfrm>
              <a:off x="5487915" y="3542565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8" name="Google Shape;1908;p21"/>
            <p:cNvSpPr/>
            <p:nvPr/>
          </p:nvSpPr>
          <p:spPr>
            <a:xfrm>
              <a:off x="6386194" y="3542565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9" name="Google Shape;1909;p21"/>
            <p:cNvSpPr/>
            <p:nvPr/>
          </p:nvSpPr>
          <p:spPr>
            <a:xfrm>
              <a:off x="7284473" y="3542565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0" name="Google Shape;1910;p21"/>
            <p:cNvSpPr/>
            <p:nvPr/>
          </p:nvSpPr>
          <p:spPr>
            <a:xfrm>
              <a:off x="8182752" y="3542565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1" name="Google Shape;1911;p21"/>
            <p:cNvSpPr/>
            <p:nvPr/>
          </p:nvSpPr>
          <p:spPr>
            <a:xfrm>
              <a:off x="9081030" y="3542565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2" name="Google Shape;1912;p21"/>
            <p:cNvSpPr/>
            <p:nvPr/>
          </p:nvSpPr>
          <p:spPr>
            <a:xfrm>
              <a:off x="5937980" y="4128563"/>
              <a:ext cx="123279" cy="121428"/>
            </a:xfrm>
            <a:custGeom>
              <a:avLst/>
              <a:gdLst/>
              <a:ahLst/>
              <a:cxnLst/>
              <a:rect l="l" t="t" r="r" b="b"/>
              <a:pathLst>
                <a:path w="799" h="787" extrusionOk="0">
                  <a:moveTo>
                    <a:pt x="798" y="393"/>
                  </a:moveTo>
                  <a:cubicBezTo>
                    <a:pt x="798" y="620"/>
                    <a:pt x="619" y="786"/>
                    <a:pt x="393" y="786"/>
                  </a:cubicBezTo>
                  <a:cubicBezTo>
                    <a:pt x="179" y="786"/>
                    <a:pt x="0" y="608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3" name="Google Shape;1913;p21"/>
            <p:cNvSpPr/>
            <p:nvPr/>
          </p:nvSpPr>
          <p:spPr>
            <a:xfrm>
              <a:off x="6836259" y="4128563"/>
              <a:ext cx="123279" cy="121428"/>
            </a:xfrm>
            <a:custGeom>
              <a:avLst/>
              <a:gdLst/>
              <a:ahLst/>
              <a:cxnLst/>
              <a:rect l="l" t="t" r="r" b="b"/>
              <a:pathLst>
                <a:path w="799" h="787" extrusionOk="0">
                  <a:moveTo>
                    <a:pt x="798" y="393"/>
                  </a:moveTo>
                  <a:cubicBezTo>
                    <a:pt x="798" y="620"/>
                    <a:pt x="620" y="786"/>
                    <a:pt x="393" y="786"/>
                  </a:cubicBezTo>
                  <a:cubicBezTo>
                    <a:pt x="179" y="786"/>
                    <a:pt x="0" y="608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4" name="Google Shape;1914;p21"/>
            <p:cNvSpPr/>
            <p:nvPr/>
          </p:nvSpPr>
          <p:spPr>
            <a:xfrm>
              <a:off x="7732686" y="4128563"/>
              <a:ext cx="123279" cy="121428"/>
            </a:xfrm>
            <a:custGeom>
              <a:avLst/>
              <a:gdLst/>
              <a:ahLst/>
              <a:cxnLst/>
              <a:rect l="l" t="t" r="r" b="b"/>
              <a:pathLst>
                <a:path w="799" h="787" extrusionOk="0">
                  <a:moveTo>
                    <a:pt x="798" y="393"/>
                  </a:moveTo>
                  <a:cubicBezTo>
                    <a:pt x="798" y="620"/>
                    <a:pt x="620" y="786"/>
                    <a:pt x="406" y="786"/>
                  </a:cubicBezTo>
                  <a:cubicBezTo>
                    <a:pt x="179" y="786"/>
                    <a:pt x="1" y="608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5" name="Google Shape;1915;p21"/>
            <p:cNvSpPr/>
            <p:nvPr/>
          </p:nvSpPr>
          <p:spPr>
            <a:xfrm>
              <a:off x="8630965" y="4128563"/>
              <a:ext cx="123279" cy="121428"/>
            </a:xfrm>
            <a:custGeom>
              <a:avLst/>
              <a:gdLst/>
              <a:ahLst/>
              <a:cxnLst/>
              <a:rect l="l" t="t" r="r" b="b"/>
              <a:pathLst>
                <a:path w="799" h="787" extrusionOk="0">
                  <a:moveTo>
                    <a:pt x="799" y="393"/>
                  </a:moveTo>
                  <a:cubicBezTo>
                    <a:pt x="799" y="620"/>
                    <a:pt x="620" y="786"/>
                    <a:pt x="406" y="786"/>
                  </a:cubicBezTo>
                  <a:cubicBezTo>
                    <a:pt x="179" y="786"/>
                    <a:pt x="1" y="608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6" name="Google Shape;1916;p21"/>
            <p:cNvSpPr/>
            <p:nvPr/>
          </p:nvSpPr>
          <p:spPr>
            <a:xfrm>
              <a:off x="5487915" y="4712709"/>
              <a:ext cx="123125" cy="123279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7" name="Google Shape;1917;p21"/>
            <p:cNvSpPr/>
            <p:nvPr/>
          </p:nvSpPr>
          <p:spPr>
            <a:xfrm>
              <a:off x="6386194" y="4712709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8" name="Google Shape;1918;p21"/>
            <p:cNvSpPr/>
            <p:nvPr/>
          </p:nvSpPr>
          <p:spPr>
            <a:xfrm>
              <a:off x="7284473" y="4712709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9" name="Google Shape;1919;p21"/>
            <p:cNvSpPr/>
            <p:nvPr/>
          </p:nvSpPr>
          <p:spPr>
            <a:xfrm>
              <a:off x="8182752" y="4712709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0" name="Google Shape;1920;p21"/>
            <p:cNvSpPr/>
            <p:nvPr/>
          </p:nvSpPr>
          <p:spPr>
            <a:xfrm>
              <a:off x="9081030" y="4712709"/>
              <a:ext cx="123279" cy="123279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405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rgbClr val="EE789F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921" name="Google Shape;1921;p21"/>
          <p:cNvSpPr/>
          <p:nvPr/>
        </p:nvSpPr>
        <p:spPr>
          <a:xfrm rot="-139466">
            <a:off x="-260815" y="5224066"/>
            <a:ext cx="12998696" cy="2283869"/>
          </a:xfrm>
          <a:prstGeom prst="doubleWave">
            <a:avLst>
              <a:gd name="adj1" fmla="val 12500"/>
              <a:gd name="adj2" fmla="val -66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67855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2" userDrawn="1">
  <p:cSld name="Title only 12">
    <p:bg>
      <p:bgPr>
        <a:solidFill>
          <a:schemeClr val="accent1"/>
        </a:solidFill>
        <a:effectLst/>
      </p:bgPr>
    </p:bg>
    <p:spTree>
      <p:nvGrpSpPr>
        <p:cNvPr id="1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3" name="Google Shape;1923;p22"/>
          <p:cNvSpPr/>
          <p:nvPr/>
        </p:nvSpPr>
        <p:spPr>
          <a:xfrm rot="-137996">
            <a:off x="4555615" y="-104878"/>
            <a:ext cx="789181" cy="1446588"/>
          </a:xfrm>
          <a:custGeom>
            <a:avLst/>
            <a:gdLst/>
            <a:ahLst/>
            <a:cxnLst/>
            <a:rect l="l" t="t" r="r" b="b"/>
            <a:pathLst>
              <a:path w="3430" h="6288" extrusionOk="0">
                <a:moveTo>
                  <a:pt x="1786" y="1"/>
                </a:moveTo>
                <a:lnTo>
                  <a:pt x="1131" y="1299"/>
                </a:lnTo>
                <a:lnTo>
                  <a:pt x="738" y="2073"/>
                </a:lnTo>
                <a:lnTo>
                  <a:pt x="1048" y="2073"/>
                </a:lnTo>
                <a:lnTo>
                  <a:pt x="976" y="2251"/>
                </a:lnTo>
                <a:lnTo>
                  <a:pt x="393" y="3644"/>
                </a:lnTo>
                <a:lnTo>
                  <a:pt x="703" y="3620"/>
                </a:lnTo>
                <a:lnTo>
                  <a:pt x="607" y="3823"/>
                </a:lnTo>
                <a:lnTo>
                  <a:pt x="0" y="5180"/>
                </a:lnTo>
                <a:lnTo>
                  <a:pt x="1417" y="5228"/>
                </a:lnTo>
                <a:lnTo>
                  <a:pt x="1310" y="6287"/>
                </a:lnTo>
                <a:lnTo>
                  <a:pt x="1965" y="6287"/>
                </a:lnTo>
                <a:lnTo>
                  <a:pt x="1905" y="5240"/>
                </a:lnTo>
                <a:lnTo>
                  <a:pt x="3429" y="5287"/>
                </a:lnTo>
                <a:lnTo>
                  <a:pt x="2822" y="3775"/>
                </a:lnTo>
                <a:lnTo>
                  <a:pt x="2810" y="3775"/>
                </a:lnTo>
                <a:lnTo>
                  <a:pt x="2679" y="3454"/>
                </a:lnTo>
                <a:lnTo>
                  <a:pt x="2953" y="3430"/>
                </a:lnTo>
                <a:lnTo>
                  <a:pt x="2441" y="2084"/>
                </a:lnTo>
                <a:lnTo>
                  <a:pt x="2822" y="2084"/>
                </a:lnTo>
                <a:lnTo>
                  <a:pt x="2262" y="977"/>
                </a:lnTo>
                <a:lnTo>
                  <a:pt x="1786" y="1"/>
                </a:lnTo>
                <a:close/>
              </a:path>
            </a:pathLst>
          </a:custGeom>
          <a:solidFill>
            <a:srgbClr val="C7FAE1">
              <a:alpha val="142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24" name="Google Shape;1924;p22"/>
          <p:cNvGrpSpPr/>
          <p:nvPr/>
        </p:nvGrpSpPr>
        <p:grpSpPr>
          <a:xfrm>
            <a:off x="-904012" y="965822"/>
            <a:ext cx="1954671" cy="5892180"/>
            <a:chOff x="7755150" y="2787984"/>
            <a:chExt cx="829328" cy="2499935"/>
          </a:xfrm>
        </p:grpSpPr>
        <p:sp>
          <p:nvSpPr>
            <p:cNvPr id="1925" name="Google Shape;1925;p22"/>
            <p:cNvSpPr/>
            <p:nvPr/>
          </p:nvSpPr>
          <p:spPr>
            <a:xfrm rot="-138002">
              <a:off x="8232163" y="2794555"/>
              <a:ext cx="339947" cy="623124"/>
            </a:xfrm>
            <a:custGeom>
              <a:avLst/>
              <a:gdLst/>
              <a:ahLst/>
              <a:cxnLst/>
              <a:rect l="l" t="t" r="r" b="b"/>
              <a:pathLst>
                <a:path w="3430" h="6288" extrusionOk="0">
                  <a:moveTo>
                    <a:pt x="1786" y="1"/>
                  </a:moveTo>
                  <a:lnTo>
                    <a:pt x="1131" y="1299"/>
                  </a:lnTo>
                  <a:lnTo>
                    <a:pt x="738" y="2073"/>
                  </a:lnTo>
                  <a:lnTo>
                    <a:pt x="1048" y="2073"/>
                  </a:lnTo>
                  <a:lnTo>
                    <a:pt x="976" y="2251"/>
                  </a:lnTo>
                  <a:lnTo>
                    <a:pt x="393" y="3644"/>
                  </a:lnTo>
                  <a:lnTo>
                    <a:pt x="703" y="3620"/>
                  </a:lnTo>
                  <a:lnTo>
                    <a:pt x="607" y="3823"/>
                  </a:lnTo>
                  <a:lnTo>
                    <a:pt x="0" y="5180"/>
                  </a:lnTo>
                  <a:lnTo>
                    <a:pt x="1417" y="5228"/>
                  </a:lnTo>
                  <a:lnTo>
                    <a:pt x="1310" y="6287"/>
                  </a:lnTo>
                  <a:lnTo>
                    <a:pt x="1965" y="6287"/>
                  </a:lnTo>
                  <a:lnTo>
                    <a:pt x="1905" y="5240"/>
                  </a:lnTo>
                  <a:lnTo>
                    <a:pt x="3429" y="5287"/>
                  </a:lnTo>
                  <a:lnTo>
                    <a:pt x="2822" y="3775"/>
                  </a:lnTo>
                  <a:lnTo>
                    <a:pt x="2810" y="3775"/>
                  </a:lnTo>
                  <a:lnTo>
                    <a:pt x="2679" y="3454"/>
                  </a:lnTo>
                  <a:lnTo>
                    <a:pt x="2953" y="3430"/>
                  </a:lnTo>
                  <a:lnTo>
                    <a:pt x="2441" y="2084"/>
                  </a:lnTo>
                  <a:lnTo>
                    <a:pt x="2822" y="2084"/>
                  </a:lnTo>
                  <a:lnTo>
                    <a:pt x="2262" y="977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rgbClr val="C7FAE1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6" name="Google Shape;1926;p22"/>
            <p:cNvSpPr/>
            <p:nvPr/>
          </p:nvSpPr>
          <p:spPr>
            <a:xfrm>
              <a:off x="7755150" y="3826793"/>
              <a:ext cx="797038" cy="1461127"/>
            </a:xfrm>
            <a:custGeom>
              <a:avLst/>
              <a:gdLst/>
              <a:ahLst/>
              <a:cxnLst/>
              <a:rect l="l" t="t" r="r" b="b"/>
              <a:pathLst>
                <a:path w="3430" h="6288" extrusionOk="0">
                  <a:moveTo>
                    <a:pt x="1786" y="1"/>
                  </a:moveTo>
                  <a:lnTo>
                    <a:pt x="1131" y="1299"/>
                  </a:lnTo>
                  <a:lnTo>
                    <a:pt x="738" y="2073"/>
                  </a:lnTo>
                  <a:lnTo>
                    <a:pt x="1048" y="2073"/>
                  </a:lnTo>
                  <a:lnTo>
                    <a:pt x="976" y="2251"/>
                  </a:lnTo>
                  <a:lnTo>
                    <a:pt x="393" y="3644"/>
                  </a:lnTo>
                  <a:lnTo>
                    <a:pt x="703" y="3620"/>
                  </a:lnTo>
                  <a:lnTo>
                    <a:pt x="607" y="3823"/>
                  </a:lnTo>
                  <a:lnTo>
                    <a:pt x="0" y="5180"/>
                  </a:lnTo>
                  <a:lnTo>
                    <a:pt x="1417" y="5228"/>
                  </a:lnTo>
                  <a:lnTo>
                    <a:pt x="1310" y="6287"/>
                  </a:lnTo>
                  <a:lnTo>
                    <a:pt x="1965" y="6287"/>
                  </a:lnTo>
                  <a:lnTo>
                    <a:pt x="1905" y="5240"/>
                  </a:lnTo>
                  <a:lnTo>
                    <a:pt x="3429" y="5287"/>
                  </a:lnTo>
                  <a:lnTo>
                    <a:pt x="2822" y="3775"/>
                  </a:lnTo>
                  <a:lnTo>
                    <a:pt x="2810" y="3775"/>
                  </a:lnTo>
                  <a:lnTo>
                    <a:pt x="2679" y="3454"/>
                  </a:lnTo>
                  <a:lnTo>
                    <a:pt x="2953" y="3430"/>
                  </a:lnTo>
                  <a:lnTo>
                    <a:pt x="2441" y="2084"/>
                  </a:lnTo>
                  <a:lnTo>
                    <a:pt x="2822" y="2084"/>
                  </a:lnTo>
                  <a:lnTo>
                    <a:pt x="2262" y="977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rgbClr val="C7FAE1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927" name="Google Shape;1927;p22"/>
          <p:cNvSpPr/>
          <p:nvPr/>
        </p:nvSpPr>
        <p:spPr>
          <a:xfrm rot="-138008">
            <a:off x="7695827" y="-572271"/>
            <a:ext cx="1041512" cy="1909108"/>
          </a:xfrm>
          <a:custGeom>
            <a:avLst/>
            <a:gdLst/>
            <a:ahLst/>
            <a:cxnLst/>
            <a:rect l="l" t="t" r="r" b="b"/>
            <a:pathLst>
              <a:path w="3430" h="6288" extrusionOk="0">
                <a:moveTo>
                  <a:pt x="1786" y="1"/>
                </a:moveTo>
                <a:lnTo>
                  <a:pt x="1131" y="1299"/>
                </a:lnTo>
                <a:lnTo>
                  <a:pt x="738" y="2073"/>
                </a:lnTo>
                <a:lnTo>
                  <a:pt x="1048" y="2073"/>
                </a:lnTo>
                <a:lnTo>
                  <a:pt x="976" y="2251"/>
                </a:lnTo>
                <a:lnTo>
                  <a:pt x="393" y="3644"/>
                </a:lnTo>
                <a:lnTo>
                  <a:pt x="703" y="3620"/>
                </a:lnTo>
                <a:lnTo>
                  <a:pt x="607" y="3823"/>
                </a:lnTo>
                <a:lnTo>
                  <a:pt x="0" y="5180"/>
                </a:lnTo>
                <a:lnTo>
                  <a:pt x="1417" y="5228"/>
                </a:lnTo>
                <a:lnTo>
                  <a:pt x="1310" y="6287"/>
                </a:lnTo>
                <a:lnTo>
                  <a:pt x="1965" y="6287"/>
                </a:lnTo>
                <a:lnTo>
                  <a:pt x="1905" y="5240"/>
                </a:lnTo>
                <a:lnTo>
                  <a:pt x="3429" y="5287"/>
                </a:lnTo>
                <a:lnTo>
                  <a:pt x="2822" y="3775"/>
                </a:lnTo>
                <a:lnTo>
                  <a:pt x="2810" y="3775"/>
                </a:lnTo>
                <a:lnTo>
                  <a:pt x="2679" y="3454"/>
                </a:lnTo>
                <a:lnTo>
                  <a:pt x="2953" y="3430"/>
                </a:lnTo>
                <a:lnTo>
                  <a:pt x="2441" y="2084"/>
                </a:lnTo>
                <a:lnTo>
                  <a:pt x="2822" y="2084"/>
                </a:lnTo>
                <a:lnTo>
                  <a:pt x="2262" y="977"/>
                </a:lnTo>
                <a:lnTo>
                  <a:pt x="1786" y="1"/>
                </a:lnTo>
                <a:close/>
              </a:path>
            </a:pathLst>
          </a:custGeom>
          <a:solidFill>
            <a:srgbClr val="C7FAE1">
              <a:alpha val="142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8" name="Google Shape;1928;p22"/>
          <p:cNvSpPr/>
          <p:nvPr/>
        </p:nvSpPr>
        <p:spPr>
          <a:xfrm rot="-137996">
            <a:off x="11088382" y="161822"/>
            <a:ext cx="789181" cy="1446588"/>
          </a:xfrm>
          <a:custGeom>
            <a:avLst/>
            <a:gdLst/>
            <a:ahLst/>
            <a:cxnLst/>
            <a:rect l="l" t="t" r="r" b="b"/>
            <a:pathLst>
              <a:path w="3430" h="6288" extrusionOk="0">
                <a:moveTo>
                  <a:pt x="1786" y="1"/>
                </a:moveTo>
                <a:lnTo>
                  <a:pt x="1131" y="1299"/>
                </a:lnTo>
                <a:lnTo>
                  <a:pt x="738" y="2073"/>
                </a:lnTo>
                <a:lnTo>
                  <a:pt x="1048" y="2073"/>
                </a:lnTo>
                <a:lnTo>
                  <a:pt x="976" y="2251"/>
                </a:lnTo>
                <a:lnTo>
                  <a:pt x="393" y="3644"/>
                </a:lnTo>
                <a:lnTo>
                  <a:pt x="703" y="3620"/>
                </a:lnTo>
                <a:lnTo>
                  <a:pt x="607" y="3823"/>
                </a:lnTo>
                <a:lnTo>
                  <a:pt x="0" y="5180"/>
                </a:lnTo>
                <a:lnTo>
                  <a:pt x="1417" y="5228"/>
                </a:lnTo>
                <a:lnTo>
                  <a:pt x="1310" y="6287"/>
                </a:lnTo>
                <a:lnTo>
                  <a:pt x="1965" y="6287"/>
                </a:lnTo>
                <a:lnTo>
                  <a:pt x="1905" y="5240"/>
                </a:lnTo>
                <a:lnTo>
                  <a:pt x="3429" y="5287"/>
                </a:lnTo>
                <a:lnTo>
                  <a:pt x="2822" y="3775"/>
                </a:lnTo>
                <a:lnTo>
                  <a:pt x="2810" y="3775"/>
                </a:lnTo>
                <a:lnTo>
                  <a:pt x="2679" y="3454"/>
                </a:lnTo>
                <a:lnTo>
                  <a:pt x="2953" y="3430"/>
                </a:lnTo>
                <a:lnTo>
                  <a:pt x="2441" y="2084"/>
                </a:lnTo>
                <a:lnTo>
                  <a:pt x="2822" y="2084"/>
                </a:lnTo>
                <a:lnTo>
                  <a:pt x="2262" y="977"/>
                </a:lnTo>
                <a:lnTo>
                  <a:pt x="1786" y="1"/>
                </a:lnTo>
                <a:close/>
              </a:path>
            </a:pathLst>
          </a:custGeom>
          <a:solidFill>
            <a:srgbClr val="C7FAE1">
              <a:alpha val="142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9" name="Google Shape;1929;p22"/>
          <p:cNvSpPr/>
          <p:nvPr/>
        </p:nvSpPr>
        <p:spPr>
          <a:xfrm rot="-137996">
            <a:off x="5915806" y="1146593"/>
            <a:ext cx="789181" cy="1446588"/>
          </a:xfrm>
          <a:custGeom>
            <a:avLst/>
            <a:gdLst/>
            <a:ahLst/>
            <a:cxnLst/>
            <a:rect l="l" t="t" r="r" b="b"/>
            <a:pathLst>
              <a:path w="3430" h="6288" extrusionOk="0">
                <a:moveTo>
                  <a:pt x="1786" y="1"/>
                </a:moveTo>
                <a:lnTo>
                  <a:pt x="1131" y="1299"/>
                </a:lnTo>
                <a:lnTo>
                  <a:pt x="738" y="2073"/>
                </a:lnTo>
                <a:lnTo>
                  <a:pt x="1048" y="2073"/>
                </a:lnTo>
                <a:lnTo>
                  <a:pt x="976" y="2251"/>
                </a:lnTo>
                <a:lnTo>
                  <a:pt x="393" y="3644"/>
                </a:lnTo>
                <a:lnTo>
                  <a:pt x="703" y="3620"/>
                </a:lnTo>
                <a:lnTo>
                  <a:pt x="607" y="3823"/>
                </a:lnTo>
                <a:lnTo>
                  <a:pt x="0" y="5180"/>
                </a:lnTo>
                <a:lnTo>
                  <a:pt x="1417" y="5228"/>
                </a:lnTo>
                <a:lnTo>
                  <a:pt x="1310" y="6287"/>
                </a:lnTo>
                <a:lnTo>
                  <a:pt x="1965" y="6287"/>
                </a:lnTo>
                <a:lnTo>
                  <a:pt x="1905" y="5240"/>
                </a:lnTo>
                <a:lnTo>
                  <a:pt x="3429" y="5287"/>
                </a:lnTo>
                <a:lnTo>
                  <a:pt x="2822" y="3775"/>
                </a:lnTo>
                <a:lnTo>
                  <a:pt x="2810" y="3775"/>
                </a:lnTo>
                <a:lnTo>
                  <a:pt x="2679" y="3454"/>
                </a:lnTo>
                <a:lnTo>
                  <a:pt x="2953" y="3430"/>
                </a:lnTo>
                <a:lnTo>
                  <a:pt x="2441" y="2084"/>
                </a:lnTo>
                <a:lnTo>
                  <a:pt x="2822" y="2084"/>
                </a:lnTo>
                <a:lnTo>
                  <a:pt x="2262" y="977"/>
                </a:lnTo>
                <a:lnTo>
                  <a:pt x="1786" y="1"/>
                </a:lnTo>
                <a:close/>
              </a:path>
            </a:pathLst>
          </a:custGeom>
          <a:solidFill>
            <a:srgbClr val="C7FAE1">
              <a:alpha val="142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32" name="Google Shape;1932;p22"/>
          <p:cNvGrpSpPr/>
          <p:nvPr/>
        </p:nvGrpSpPr>
        <p:grpSpPr>
          <a:xfrm>
            <a:off x="9803037" y="1911968"/>
            <a:ext cx="2883839" cy="5123819"/>
            <a:chOff x="7278364" y="3082166"/>
            <a:chExt cx="1241536" cy="2205754"/>
          </a:xfrm>
        </p:grpSpPr>
        <p:sp>
          <p:nvSpPr>
            <p:cNvPr id="1933" name="Google Shape;1933;p22"/>
            <p:cNvSpPr/>
            <p:nvPr/>
          </p:nvSpPr>
          <p:spPr>
            <a:xfrm rot="-137990">
              <a:off x="7296711" y="3091912"/>
              <a:ext cx="504299" cy="924405"/>
            </a:xfrm>
            <a:custGeom>
              <a:avLst/>
              <a:gdLst/>
              <a:ahLst/>
              <a:cxnLst/>
              <a:rect l="l" t="t" r="r" b="b"/>
              <a:pathLst>
                <a:path w="3430" h="6288" extrusionOk="0">
                  <a:moveTo>
                    <a:pt x="1786" y="1"/>
                  </a:moveTo>
                  <a:lnTo>
                    <a:pt x="1131" y="1299"/>
                  </a:lnTo>
                  <a:lnTo>
                    <a:pt x="738" y="2073"/>
                  </a:lnTo>
                  <a:lnTo>
                    <a:pt x="1048" y="2073"/>
                  </a:lnTo>
                  <a:lnTo>
                    <a:pt x="976" y="2251"/>
                  </a:lnTo>
                  <a:lnTo>
                    <a:pt x="393" y="3644"/>
                  </a:lnTo>
                  <a:lnTo>
                    <a:pt x="703" y="3620"/>
                  </a:lnTo>
                  <a:lnTo>
                    <a:pt x="607" y="3823"/>
                  </a:lnTo>
                  <a:lnTo>
                    <a:pt x="0" y="5180"/>
                  </a:lnTo>
                  <a:lnTo>
                    <a:pt x="1417" y="5228"/>
                  </a:lnTo>
                  <a:lnTo>
                    <a:pt x="1310" y="6287"/>
                  </a:lnTo>
                  <a:lnTo>
                    <a:pt x="1965" y="6287"/>
                  </a:lnTo>
                  <a:lnTo>
                    <a:pt x="1905" y="5240"/>
                  </a:lnTo>
                  <a:lnTo>
                    <a:pt x="3429" y="5287"/>
                  </a:lnTo>
                  <a:lnTo>
                    <a:pt x="2822" y="3775"/>
                  </a:lnTo>
                  <a:lnTo>
                    <a:pt x="2810" y="3775"/>
                  </a:lnTo>
                  <a:lnTo>
                    <a:pt x="2679" y="3454"/>
                  </a:lnTo>
                  <a:lnTo>
                    <a:pt x="2953" y="3430"/>
                  </a:lnTo>
                  <a:lnTo>
                    <a:pt x="2441" y="2084"/>
                  </a:lnTo>
                  <a:lnTo>
                    <a:pt x="2822" y="2084"/>
                  </a:lnTo>
                  <a:lnTo>
                    <a:pt x="2262" y="977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rgbClr val="C7FAE1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4" name="Google Shape;1934;p22"/>
            <p:cNvSpPr/>
            <p:nvPr/>
          </p:nvSpPr>
          <p:spPr>
            <a:xfrm>
              <a:off x="7722862" y="3826793"/>
              <a:ext cx="797038" cy="1461127"/>
            </a:xfrm>
            <a:custGeom>
              <a:avLst/>
              <a:gdLst/>
              <a:ahLst/>
              <a:cxnLst/>
              <a:rect l="l" t="t" r="r" b="b"/>
              <a:pathLst>
                <a:path w="3430" h="6288" extrusionOk="0">
                  <a:moveTo>
                    <a:pt x="1786" y="1"/>
                  </a:moveTo>
                  <a:lnTo>
                    <a:pt x="1131" y="1299"/>
                  </a:lnTo>
                  <a:lnTo>
                    <a:pt x="738" y="2073"/>
                  </a:lnTo>
                  <a:lnTo>
                    <a:pt x="1048" y="2073"/>
                  </a:lnTo>
                  <a:lnTo>
                    <a:pt x="976" y="2251"/>
                  </a:lnTo>
                  <a:lnTo>
                    <a:pt x="393" y="3644"/>
                  </a:lnTo>
                  <a:lnTo>
                    <a:pt x="703" y="3620"/>
                  </a:lnTo>
                  <a:lnTo>
                    <a:pt x="607" y="3823"/>
                  </a:lnTo>
                  <a:lnTo>
                    <a:pt x="0" y="5180"/>
                  </a:lnTo>
                  <a:lnTo>
                    <a:pt x="1417" y="5228"/>
                  </a:lnTo>
                  <a:lnTo>
                    <a:pt x="1310" y="6287"/>
                  </a:lnTo>
                  <a:lnTo>
                    <a:pt x="1965" y="6287"/>
                  </a:lnTo>
                  <a:lnTo>
                    <a:pt x="1905" y="5240"/>
                  </a:lnTo>
                  <a:lnTo>
                    <a:pt x="3429" y="5287"/>
                  </a:lnTo>
                  <a:lnTo>
                    <a:pt x="2822" y="3775"/>
                  </a:lnTo>
                  <a:lnTo>
                    <a:pt x="2810" y="3775"/>
                  </a:lnTo>
                  <a:lnTo>
                    <a:pt x="2679" y="3454"/>
                  </a:lnTo>
                  <a:lnTo>
                    <a:pt x="2953" y="3430"/>
                  </a:lnTo>
                  <a:lnTo>
                    <a:pt x="2441" y="2084"/>
                  </a:lnTo>
                  <a:lnTo>
                    <a:pt x="2822" y="2084"/>
                  </a:lnTo>
                  <a:lnTo>
                    <a:pt x="2262" y="977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rgbClr val="C7FAE1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4" name="Google Shape;2393;p40">
            <a:extLst>
              <a:ext uri="{FF2B5EF4-FFF2-40B4-BE49-F238E27FC236}">
                <a16:creationId xmlns:a16="http://schemas.microsoft.com/office/drawing/2014/main" id="{A4D2B5C8-4EAE-490A-9B77-2BB1C1B95771}"/>
              </a:ext>
            </a:extLst>
          </p:cNvPr>
          <p:cNvSpPr/>
          <p:nvPr userDrawn="1"/>
        </p:nvSpPr>
        <p:spPr>
          <a:xfrm>
            <a:off x="427662" y="609968"/>
            <a:ext cx="7667615" cy="5575600"/>
          </a:xfrm>
          <a:prstGeom prst="roundRect">
            <a:avLst>
              <a:gd name="adj" fmla="val 3463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5" name="Google Shape;2394;p40">
            <a:extLst>
              <a:ext uri="{FF2B5EF4-FFF2-40B4-BE49-F238E27FC236}">
                <a16:creationId xmlns:a16="http://schemas.microsoft.com/office/drawing/2014/main" id="{BC8F601C-C03C-4943-8F35-F4C8B3B461A1}"/>
              </a:ext>
            </a:extLst>
          </p:cNvPr>
          <p:cNvGrpSpPr/>
          <p:nvPr userDrawn="1"/>
        </p:nvGrpSpPr>
        <p:grpSpPr>
          <a:xfrm>
            <a:off x="620892" y="842536"/>
            <a:ext cx="7281947" cy="5233640"/>
            <a:chOff x="1261957" y="663651"/>
            <a:chExt cx="6739273" cy="4018216"/>
          </a:xfrm>
          <a:solidFill>
            <a:schemeClr val="tx2">
              <a:lumMod val="50000"/>
            </a:schemeClr>
          </a:solidFill>
        </p:grpSpPr>
        <p:sp>
          <p:nvSpPr>
            <p:cNvPr id="16" name="Google Shape;2395;p40">
              <a:extLst>
                <a:ext uri="{FF2B5EF4-FFF2-40B4-BE49-F238E27FC236}">
                  <a16:creationId xmlns:a16="http://schemas.microsoft.com/office/drawing/2014/main" id="{C56DE8E0-EB37-47D0-AC2F-DFE86AE7858F}"/>
                </a:ext>
              </a:extLst>
            </p:cNvPr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2396;p40">
              <a:extLst>
                <a:ext uri="{FF2B5EF4-FFF2-40B4-BE49-F238E27FC236}">
                  <a16:creationId xmlns:a16="http://schemas.microsoft.com/office/drawing/2014/main" id="{509D9696-729A-4F6A-AD00-6FE7C487EA65}"/>
                </a:ext>
              </a:extLst>
            </p:cNvPr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97;p40">
              <a:extLst>
                <a:ext uri="{FF2B5EF4-FFF2-40B4-BE49-F238E27FC236}">
                  <a16:creationId xmlns:a16="http://schemas.microsoft.com/office/drawing/2014/main" id="{994C1DCA-3427-4187-8F40-9FABDC467300}"/>
                </a:ext>
              </a:extLst>
            </p:cNvPr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2398;p40">
              <a:extLst>
                <a:ext uri="{FF2B5EF4-FFF2-40B4-BE49-F238E27FC236}">
                  <a16:creationId xmlns:a16="http://schemas.microsoft.com/office/drawing/2014/main" id="{147FF732-0EDD-403E-B93C-BF12CF6D8CF2}"/>
                </a:ext>
              </a:extLst>
            </p:cNvPr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399;p40">
              <a:extLst>
                <a:ext uri="{FF2B5EF4-FFF2-40B4-BE49-F238E27FC236}">
                  <a16:creationId xmlns:a16="http://schemas.microsoft.com/office/drawing/2014/main" id="{7F14E5F3-0AC6-4B53-AC19-9DE7836CBC85}"/>
                </a:ext>
              </a:extLst>
            </p:cNvPr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2400;p40">
              <a:extLst>
                <a:ext uri="{FF2B5EF4-FFF2-40B4-BE49-F238E27FC236}">
                  <a16:creationId xmlns:a16="http://schemas.microsoft.com/office/drawing/2014/main" id="{7ED85332-9E75-43F4-8491-FD2C4CD28086}"/>
                </a:ext>
              </a:extLst>
            </p:cNvPr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2401;p40">
              <a:extLst>
                <a:ext uri="{FF2B5EF4-FFF2-40B4-BE49-F238E27FC236}">
                  <a16:creationId xmlns:a16="http://schemas.microsoft.com/office/drawing/2014/main" id="{9C7BFDFF-B089-43A4-9C42-2DF9C5232E87}"/>
                </a:ext>
              </a:extLst>
            </p:cNvPr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402;p40">
              <a:extLst>
                <a:ext uri="{FF2B5EF4-FFF2-40B4-BE49-F238E27FC236}">
                  <a16:creationId xmlns:a16="http://schemas.microsoft.com/office/drawing/2014/main" id="{7376160B-D2C4-4F29-88B9-F037E44B1CB9}"/>
                </a:ext>
              </a:extLst>
            </p:cNvPr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2403;p40">
              <a:extLst>
                <a:ext uri="{FF2B5EF4-FFF2-40B4-BE49-F238E27FC236}">
                  <a16:creationId xmlns:a16="http://schemas.microsoft.com/office/drawing/2014/main" id="{388DA56C-51B5-41DF-B7B6-85EE2F87EFEB}"/>
                </a:ext>
              </a:extLst>
            </p:cNvPr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2404;p40">
              <a:extLst>
                <a:ext uri="{FF2B5EF4-FFF2-40B4-BE49-F238E27FC236}">
                  <a16:creationId xmlns:a16="http://schemas.microsoft.com/office/drawing/2014/main" id="{DA18F3AF-C583-4148-B001-29A7D027A767}"/>
                </a:ext>
              </a:extLst>
            </p:cNvPr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405;p40">
              <a:extLst>
                <a:ext uri="{FF2B5EF4-FFF2-40B4-BE49-F238E27FC236}">
                  <a16:creationId xmlns:a16="http://schemas.microsoft.com/office/drawing/2014/main" id="{BCC97B6C-0F9B-4D7B-8128-6966F6EAC71E}"/>
                </a:ext>
              </a:extLst>
            </p:cNvPr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406;p40">
              <a:extLst>
                <a:ext uri="{FF2B5EF4-FFF2-40B4-BE49-F238E27FC236}">
                  <a16:creationId xmlns:a16="http://schemas.microsoft.com/office/drawing/2014/main" id="{F086D55C-D247-4DE0-85AE-43F5F5FC0C0F}"/>
                </a:ext>
              </a:extLst>
            </p:cNvPr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407;p40">
              <a:extLst>
                <a:ext uri="{FF2B5EF4-FFF2-40B4-BE49-F238E27FC236}">
                  <a16:creationId xmlns:a16="http://schemas.microsoft.com/office/drawing/2014/main" id="{D200ED34-8B93-4FF7-83FE-E076C9172590}"/>
                </a:ext>
              </a:extLst>
            </p:cNvPr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408;p40">
              <a:extLst>
                <a:ext uri="{FF2B5EF4-FFF2-40B4-BE49-F238E27FC236}">
                  <a16:creationId xmlns:a16="http://schemas.microsoft.com/office/drawing/2014/main" id="{07F3A038-91F8-4666-A121-BC8B3CF06DF6}"/>
                </a:ext>
              </a:extLst>
            </p:cNvPr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409;p40">
              <a:extLst>
                <a:ext uri="{FF2B5EF4-FFF2-40B4-BE49-F238E27FC236}">
                  <a16:creationId xmlns:a16="http://schemas.microsoft.com/office/drawing/2014/main" id="{9397A1DD-D676-4405-AD51-DB9E7A2CB671}"/>
                </a:ext>
              </a:extLst>
            </p:cNvPr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2410;p40">
              <a:extLst>
                <a:ext uri="{FF2B5EF4-FFF2-40B4-BE49-F238E27FC236}">
                  <a16:creationId xmlns:a16="http://schemas.microsoft.com/office/drawing/2014/main" id="{4EE839FE-C79F-4639-9A25-2EDF1129C846}"/>
                </a:ext>
              </a:extLst>
            </p:cNvPr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2411;p40">
              <a:extLst>
                <a:ext uri="{FF2B5EF4-FFF2-40B4-BE49-F238E27FC236}">
                  <a16:creationId xmlns:a16="http://schemas.microsoft.com/office/drawing/2014/main" id="{C95EE076-6D43-4309-A812-EEC8E88B1A82}"/>
                </a:ext>
              </a:extLst>
            </p:cNvPr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412;p40">
              <a:extLst>
                <a:ext uri="{FF2B5EF4-FFF2-40B4-BE49-F238E27FC236}">
                  <a16:creationId xmlns:a16="http://schemas.microsoft.com/office/drawing/2014/main" id="{36C226FC-28E0-41CC-8A05-D6A4F6135997}"/>
                </a:ext>
              </a:extLst>
            </p:cNvPr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413;p40">
              <a:extLst>
                <a:ext uri="{FF2B5EF4-FFF2-40B4-BE49-F238E27FC236}">
                  <a16:creationId xmlns:a16="http://schemas.microsoft.com/office/drawing/2014/main" id="{AF78DE29-4C20-4D00-9ABE-E662A4CD3368}"/>
                </a:ext>
              </a:extLst>
            </p:cNvPr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414;p40">
              <a:extLst>
                <a:ext uri="{FF2B5EF4-FFF2-40B4-BE49-F238E27FC236}">
                  <a16:creationId xmlns:a16="http://schemas.microsoft.com/office/drawing/2014/main" id="{03B67D7D-8B2D-4BFB-B196-06782370116F}"/>
                </a:ext>
              </a:extLst>
            </p:cNvPr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415;p40">
              <a:extLst>
                <a:ext uri="{FF2B5EF4-FFF2-40B4-BE49-F238E27FC236}">
                  <a16:creationId xmlns:a16="http://schemas.microsoft.com/office/drawing/2014/main" id="{4BB4FBA5-011F-4EA8-9481-2802712D269D}"/>
                </a:ext>
              </a:extLst>
            </p:cNvPr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416;p40">
              <a:extLst>
                <a:ext uri="{FF2B5EF4-FFF2-40B4-BE49-F238E27FC236}">
                  <a16:creationId xmlns:a16="http://schemas.microsoft.com/office/drawing/2014/main" id="{7033D4B5-E0F4-46CF-B75B-ED34A1651122}"/>
                </a:ext>
              </a:extLst>
            </p:cNvPr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417;p40">
              <a:extLst>
                <a:ext uri="{FF2B5EF4-FFF2-40B4-BE49-F238E27FC236}">
                  <a16:creationId xmlns:a16="http://schemas.microsoft.com/office/drawing/2014/main" id="{23E1A1C2-6F47-4BD3-91D7-A4DD2818BD6A}"/>
                </a:ext>
              </a:extLst>
            </p:cNvPr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418;p40">
              <a:extLst>
                <a:ext uri="{FF2B5EF4-FFF2-40B4-BE49-F238E27FC236}">
                  <a16:creationId xmlns:a16="http://schemas.microsoft.com/office/drawing/2014/main" id="{3A33A2D2-462B-4B81-9306-CA47649E59F7}"/>
                </a:ext>
              </a:extLst>
            </p:cNvPr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2419;p40">
              <a:extLst>
                <a:ext uri="{FF2B5EF4-FFF2-40B4-BE49-F238E27FC236}">
                  <a16:creationId xmlns:a16="http://schemas.microsoft.com/office/drawing/2014/main" id="{E3523048-D4AF-4372-8745-598CD3FF7ED5}"/>
                </a:ext>
              </a:extLst>
            </p:cNvPr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2420;p40">
              <a:extLst>
                <a:ext uri="{FF2B5EF4-FFF2-40B4-BE49-F238E27FC236}">
                  <a16:creationId xmlns:a16="http://schemas.microsoft.com/office/drawing/2014/main" id="{D227ED8A-6012-4815-9BB1-C4069A051C38}"/>
                </a:ext>
              </a:extLst>
            </p:cNvPr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2421;p40">
              <a:extLst>
                <a:ext uri="{FF2B5EF4-FFF2-40B4-BE49-F238E27FC236}">
                  <a16:creationId xmlns:a16="http://schemas.microsoft.com/office/drawing/2014/main" id="{9F8772F6-C5D9-48EC-A7D1-57DE1524480B}"/>
                </a:ext>
              </a:extLst>
            </p:cNvPr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2422;p40">
              <a:extLst>
                <a:ext uri="{FF2B5EF4-FFF2-40B4-BE49-F238E27FC236}">
                  <a16:creationId xmlns:a16="http://schemas.microsoft.com/office/drawing/2014/main" id="{85AB86D9-D815-4260-BEC2-DDD290CA67D6}"/>
                </a:ext>
              </a:extLst>
            </p:cNvPr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2423;p40">
              <a:extLst>
                <a:ext uri="{FF2B5EF4-FFF2-40B4-BE49-F238E27FC236}">
                  <a16:creationId xmlns:a16="http://schemas.microsoft.com/office/drawing/2014/main" id="{1EABD521-CAAE-4847-9AA2-7066BAFDA40B}"/>
                </a:ext>
              </a:extLst>
            </p:cNvPr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2424;p40">
              <a:extLst>
                <a:ext uri="{FF2B5EF4-FFF2-40B4-BE49-F238E27FC236}">
                  <a16:creationId xmlns:a16="http://schemas.microsoft.com/office/drawing/2014/main" id="{BC076ACB-925B-4DF2-80A8-22D7C060DD54}"/>
                </a:ext>
              </a:extLst>
            </p:cNvPr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2425;p40">
              <a:extLst>
                <a:ext uri="{FF2B5EF4-FFF2-40B4-BE49-F238E27FC236}">
                  <a16:creationId xmlns:a16="http://schemas.microsoft.com/office/drawing/2014/main" id="{CDC4C588-AE34-4C5A-9012-512B2BDC0F01}"/>
                </a:ext>
              </a:extLst>
            </p:cNvPr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2426;p40">
              <a:extLst>
                <a:ext uri="{FF2B5EF4-FFF2-40B4-BE49-F238E27FC236}">
                  <a16:creationId xmlns:a16="http://schemas.microsoft.com/office/drawing/2014/main" id="{15D2E59E-8F8A-4156-A4B9-AB978FB838BA}"/>
                </a:ext>
              </a:extLst>
            </p:cNvPr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2427;p40">
              <a:extLst>
                <a:ext uri="{FF2B5EF4-FFF2-40B4-BE49-F238E27FC236}">
                  <a16:creationId xmlns:a16="http://schemas.microsoft.com/office/drawing/2014/main" id="{6D5B22B0-4166-43DC-9D44-FCB8E37061DE}"/>
                </a:ext>
              </a:extLst>
            </p:cNvPr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2428;p40">
              <a:extLst>
                <a:ext uri="{FF2B5EF4-FFF2-40B4-BE49-F238E27FC236}">
                  <a16:creationId xmlns:a16="http://schemas.microsoft.com/office/drawing/2014/main" id="{C574BCAF-3159-4A0C-8118-5298B15B0F04}"/>
                </a:ext>
              </a:extLst>
            </p:cNvPr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2429;p40">
              <a:extLst>
                <a:ext uri="{FF2B5EF4-FFF2-40B4-BE49-F238E27FC236}">
                  <a16:creationId xmlns:a16="http://schemas.microsoft.com/office/drawing/2014/main" id="{606A3E37-8625-4444-8E0F-FA32C024BD6E}"/>
                </a:ext>
              </a:extLst>
            </p:cNvPr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2430;p40">
              <a:extLst>
                <a:ext uri="{FF2B5EF4-FFF2-40B4-BE49-F238E27FC236}">
                  <a16:creationId xmlns:a16="http://schemas.microsoft.com/office/drawing/2014/main" id="{C0C058B7-FDE6-44A5-BC5E-F6BCCA357C98}"/>
                </a:ext>
              </a:extLst>
            </p:cNvPr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2" name="Google Shape;2431;p40">
              <a:extLst>
                <a:ext uri="{FF2B5EF4-FFF2-40B4-BE49-F238E27FC236}">
                  <a16:creationId xmlns:a16="http://schemas.microsoft.com/office/drawing/2014/main" id="{B6DCD096-349F-4ECB-92D0-118C60BEEE04}"/>
                </a:ext>
              </a:extLst>
            </p:cNvPr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  <a:grpFill/>
          </p:grpSpPr>
          <p:sp>
            <p:nvSpPr>
              <p:cNvPr id="247" name="Google Shape;2432;p40">
                <a:extLst>
                  <a:ext uri="{FF2B5EF4-FFF2-40B4-BE49-F238E27FC236}">
                    <a16:creationId xmlns:a16="http://schemas.microsoft.com/office/drawing/2014/main" id="{6BCD6706-80CD-4239-A18C-604322C726D1}"/>
                  </a:ext>
                </a:extLst>
              </p:cNvPr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8" name="Google Shape;2433;p40">
                <a:extLst>
                  <a:ext uri="{FF2B5EF4-FFF2-40B4-BE49-F238E27FC236}">
                    <a16:creationId xmlns:a16="http://schemas.microsoft.com/office/drawing/2014/main" id="{EF174F3A-3B63-489C-AF05-4D70DC0C738C}"/>
                  </a:ext>
                </a:extLst>
              </p:cNvPr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9" name="Google Shape;2434;p40">
                <a:extLst>
                  <a:ext uri="{FF2B5EF4-FFF2-40B4-BE49-F238E27FC236}">
                    <a16:creationId xmlns:a16="http://schemas.microsoft.com/office/drawing/2014/main" id="{CD0F6E55-3F6F-42C5-A7B9-EC01762B0E8E}"/>
                  </a:ext>
                </a:extLst>
              </p:cNvPr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0" name="Google Shape;2435;p40">
                <a:extLst>
                  <a:ext uri="{FF2B5EF4-FFF2-40B4-BE49-F238E27FC236}">
                    <a16:creationId xmlns:a16="http://schemas.microsoft.com/office/drawing/2014/main" id="{A2B476E7-8FB0-4169-80F5-44C4923C61DD}"/>
                  </a:ext>
                </a:extLst>
              </p:cNvPr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1" name="Google Shape;2436;p40">
                <a:extLst>
                  <a:ext uri="{FF2B5EF4-FFF2-40B4-BE49-F238E27FC236}">
                    <a16:creationId xmlns:a16="http://schemas.microsoft.com/office/drawing/2014/main" id="{E4FB1F74-A88A-471D-BF66-8779D9EB3FA3}"/>
                  </a:ext>
                </a:extLst>
              </p:cNvPr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2" name="Google Shape;2437;p40">
                <a:extLst>
                  <a:ext uri="{FF2B5EF4-FFF2-40B4-BE49-F238E27FC236}">
                    <a16:creationId xmlns:a16="http://schemas.microsoft.com/office/drawing/2014/main" id="{C8F5D746-E75A-493E-B242-3C3CB71B4D06}"/>
                  </a:ext>
                </a:extLst>
              </p:cNvPr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3" name="Google Shape;2438;p40">
                <a:extLst>
                  <a:ext uri="{FF2B5EF4-FFF2-40B4-BE49-F238E27FC236}">
                    <a16:creationId xmlns:a16="http://schemas.microsoft.com/office/drawing/2014/main" id="{26BFB29A-8BFF-4FA1-B432-1C0A50E132F9}"/>
                  </a:ext>
                </a:extLst>
              </p:cNvPr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4" name="Google Shape;2439;p40">
                <a:extLst>
                  <a:ext uri="{FF2B5EF4-FFF2-40B4-BE49-F238E27FC236}">
                    <a16:creationId xmlns:a16="http://schemas.microsoft.com/office/drawing/2014/main" id="{B11BC375-2C88-4F8C-A8FC-0FD5257D0D78}"/>
                  </a:ext>
                </a:extLst>
              </p:cNvPr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5" name="Google Shape;2440;p40">
                <a:extLst>
                  <a:ext uri="{FF2B5EF4-FFF2-40B4-BE49-F238E27FC236}">
                    <a16:creationId xmlns:a16="http://schemas.microsoft.com/office/drawing/2014/main" id="{616034CA-F7AA-4DE1-B6B2-BAC245E565BD}"/>
                  </a:ext>
                </a:extLst>
              </p:cNvPr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6" name="Google Shape;2441;p40">
                <a:extLst>
                  <a:ext uri="{FF2B5EF4-FFF2-40B4-BE49-F238E27FC236}">
                    <a16:creationId xmlns:a16="http://schemas.microsoft.com/office/drawing/2014/main" id="{AE39D048-C243-4FE2-BF6E-21E555F9883E}"/>
                  </a:ext>
                </a:extLst>
              </p:cNvPr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7" name="Google Shape;2442;p40">
                <a:extLst>
                  <a:ext uri="{FF2B5EF4-FFF2-40B4-BE49-F238E27FC236}">
                    <a16:creationId xmlns:a16="http://schemas.microsoft.com/office/drawing/2014/main" id="{60522F06-B509-4B24-A5CB-2DC601B0BB12}"/>
                  </a:ext>
                </a:extLst>
              </p:cNvPr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8" name="Google Shape;2443;p40">
                <a:extLst>
                  <a:ext uri="{FF2B5EF4-FFF2-40B4-BE49-F238E27FC236}">
                    <a16:creationId xmlns:a16="http://schemas.microsoft.com/office/drawing/2014/main" id="{FD52639A-B8FE-4556-945F-3AE52A59B939}"/>
                  </a:ext>
                </a:extLst>
              </p:cNvPr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9" name="Google Shape;2444;p40">
                <a:extLst>
                  <a:ext uri="{FF2B5EF4-FFF2-40B4-BE49-F238E27FC236}">
                    <a16:creationId xmlns:a16="http://schemas.microsoft.com/office/drawing/2014/main" id="{FF01B08A-D033-4524-A060-DE107E6B0F83}"/>
                  </a:ext>
                </a:extLst>
              </p:cNvPr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0" name="Google Shape;2445;p40">
                <a:extLst>
                  <a:ext uri="{FF2B5EF4-FFF2-40B4-BE49-F238E27FC236}">
                    <a16:creationId xmlns:a16="http://schemas.microsoft.com/office/drawing/2014/main" id="{614FA534-6EE0-469F-B1FF-EBA08F7E8905}"/>
                  </a:ext>
                </a:extLst>
              </p:cNvPr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1" name="Google Shape;2446;p40">
                <a:extLst>
                  <a:ext uri="{FF2B5EF4-FFF2-40B4-BE49-F238E27FC236}">
                    <a16:creationId xmlns:a16="http://schemas.microsoft.com/office/drawing/2014/main" id="{1DAB2FA9-DAFF-4B4A-893B-3579D8888652}"/>
                  </a:ext>
                </a:extLst>
              </p:cNvPr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2" name="Google Shape;2447;p40">
                <a:extLst>
                  <a:ext uri="{FF2B5EF4-FFF2-40B4-BE49-F238E27FC236}">
                    <a16:creationId xmlns:a16="http://schemas.microsoft.com/office/drawing/2014/main" id="{4B982997-0E4A-44A7-867A-EBA71CD3767E}"/>
                  </a:ext>
                </a:extLst>
              </p:cNvPr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3" name="Google Shape;2448;p40">
                <a:extLst>
                  <a:ext uri="{FF2B5EF4-FFF2-40B4-BE49-F238E27FC236}">
                    <a16:creationId xmlns:a16="http://schemas.microsoft.com/office/drawing/2014/main" id="{A2FEB634-C267-47C6-9882-12FED4E23833}"/>
                  </a:ext>
                </a:extLst>
              </p:cNvPr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4" name="Google Shape;2449;p40">
                <a:extLst>
                  <a:ext uri="{FF2B5EF4-FFF2-40B4-BE49-F238E27FC236}">
                    <a16:creationId xmlns:a16="http://schemas.microsoft.com/office/drawing/2014/main" id="{DE5E147A-7EDE-4A57-91BC-92CE8C9D9348}"/>
                  </a:ext>
                </a:extLst>
              </p:cNvPr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5" name="Google Shape;2450;p40">
                <a:extLst>
                  <a:ext uri="{FF2B5EF4-FFF2-40B4-BE49-F238E27FC236}">
                    <a16:creationId xmlns:a16="http://schemas.microsoft.com/office/drawing/2014/main" id="{0B4F9AE0-34E8-41D3-BCFF-6D521ABA853C}"/>
                  </a:ext>
                </a:extLst>
              </p:cNvPr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6" name="Google Shape;2451;p40">
                <a:extLst>
                  <a:ext uri="{FF2B5EF4-FFF2-40B4-BE49-F238E27FC236}">
                    <a16:creationId xmlns:a16="http://schemas.microsoft.com/office/drawing/2014/main" id="{FBE88C35-184E-4D8B-B0B7-ABB6CFAAFDFB}"/>
                  </a:ext>
                </a:extLst>
              </p:cNvPr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7" name="Google Shape;2452;p40">
                <a:extLst>
                  <a:ext uri="{FF2B5EF4-FFF2-40B4-BE49-F238E27FC236}">
                    <a16:creationId xmlns:a16="http://schemas.microsoft.com/office/drawing/2014/main" id="{6C20CDDC-1717-496A-9058-711307D02F97}"/>
                  </a:ext>
                </a:extLst>
              </p:cNvPr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" name="Google Shape;2453;p40">
                <a:extLst>
                  <a:ext uri="{FF2B5EF4-FFF2-40B4-BE49-F238E27FC236}">
                    <a16:creationId xmlns:a16="http://schemas.microsoft.com/office/drawing/2014/main" id="{474E247D-484D-4320-A07E-E036C5C2128E}"/>
                  </a:ext>
                </a:extLst>
              </p:cNvPr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" name="Google Shape;2454;p40">
                <a:extLst>
                  <a:ext uri="{FF2B5EF4-FFF2-40B4-BE49-F238E27FC236}">
                    <a16:creationId xmlns:a16="http://schemas.microsoft.com/office/drawing/2014/main" id="{D363977E-30EA-41C5-BC34-612ADF233BE0}"/>
                  </a:ext>
                </a:extLst>
              </p:cNvPr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" name="Google Shape;2455;p40">
                <a:extLst>
                  <a:ext uri="{FF2B5EF4-FFF2-40B4-BE49-F238E27FC236}">
                    <a16:creationId xmlns:a16="http://schemas.microsoft.com/office/drawing/2014/main" id="{E4922D9E-58A7-45F7-A441-DF46006268B0}"/>
                  </a:ext>
                </a:extLst>
              </p:cNvPr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" name="Google Shape;2456;p40">
                <a:extLst>
                  <a:ext uri="{FF2B5EF4-FFF2-40B4-BE49-F238E27FC236}">
                    <a16:creationId xmlns:a16="http://schemas.microsoft.com/office/drawing/2014/main" id="{9CB46FEF-BCE2-4E74-856A-B1073D65624F}"/>
                  </a:ext>
                </a:extLst>
              </p:cNvPr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" name="Google Shape;2457;p40">
                <a:extLst>
                  <a:ext uri="{FF2B5EF4-FFF2-40B4-BE49-F238E27FC236}">
                    <a16:creationId xmlns:a16="http://schemas.microsoft.com/office/drawing/2014/main" id="{B8EC58AD-5F98-46B0-96AC-B96DA30C1A6B}"/>
                  </a:ext>
                </a:extLst>
              </p:cNvPr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" name="Google Shape;2458;p40">
                <a:extLst>
                  <a:ext uri="{FF2B5EF4-FFF2-40B4-BE49-F238E27FC236}">
                    <a16:creationId xmlns:a16="http://schemas.microsoft.com/office/drawing/2014/main" id="{496CAA1A-0C0F-4D3E-9259-79AD4E4A16F5}"/>
                  </a:ext>
                </a:extLst>
              </p:cNvPr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" name="Google Shape;2459;p40">
                <a:extLst>
                  <a:ext uri="{FF2B5EF4-FFF2-40B4-BE49-F238E27FC236}">
                    <a16:creationId xmlns:a16="http://schemas.microsoft.com/office/drawing/2014/main" id="{015C78C6-9481-4CB6-A769-A125AB9053C5}"/>
                  </a:ext>
                </a:extLst>
              </p:cNvPr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5" name="Google Shape;2460;p40">
                <a:extLst>
                  <a:ext uri="{FF2B5EF4-FFF2-40B4-BE49-F238E27FC236}">
                    <a16:creationId xmlns:a16="http://schemas.microsoft.com/office/drawing/2014/main" id="{17CA1DA4-0EDA-412B-9167-A67A216C3BC7}"/>
                  </a:ext>
                </a:extLst>
              </p:cNvPr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6" name="Google Shape;2461;p40">
                <a:extLst>
                  <a:ext uri="{FF2B5EF4-FFF2-40B4-BE49-F238E27FC236}">
                    <a16:creationId xmlns:a16="http://schemas.microsoft.com/office/drawing/2014/main" id="{E274E698-0122-4238-842B-FDE4B2541A77}"/>
                  </a:ext>
                </a:extLst>
              </p:cNvPr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7" name="Google Shape;2462;p40">
                <a:extLst>
                  <a:ext uri="{FF2B5EF4-FFF2-40B4-BE49-F238E27FC236}">
                    <a16:creationId xmlns:a16="http://schemas.microsoft.com/office/drawing/2014/main" id="{E2A30DC8-99A0-4970-AC05-DDBF72CD4D2B}"/>
                  </a:ext>
                </a:extLst>
              </p:cNvPr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8" name="Google Shape;2463;p40">
                <a:extLst>
                  <a:ext uri="{FF2B5EF4-FFF2-40B4-BE49-F238E27FC236}">
                    <a16:creationId xmlns:a16="http://schemas.microsoft.com/office/drawing/2014/main" id="{FBB2E260-9616-448D-969D-7548030137D2}"/>
                  </a:ext>
                </a:extLst>
              </p:cNvPr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9" name="Google Shape;2464;p40">
                <a:extLst>
                  <a:ext uri="{FF2B5EF4-FFF2-40B4-BE49-F238E27FC236}">
                    <a16:creationId xmlns:a16="http://schemas.microsoft.com/office/drawing/2014/main" id="{D40C5ABB-B11E-4116-A0D5-6D717176E649}"/>
                  </a:ext>
                </a:extLst>
              </p:cNvPr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0" name="Google Shape;2465;p40">
                <a:extLst>
                  <a:ext uri="{FF2B5EF4-FFF2-40B4-BE49-F238E27FC236}">
                    <a16:creationId xmlns:a16="http://schemas.microsoft.com/office/drawing/2014/main" id="{BD9C8C2B-61E2-445D-ABD4-B57C7FBE504C}"/>
                  </a:ext>
                </a:extLst>
              </p:cNvPr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1" name="Google Shape;2466;p40">
                <a:extLst>
                  <a:ext uri="{FF2B5EF4-FFF2-40B4-BE49-F238E27FC236}">
                    <a16:creationId xmlns:a16="http://schemas.microsoft.com/office/drawing/2014/main" id="{D05FE6EC-3C2F-4E32-BD32-968E994D6184}"/>
                  </a:ext>
                </a:extLst>
              </p:cNvPr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2" name="Google Shape;2467;p40">
                <a:extLst>
                  <a:ext uri="{FF2B5EF4-FFF2-40B4-BE49-F238E27FC236}">
                    <a16:creationId xmlns:a16="http://schemas.microsoft.com/office/drawing/2014/main" id="{C7C97DD1-AC2D-4DCB-9147-8FCB7239CA16}"/>
                  </a:ext>
                </a:extLst>
              </p:cNvPr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3" name="Google Shape;2468;p40">
                <a:extLst>
                  <a:ext uri="{FF2B5EF4-FFF2-40B4-BE49-F238E27FC236}">
                    <a16:creationId xmlns:a16="http://schemas.microsoft.com/office/drawing/2014/main" id="{CC88B774-CA1E-4DD3-9612-A2CC2A49C981}"/>
                  </a:ext>
                </a:extLst>
              </p:cNvPr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4" name="Google Shape;2469;p40">
                <a:extLst>
                  <a:ext uri="{FF2B5EF4-FFF2-40B4-BE49-F238E27FC236}">
                    <a16:creationId xmlns:a16="http://schemas.microsoft.com/office/drawing/2014/main" id="{D410D88C-437F-439D-9C11-9B8342813621}"/>
                  </a:ext>
                </a:extLst>
              </p:cNvPr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5" name="Google Shape;2470;p40">
                <a:extLst>
                  <a:ext uri="{FF2B5EF4-FFF2-40B4-BE49-F238E27FC236}">
                    <a16:creationId xmlns:a16="http://schemas.microsoft.com/office/drawing/2014/main" id="{AFEF1A24-2D76-4E1C-BFD7-CDB7715FF51D}"/>
                  </a:ext>
                </a:extLst>
              </p:cNvPr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6" name="Google Shape;2471;p40">
                <a:extLst>
                  <a:ext uri="{FF2B5EF4-FFF2-40B4-BE49-F238E27FC236}">
                    <a16:creationId xmlns:a16="http://schemas.microsoft.com/office/drawing/2014/main" id="{ECD3F72F-4000-4C4A-938C-226D607062CE}"/>
                  </a:ext>
                </a:extLst>
              </p:cNvPr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7" name="Google Shape;2472;p40">
                <a:extLst>
                  <a:ext uri="{FF2B5EF4-FFF2-40B4-BE49-F238E27FC236}">
                    <a16:creationId xmlns:a16="http://schemas.microsoft.com/office/drawing/2014/main" id="{E82F3FDD-FE6C-432C-8568-2955BB847BFB}"/>
                  </a:ext>
                </a:extLst>
              </p:cNvPr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8" name="Google Shape;2473;p40">
                <a:extLst>
                  <a:ext uri="{FF2B5EF4-FFF2-40B4-BE49-F238E27FC236}">
                    <a16:creationId xmlns:a16="http://schemas.microsoft.com/office/drawing/2014/main" id="{ECC4DA6B-2162-41CC-AD63-7AE9E63A5019}"/>
                  </a:ext>
                </a:extLst>
              </p:cNvPr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9" name="Google Shape;2474;p40">
                <a:extLst>
                  <a:ext uri="{FF2B5EF4-FFF2-40B4-BE49-F238E27FC236}">
                    <a16:creationId xmlns:a16="http://schemas.microsoft.com/office/drawing/2014/main" id="{EFAB180C-B323-4700-830C-9CDCB7D83B57}"/>
                  </a:ext>
                </a:extLst>
              </p:cNvPr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0" name="Google Shape;2475;p40">
                <a:extLst>
                  <a:ext uri="{FF2B5EF4-FFF2-40B4-BE49-F238E27FC236}">
                    <a16:creationId xmlns:a16="http://schemas.microsoft.com/office/drawing/2014/main" id="{EBAD10F0-876D-464B-820F-71C3F3871AD6}"/>
                  </a:ext>
                </a:extLst>
              </p:cNvPr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1" name="Google Shape;2476;p40">
                <a:extLst>
                  <a:ext uri="{FF2B5EF4-FFF2-40B4-BE49-F238E27FC236}">
                    <a16:creationId xmlns:a16="http://schemas.microsoft.com/office/drawing/2014/main" id="{98283E8B-9459-4852-9D24-7C0D06A70EEA}"/>
                  </a:ext>
                </a:extLst>
              </p:cNvPr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2" name="Google Shape;2477;p40">
                <a:extLst>
                  <a:ext uri="{FF2B5EF4-FFF2-40B4-BE49-F238E27FC236}">
                    <a16:creationId xmlns:a16="http://schemas.microsoft.com/office/drawing/2014/main" id="{82222A40-BB7E-48CB-A027-08F25102254A}"/>
                  </a:ext>
                </a:extLst>
              </p:cNvPr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3" name="Google Shape;2478;p40">
                <a:extLst>
                  <a:ext uri="{FF2B5EF4-FFF2-40B4-BE49-F238E27FC236}">
                    <a16:creationId xmlns:a16="http://schemas.microsoft.com/office/drawing/2014/main" id="{D730F78F-2332-49A5-9F59-AECCA28D0CD1}"/>
                  </a:ext>
                </a:extLst>
              </p:cNvPr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4" name="Google Shape;2479;p40">
                <a:extLst>
                  <a:ext uri="{FF2B5EF4-FFF2-40B4-BE49-F238E27FC236}">
                    <a16:creationId xmlns:a16="http://schemas.microsoft.com/office/drawing/2014/main" id="{CAE8D80D-C384-42C8-B79E-CCDBA1FA4692}"/>
                  </a:ext>
                </a:extLst>
              </p:cNvPr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5" name="Google Shape;2480;p40">
                <a:extLst>
                  <a:ext uri="{FF2B5EF4-FFF2-40B4-BE49-F238E27FC236}">
                    <a16:creationId xmlns:a16="http://schemas.microsoft.com/office/drawing/2014/main" id="{E382536F-CE4D-4B20-952C-579C608CFA97}"/>
                  </a:ext>
                </a:extLst>
              </p:cNvPr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6" name="Google Shape;2481;p40">
                <a:extLst>
                  <a:ext uri="{FF2B5EF4-FFF2-40B4-BE49-F238E27FC236}">
                    <a16:creationId xmlns:a16="http://schemas.microsoft.com/office/drawing/2014/main" id="{DD2FAA39-03A3-4030-AC2E-0F6BA367F90C}"/>
                  </a:ext>
                </a:extLst>
              </p:cNvPr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7" name="Google Shape;2482;p40">
                <a:extLst>
                  <a:ext uri="{FF2B5EF4-FFF2-40B4-BE49-F238E27FC236}">
                    <a16:creationId xmlns:a16="http://schemas.microsoft.com/office/drawing/2014/main" id="{689129F9-DA91-41E4-A3CF-F3CA7D47D993}"/>
                  </a:ext>
                </a:extLst>
              </p:cNvPr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8" name="Google Shape;2483;p40">
                <a:extLst>
                  <a:ext uri="{FF2B5EF4-FFF2-40B4-BE49-F238E27FC236}">
                    <a16:creationId xmlns:a16="http://schemas.microsoft.com/office/drawing/2014/main" id="{496C6FAA-06E1-4F91-8B8F-22FDDF02F91F}"/>
                  </a:ext>
                </a:extLst>
              </p:cNvPr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9" name="Google Shape;2484;p40">
                <a:extLst>
                  <a:ext uri="{FF2B5EF4-FFF2-40B4-BE49-F238E27FC236}">
                    <a16:creationId xmlns:a16="http://schemas.microsoft.com/office/drawing/2014/main" id="{B4D6BA3F-9A34-4585-8D73-DB39C39C0D07}"/>
                  </a:ext>
                </a:extLst>
              </p:cNvPr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0" name="Google Shape;2485;p40">
                <a:extLst>
                  <a:ext uri="{FF2B5EF4-FFF2-40B4-BE49-F238E27FC236}">
                    <a16:creationId xmlns:a16="http://schemas.microsoft.com/office/drawing/2014/main" id="{4742D5F3-868C-4B4E-8C96-27032D29C572}"/>
                  </a:ext>
                </a:extLst>
              </p:cNvPr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1" name="Google Shape;2486;p40">
                <a:extLst>
                  <a:ext uri="{FF2B5EF4-FFF2-40B4-BE49-F238E27FC236}">
                    <a16:creationId xmlns:a16="http://schemas.microsoft.com/office/drawing/2014/main" id="{14CA8D12-D0DC-43B8-A77D-A9E93799500C}"/>
                  </a:ext>
                </a:extLst>
              </p:cNvPr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2" name="Google Shape;2487;p40">
                <a:extLst>
                  <a:ext uri="{FF2B5EF4-FFF2-40B4-BE49-F238E27FC236}">
                    <a16:creationId xmlns:a16="http://schemas.microsoft.com/office/drawing/2014/main" id="{192097A8-D695-4FB9-98C9-A31C56773FA0}"/>
                  </a:ext>
                </a:extLst>
              </p:cNvPr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3" name="Google Shape;2488;p40">
                <a:extLst>
                  <a:ext uri="{FF2B5EF4-FFF2-40B4-BE49-F238E27FC236}">
                    <a16:creationId xmlns:a16="http://schemas.microsoft.com/office/drawing/2014/main" id="{EB316236-10E7-48AA-B8DF-BB5FD480D263}"/>
                  </a:ext>
                </a:extLst>
              </p:cNvPr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4" name="Google Shape;2489;p40">
                <a:extLst>
                  <a:ext uri="{FF2B5EF4-FFF2-40B4-BE49-F238E27FC236}">
                    <a16:creationId xmlns:a16="http://schemas.microsoft.com/office/drawing/2014/main" id="{2FB52862-6334-43A6-BB16-FCB36D849501}"/>
                  </a:ext>
                </a:extLst>
              </p:cNvPr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5" name="Google Shape;2490;p40">
                <a:extLst>
                  <a:ext uri="{FF2B5EF4-FFF2-40B4-BE49-F238E27FC236}">
                    <a16:creationId xmlns:a16="http://schemas.microsoft.com/office/drawing/2014/main" id="{887CB91E-3A87-436B-AD1C-167470732EF7}"/>
                  </a:ext>
                </a:extLst>
              </p:cNvPr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6" name="Google Shape;2491;p40">
                <a:extLst>
                  <a:ext uri="{FF2B5EF4-FFF2-40B4-BE49-F238E27FC236}">
                    <a16:creationId xmlns:a16="http://schemas.microsoft.com/office/drawing/2014/main" id="{6E97055B-FBE7-449C-9DD8-A7320DBE8F36}"/>
                  </a:ext>
                </a:extLst>
              </p:cNvPr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53" name="Google Shape;2492;p40">
              <a:extLst>
                <a:ext uri="{FF2B5EF4-FFF2-40B4-BE49-F238E27FC236}">
                  <a16:creationId xmlns:a16="http://schemas.microsoft.com/office/drawing/2014/main" id="{01B67DB0-F412-486F-813A-3A53F276F85E}"/>
                </a:ext>
              </a:extLst>
            </p:cNvPr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2493;p40">
              <a:extLst>
                <a:ext uri="{FF2B5EF4-FFF2-40B4-BE49-F238E27FC236}">
                  <a16:creationId xmlns:a16="http://schemas.microsoft.com/office/drawing/2014/main" id="{66BBDFDE-9857-48CA-910D-D672E57BAB3A}"/>
                </a:ext>
              </a:extLst>
            </p:cNvPr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2494;p40">
              <a:extLst>
                <a:ext uri="{FF2B5EF4-FFF2-40B4-BE49-F238E27FC236}">
                  <a16:creationId xmlns:a16="http://schemas.microsoft.com/office/drawing/2014/main" id="{DB764939-FF93-4213-BDCD-32B25208CAAF}"/>
                </a:ext>
              </a:extLst>
            </p:cNvPr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2495;p40">
              <a:extLst>
                <a:ext uri="{FF2B5EF4-FFF2-40B4-BE49-F238E27FC236}">
                  <a16:creationId xmlns:a16="http://schemas.microsoft.com/office/drawing/2014/main" id="{EDCBAD6A-A86D-4C99-8EF2-12D104FA5EAA}"/>
                </a:ext>
              </a:extLst>
            </p:cNvPr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2496;p40">
              <a:extLst>
                <a:ext uri="{FF2B5EF4-FFF2-40B4-BE49-F238E27FC236}">
                  <a16:creationId xmlns:a16="http://schemas.microsoft.com/office/drawing/2014/main" id="{9EF40766-BC8B-43CD-B694-8985CE728D37}"/>
                </a:ext>
              </a:extLst>
            </p:cNvPr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2497;p40">
              <a:extLst>
                <a:ext uri="{FF2B5EF4-FFF2-40B4-BE49-F238E27FC236}">
                  <a16:creationId xmlns:a16="http://schemas.microsoft.com/office/drawing/2014/main" id="{7F4C5CCF-54CA-446A-85D1-A8C32F903B87}"/>
                </a:ext>
              </a:extLst>
            </p:cNvPr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2498;p40">
              <a:extLst>
                <a:ext uri="{FF2B5EF4-FFF2-40B4-BE49-F238E27FC236}">
                  <a16:creationId xmlns:a16="http://schemas.microsoft.com/office/drawing/2014/main" id="{A3FA7607-9747-446F-98B6-51B1901766A4}"/>
                </a:ext>
              </a:extLst>
            </p:cNvPr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2499;p40">
              <a:extLst>
                <a:ext uri="{FF2B5EF4-FFF2-40B4-BE49-F238E27FC236}">
                  <a16:creationId xmlns:a16="http://schemas.microsoft.com/office/drawing/2014/main" id="{D39DC679-FB77-451F-9273-CE371BD6CA4C}"/>
                </a:ext>
              </a:extLst>
            </p:cNvPr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2500;p40">
              <a:extLst>
                <a:ext uri="{FF2B5EF4-FFF2-40B4-BE49-F238E27FC236}">
                  <a16:creationId xmlns:a16="http://schemas.microsoft.com/office/drawing/2014/main" id="{0055E5B4-1E4C-47DE-A28E-18ABF7E009ED}"/>
                </a:ext>
              </a:extLst>
            </p:cNvPr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2501;p40">
              <a:extLst>
                <a:ext uri="{FF2B5EF4-FFF2-40B4-BE49-F238E27FC236}">
                  <a16:creationId xmlns:a16="http://schemas.microsoft.com/office/drawing/2014/main" id="{DFBCD44E-04E7-41FE-A88B-A3CD6D1DEC91}"/>
                </a:ext>
              </a:extLst>
            </p:cNvPr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2502;p40">
              <a:extLst>
                <a:ext uri="{FF2B5EF4-FFF2-40B4-BE49-F238E27FC236}">
                  <a16:creationId xmlns:a16="http://schemas.microsoft.com/office/drawing/2014/main" id="{937BE434-0948-4004-AAC8-38ACB217E290}"/>
                </a:ext>
              </a:extLst>
            </p:cNvPr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2503;p40">
              <a:extLst>
                <a:ext uri="{FF2B5EF4-FFF2-40B4-BE49-F238E27FC236}">
                  <a16:creationId xmlns:a16="http://schemas.microsoft.com/office/drawing/2014/main" id="{0FFFE1EF-8E4A-49FC-B97D-81A2EEB31549}"/>
                </a:ext>
              </a:extLst>
            </p:cNvPr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2504;p40">
              <a:extLst>
                <a:ext uri="{FF2B5EF4-FFF2-40B4-BE49-F238E27FC236}">
                  <a16:creationId xmlns:a16="http://schemas.microsoft.com/office/drawing/2014/main" id="{97CAFB7F-3018-4A8A-80E1-1D1A74860F1B}"/>
                </a:ext>
              </a:extLst>
            </p:cNvPr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2505;p40">
              <a:extLst>
                <a:ext uri="{FF2B5EF4-FFF2-40B4-BE49-F238E27FC236}">
                  <a16:creationId xmlns:a16="http://schemas.microsoft.com/office/drawing/2014/main" id="{11ACBFD1-78BD-4C9A-98C6-5938B6F52E08}"/>
                </a:ext>
              </a:extLst>
            </p:cNvPr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2506;p40">
              <a:extLst>
                <a:ext uri="{FF2B5EF4-FFF2-40B4-BE49-F238E27FC236}">
                  <a16:creationId xmlns:a16="http://schemas.microsoft.com/office/drawing/2014/main" id="{86D37693-0BA9-4B5D-BECF-A8DDA0A77449}"/>
                </a:ext>
              </a:extLst>
            </p:cNvPr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2507;p40">
              <a:extLst>
                <a:ext uri="{FF2B5EF4-FFF2-40B4-BE49-F238E27FC236}">
                  <a16:creationId xmlns:a16="http://schemas.microsoft.com/office/drawing/2014/main" id="{557EC057-BE11-4699-BFBE-5DC19B9B6AD0}"/>
                </a:ext>
              </a:extLst>
            </p:cNvPr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2508;p40">
              <a:extLst>
                <a:ext uri="{FF2B5EF4-FFF2-40B4-BE49-F238E27FC236}">
                  <a16:creationId xmlns:a16="http://schemas.microsoft.com/office/drawing/2014/main" id="{0A276718-4F77-4B8C-BEEC-6EF525D62EA8}"/>
                </a:ext>
              </a:extLst>
            </p:cNvPr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2509;p40">
              <a:extLst>
                <a:ext uri="{FF2B5EF4-FFF2-40B4-BE49-F238E27FC236}">
                  <a16:creationId xmlns:a16="http://schemas.microsoft.com/office/drawing/2014/main" id="{DDA213DF-B570-4163-A5A0-3C3FDAF82BA4}"/>
                </a:ext>
              </a:extLst>
            </p:cNvPr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2510;p40">
              <a:extLst>
                <a:ext uri="{FF2B5EF4-FFF2-40B4-BE49-F238E27FC236}">
                  <a16:creationId xmlns:a16="http://schemas.microsoft.com/office/drawing/2014/main" id="{269048F6-9511-4C22-96D8-E886D51DFD5E}"/>
                </a:ext>
              </a:extLst>
            </p:cNvPr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2511;p40">
              <a:extLst>
                <a:ext uri="{FF2B5EF4-FFF2-40B4-BE49-F238E27FC236}">
                  <a16:creationId xmlns:a16="http://schemas.microsoft.com/office/drawing/2014/main" id="{4C7E1F1C-883E-4DC3-8EE4-0859827DE71A}"/>
                </a:ext>
              </a:extLst>
            </p:cNvPr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2512;p40">
              <a:extLst>
                <a:ext uri="{FF2B5EF4-FFF2-40B4-BE49-F238E27FC236}">
                  <a16:creationId xmlns:a16="http://schemas.microsoft.com/office/drawing/2014/main" id="{B06E303C-B83E-46FD-9F29-86D4A7BBDFD7}"/>
                </a:ext>
              </a:extLst>
            </p:cNvPr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2513;p40">
              <a:extLst>
                <a:ext uri="{FF2B5EF4-FFF2-40B4-BE49-F238E27FC236}">
                  <a16:creationId xmlns:a16="http://schemas.microsoft.com/office/drawing/2014/main" id="{9F6337D0-142D-4972-87BD-2D3AE33AB53A}"/>
                </a:ext>
              </a:extLst>
            </p:cNvPr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2514;p40">
              <a:extLst>
                <a:ext uri="{FF2B5EF4-FFF2-40B4-BE49-F238E27FC236}">
                  <a16:creationId xmlns:a16="http://schemas.microsoft.com/office/drawing/2014/main" id="{F6C3EA3A-7227-4AD0-B32F-A60D57C2047B}"/>
                </a:ext>
              </a:extLst>
            </p:cNvPr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2515;p40">
              <a:extLst>
                <a:ext uri="{FF2B5EF4-FFF2-40B4-BE49-F238E27FC236}">
                  <a16:creationId xmlns:a16="http://schemas.microsoft.com/office/drawing/2014/main" id="{1CC4A257-AADC-4CDA-A3C3-129F4C4EA4DE}"/>
                </a:ext>
              </a:extLst>
            </p:cNvPr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2516;p40">
              <a:extLst>
                <a:ext uri="{FF2B5EF4-FFF2-40B4-BE49-F238E27FC236}">
                  <a16:creationId xmlns:a16="http://schemas.microsoft.com/office/drawing/2014/main" id="{C886C84C-F9C3-41A1-8C7A-EAB72DB76030}"/>
                </a:ext>
              </a:extLst>
            </p:cNvPr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2517;p40">
              <a:extLst>
                <a:ext uri="{FF2B5EF4-FFF2-40B4-BE49-F238E27FC236}">
                  <a16:creationId xmlns:a16="http://schemas.microsoft.com/office/drawing/2014/main" id="{1CCB3405-DBED-42FD-9424-2C82DA71CC4A}"/>
                </a:ext>
              </a:extLst>
            </p:cNvPr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2518;p40">
              <a:extLst>
                <a:ext uri="{FF2B5EF4-FFF2-40B4-BE49-F238E27FC236}">
                  <a16:creationId xmlns:a16="http://schemas.microsoft.com/office/drawing/2014/main" id="{D901C6E2-EB4F-4C48-9AFD-B7847ADA407C}"/>
                </a:ext>
              </a:extLst>
            </p:cNvPr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2519;p40">
              <a:extLst>
                <a:ext uri="{FF2B5EF4-FFF2-40B4-BE49-F238E27FC236}">
                  <a16:creationId xmlns:a16="http://schemas.microsoft.com/office/drawing/2014/main" id="{BF987BA4-15C4-4837-8E3B-771BAE89D94C}"/>
                </a:ext>
              </a:extLst>
            </p:cNvPr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2520;p40">
              <a:extLst>
                <a:ext uri="{FF2B5EF4-FFF2-40B4-BE49-F238E27FC236}">
                  <a16:creationId xmlns:a16="http://schemas.microsoft.com/office/drawing/2014/main" id="{D4E6D1BF-0D3A-4490-8819-86F2C2A0116C}"/>
                </a:ext>
              </a:extLst>
            </p:cNvPr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2521;p40">
              <a:extLst>
                <a:ext uri="{FF2B5EF4-FFF2-40B4-BE49-F238E27FC236}">
                  <a16:creationId xmlns:a16="http://schemas.microsoft.com/office/drawing/2014/main" id="{071134F1-9762-4D08-982B-3F3DED71A2E5}"/>
                </a:ext>
              </a:extLst>
            </p:cNvPr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2522;p40">
              <a:extLst>
                <a:ext uri="{FF2B5EF4-FFF2-40B4-BE49-F238E27FC236}">
                  <a16:creationId xmlns:a16="http://schemas.microsoft.com/office/drawing/2014/main" id="{C1E67D30-E9CE-4604-A6FD-C7CBB24DB2B6}"/>
                </a:ext>
              </a:extLst>
            </p:cNvPr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2523;p40">
              <a:extLst>
                <a:ext uri="{FF2B5EF4-FFF2-40B4-BE49-F238E27FC236}">
                  <a16:creationId xmlns:a16="http://schemas.microsoft.com/office/drawing/2014/main" id="{76CDB11A-BDC3-48ED-9E92-E3EBDC22D283}"/>
                </a:ext>
              </a:extLst>
            </p:cNvPr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2524;p40">
              <a:extLst>
                <a:ext uri="{FF2B5EF4-FFF2-40B4-BE49-F238E27FC236}">
                  <a16:creationId xmlns:a16="http://schemas.microsoft.com/office/drawing/2014/main" id="{41B18BE8-5186-4E86-BC93-CA63EE377FB4}"/>
                </a:ext>
              </a:extLst>
            </p:cNvPr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2525;p40">
              <a:extLst>
                <a:ext uri="{FF2B5EF4-FFF2-40B4-BE49-F238E27FC236}">
                  <a16:creationId xmlns:a16="http://schemas.microsoft.com/office/drawing/2014/main" id="{C33358A3-B3B8-40D6-AE15-23D7C7061622}"/>
                </a:ext>
              </a:extLst>
            </p:cNvPr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2526;p40">
              <a:extLst>
                <a:ext uri="{FF2B5EF4-FFF2-40B4-BE49-F238E27FC236}">
                  <a16:creationId xmlns:a16="http://schemas.microsoft.com/office/drawing/2014/main" id="{5CF257CB-9BDA-4785-91ED-1CA6F310A584}"/>
                </a:ext>
              </a:extLst>
            </p:cNvPr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2527;p40">
              <a:extLst>
                <a:ext uri="{FF2B5EF4-FFF2-40B4-BE49-F238E27FC236}">
                  <a16:creationId xmlns:a16="http://schemas.microsoft.com/office/drawing/2014/main" id="{F7FA2A2F-A4F3-4573-8844-98D279A91AA5}"/>
                </a:ext>
              </a:extLst>
            </p:cNvPr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89" name="Google Shape;2528;p40">
              <a:extLst>
                <a:ext uri="{FF2B5EF4-FFF2-40B4-BE49-F238E27FC236}">
                  <a16:creationId xmlns:a16="http://schemas.microsoft.com/office/drawing/2014/main" id="{FA8F44A1-7DA6-44CE-8EDC-04BD25DFEC2F}"/>
                </a:ext>
              </a:extLst>
            </p:cNvPr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  <a:grpFill/>
          </p:grpSpPr>
          <p:sp>
            <p:nvSpPr>
              <p:cNvPr id="187" name="Google Shape;2529;p40">
                <a:extLst>
                  <a:ext uri="{FF2B5EF4-FFF2-40B4-BE49-F238E27FC236}">
                    <a16:creationId xmlns:a16="http://schemas.microsoft.com/office/drawing/2014/main" id="{880FFBF8-7C74-499C-9F94-5864D74B436C}"/>
                  </a:ext>
                </a:extLst>
              </p:cNvPr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" name="Google Shape;2530;p40">
                <a:extLst>
                  <a:ext uri="{FF2B5EF4-FFF2-40B4-BE49-F238E27FC236}">
                    <a16:creationId xmlns:a16="http://schemas.microsoft.com/office/drawing/2014/main" id="{DAFE9894-B54D-4A96-A2C5-193B2DF9D946}"/>
                  </a:ext>
                </a:extLst>
              </p:cNvPr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" name="Google Shape;2531;p40">
                <a:extLst>
                  <a:ext uri="{FF2B5EF4-FFF2-40B4-BE49-F238E27FC236}">
                    <a16:creationId xmlns:a16="http://schemas.microsoft.com/office/drawing/2014/main" id="{89C1AA0D-544A-4A79-929F-D4C924149AC4}"/>
                  </a:ext>
                </a:extLst>
              </p:cNvPr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" name="Google Shape;2532;p40">
                <a:extLst>
                  <a:ext uri="{FF2B5EF4-FFF2-40B4-BE49-F238E27FC236}">
                    <a16:creationId xmlns:a16="http://schemas.microsoft.com/office/drawing/2014/main" id="{FE2755AF-B48C-4A4E-8D7D-C5C5AFAADDDC}"/>
                  </a:ext>
                </a:extLst>
              </p:cNvPr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" name="Google Shape;2533;p40">
                <a:extLst>
                  <a:ext uri="{FF2B5EF4-FFF2-40B4-BE49-F238E27FC236}">
                    <a16:creationId xmlns:a16="http://schemas.microsoft.com/office/drawing/2014/main" id="{B8184F4F-EBD0-45B7-B297-FA2072ED9469}"/>
                  </a:ext>
                </a:extLst>
              </p:cNvPr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" name="Google Shape;2534;p40">
                <a:extLst>
                  <a:ext uri="{FF2B5EF4-FFF2-40B4-BE49-F238E27FC236}">
                    <a16:creationId xmlns:a16="http://schemas.microsoft.com/office/drawing/2014/main" id="{5B7C1AE4-9E1D-4E09-BD24-81EF74B209A9}"/>
                  </a:ext>
                </a:extLst>
              </p:cNvPr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" name="Google Shape;2535;p40">
                <a:extLst>
                  <a:ext uri="{FF2B5EF4-FFF2-40B4-BE49-F238E27FC236}">
                    <a16:creationId xmlns:a16="http://schemas.microsoft.com/office/drawing/2014/main" id="{45EDEF6A-910E-472A-8D73-09FDAA810F93}"/>
                  </a:ext>
                </a:extLst>
              </p:cNvPr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" name="Google Shape;2536;p40">
                <a:extLst>
                  <a:ext uri="{FF2B5EF4-FFF2-40B4-BE49-F238E27FC236}">
                    <a16:creationId xmlns:a16="http://schemas.microsoft.com/office/drawing/2014/main" id="{D490149E-F079-475C-BDDB-8866C2F32EA6}"/>
                  </a:ext>
                </a:extLst>
              </p:cNvPr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" name="Google Shape;2537;p40">
                <a:extLst>
                  <a:ext uri="{FF2B5EF4-FFF2-40B4-BE49-F238E27FC236}">
                    <a16:creationId xmlns:a16="http://schemas.microsoft.com/office/drawing/2014/main" id="{07A04B85-ED77-47A2-B8FA-F54ED422FBEB}"/>
                  </a:ext>
                </a:extLst>
              </p:cNvPr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" name="Google Shape;2538;p40">
                <a:extLst>
                  <a:ext uri="{FF2B5EF4-FFF2-40B4-BE49-F238E27FC236}">
                    <a16:creationId xmlns:a16="http://schemas.microsoft.com/office/drawing/2014/main" id="{DBE67454-2A64-4D70-82A6-00D0A79FE48D}"/>
                  </a:ext>
                </a:extLst>
              </p:cNvPr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" name="Google Shape;2539;p40">
                <a:extLst>
                  <a:ext uri="{FF2B5EF4-FFF2-40B4-BE49-F238E27FC236}">
                    <a16:creationId xmlns:a16="http://schemas.microsoft.com/office/drawing/2014/main" id="{1057E12D-EE4C-4755-889D-CBD00D28A0B5}"/>
                  </a:ext>
                </a:extLst>
              </p:cNvPr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" name="Google Shape;2540;p40">
                <a:extLst>
                  <a:ext uri="{FF2B5EF4-FFF2-40B4-BE49-F238E27FC236}">
                    <a16:creationId xmlns:a16="http://schemas.microsoft.com/office/drawing/2014/main" id="{0937066D-30A6-440B-825E-5DEA7E7EBF9A}"/>
                  </a:ext>
                </a:extLst>
              </p:cNvPr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" name="Google Shape;2541;p40">
                <a:extLst>
                  <a:ext uri="{FF2B5EF4-FFF2-40B4-BE49-F238E27FC236}">
                    <a16:creationId xmlns:a16="http://schemas.microsoft.com/office/drawing/2014/main" id="{2B3AE1BD-FB03-43A3-BF62-B472EEBFADF9}"/>
                  </a:ext>
                </a:extLst>
              </p:cNvPr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" name="Google Shape;2542;p40">
                <a:extLst>
                  <a:ext uri="{FF2B5EF4-FFF2-40B4-BE49-F238E27FC236}">
                    <a16:creationId xmlns:a16="http://schemas.microsoft.com/office/drawing/2014/main" id="{42C3D724-32A3-4E31-BE9D-2EC4D189B376}"/>
                  </a:ext>
                </a:extLst>
              </p:cNvPr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" name="Google Shape;2543;p40">
                <a:extLst>
                  <a:ext uri="{FF2B5EF4-FFF2-40B4-BE49-F238E27FC236}">
                    <a16:creationId xmlns:a16="http://schemas.microsoft.com/office/drawing/2014/main" id="{41FF4A00-60F8-4B74-A7FA-9D61A5F9F851}"/>
                  </a:ext>
                </a:extLst>
              </p:cNvPr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" name="Google Shape;2544;p40">
                <a:extLst>
                  <a:ext uri="{FF2B5EF4-FFF2-40B4-BE49-F238E27FC236}">
                    <a16:creationId xmlns:a16="http://schemas.microsoft.com/office/drawing/2014/main" id="{1B59C6C6-3E29-4B88-88AF-C4658570082B}"/>
                  </a:ext>
                </a:extLst>
              </p:cNvPr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" name="Google Shape;2545;p40">
                <a:extLst>
                  <a:ext uri="{FF2B5EF4-FFF2-40B4-BE49-F238E27FC236}">
                    <a16:creationId xmlns:a16="http://schemas.microsoft.com/office/drawing/2014/main" id="{EB592200-01E3-497C-8C9F-C8C3A012582D}"/>
                  </a:ext>
                </a:extLst>
              </p:cNvPr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" name="Google Shape;2546;p40">
                <a:extLst>
                  <a:ext uri="{FF2B5EF4-FFF2-40B4-BE49-F238E27FC236}">
                    <a16:creationId xmlns:a16="http://schemas.microsoft.com/office/drawing/2014/main" id="{FF8098D8-B62F-4D84-B0CD-B11531AE7DC3}"/>
                  </a:ext>
                </a:extLst>
              </p:cNvPr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" name="Google Shape;2547;p40">
                <a:extLst>
                  <a:ext uri="{FF2B5EF4-FFF2-40B4-BE49-F238E27FC236}">
                    <a16:creationId xmlns:a16="http://schemas.microsoft.com/office/drawing/2014/main" id="{278E3187-A5F5-4A4A-80D3-8CF8CE83F53F}"/>
                  </a:ext>
                </a:extLst>
              </p:cNvPr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" name="Google Shape;2548;p40">
                <a:extLst>
                  <a:ext uri="{FF2B5EF4-FFF2-40B4-BE49-F238E27FC236}">
                    <a16:creationId xmlns:a16="http://schemas.microsoft.com/office/drawing/2014/main" id="{4B001EEB-2F61-4186-B21A-6B7C6E5E622D}"/>
                  </a:ext>
                </a:extLst>
              </p:cNvPr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" name="Google Shape;2549;p40">
                <a:extLst>
                  <a:ext uri="{FF2B5EF4-FFF2-40B4-BE49-F238E27FC236}">
                    <a16:creationId xmlns:a16="http://schemas.microsoft.com/office/drawing/2014/main" id="{87075D6B-07EE-4760-B88F-6D519CF9FCA3}"/>
                  </a:ext>
                </a:extLst>
              </p:cNvPr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8" name="Google Shape;2550;p40">
                <a:extLst>
                  <a:ext uri="{FF2B5EF4-FFF2-40B4-BE49-F238E27FC236}">
                    <a16:creationId xmlns:a16="http://schemas.microsoft.com/office/drawing/2014/main" id="{0C458F42-AE6E-45D9-9821-9A4D1F1869F3}"/>
                  </a:ext>
                </a:extLst>
              </p:cNvPr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9" name="Google Shape;2551;p40">
                <a:extLst>
                  <a:ext uri="{FF2B5EF4-FFF2-40B4-BE49-F238E27FC236}">
                    <a16:creationId xmlns:a16="http://schemas.microsoft.com/office/drawing/2014/main" id="{5A123651-AC5F-4FE4-9C80-4AEA42B8C63F}"/>
                  </a:ext>
                </a:extLst>
              </p:cNvPr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0" name="Google Shape;2552;p40">
                <a:extLst>
                  <a:ext uri="{FF2B5EF4-FFF2-40B4-BE49-F238E27FC236}">
                    <a16:creationId xmlns:a16="http://schemas.microsoft.com/office/drawing/2014/main" id="{5EF9A729-CFF7-4866-A2C7-65EA238E1289}"/>
                  </a:ext>
                </a:extLst>
              </p:cNvPr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1" name="Google Shape;2553;p40">
                <a:extLst>
                  <a:ext uri="{FF2B5EF4-FFF2-40B4-BE49-F238E27FC236}">
                    <a16:creationId xmlns:a16="http://schemas.microsoft.com/office/drawing/2014/main" id="{4FE56727-E555-4B29-8B45-6D2ADF9607B0}"/>
                  </a:ext>
                </a:extLst>
              </p:cNvPr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2" name="Google Shape;2554;p40">
                <a:extLst>
                  <a:ext uri="{FF2B5EF4-FFF2-40B4-BE49-F238E27FC236}">
                    <a16:creationId xmlns:a16="http://schemas.microsoft.com/office/drawing/2014/main" id="{89BFA2B4-F9B0-42F1-9BC0-9D8BF289AE85}"/>
                  </a:ext>
                </a:extLst>
              </p:cNvPr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3" name="Google Shape;2555;p40">
                <a:extLst>
                  <a:ext uri="{FF2B5EF4-FFF2-40B4-BE49-F238E27FC236}">
                    <a16:creationId xmlns:a16="http://schemas.microsoft.com/office/drawing/2014/main" id="{B6CB43BA-5B55-4223-A073-7DCF2E9BC78F}"/>
                  </a:ext>
                </a:extLst>
              </p:cNvPr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" name="Google Shape;2556;p40">
                <a:extLst>
                  <a:ext uri="{FF2B5EF4-FFF2-40B4-BE49-F238E27FC236}">
                    <a16:creationId xmlns:a16="http://schemas.microsoft.com/office/drawing/2014/main" id="{18EB1C71-ABB2-442B-AA5D-8C27F54E47C1}"/>
                  </a:ext>
                </a:extLst>
              </p:cNvPr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5" name="Google Shape;2557;p40">
                <a:extLst>
                  <a:ext uri="{FF2B5EF4-FFF2-40B4-BE49-F238E27FC236}">
                    <a16:creationId xmlns:a16="http://schemas.microsoft.com/office/drawing/2014/main" id="{E10D55D4-8B8D-4380-94B5-0A30F25BC65D}"/>
                  </a:ext>
                </a:extLst>
              </p:cNvPr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6" name="Google Shape;2558;p40">
                <a:extLst>
                  <a:ext uri="{FF2B5EF4-FFF2-40B4-BE49-F238E27FC236}">
                    <a16:creationId xmlns:a16="http://schemas.microsoft.com/office/drawing/2014/main" id="{14BA1F4B-0D64-4E04-9A68-7A713C38FA53}"/>
                  </a:ext>
                </a:extLst>
              </p:cNvPr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7" name="Google Shape;2559;p40">
                <a:extLst>
                  <a:ext uri="{FF2B5EF4-FFF2-40B4-BE49-F238E27FC236}">
                    <a16:creationId xmlns:a16="http://schemas.microsoft.com/office/drawing/2014/main" id="{AC90BFAC-2D34-4137-9B35-78B316F1CFA3}"/>
                  </a:ext>
                </a:extLst>
              </p:cNvPr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8" name="Google Shape;2560;p40">
                <a:extLst>
                  <a:ext uri="{FF2B5EF4-FFF2-40B4-BE49-F238E27FC236}">
                    <a16:creationId xmlns:a16="http://schemas.microsoft.com/office/drawing/2014/main" id="{9C075937-D181-4ADD-9DA3-110703996C71}"/>
                  </a:ext>
                </a:extLst>
              </p:cNvPr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9" name="Google Shape;2561;p40">
                <a:extLst>
                  <a:ext uri="{FF2B5EF4-FFF2-40B4-BE49-F238E27FC236}">
                    <a16:creationId xmlns:a16="http://schemas.microsoft.com/office/drawing/2014/main" id="{EBB7926B-8883-4050-8AE6-F19C53BA6037}"/>
                  </a:ext>
                </a:extLst>
              </p:cNvPr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0" name="Google Shape;2562;p40">
                <a:extLst>
                  <a:ext uri="{FF2B5EF4-FFF2-40B4-BE49-F238E27FC236}">
                    <a16:creationId xmlns:a16="http://schemas.microsoft.com/office/drawing/2014/main" id="{72545441-B74E-455A-BEA2-2BAA71E9B75B}"/>
                  </a:ext>
                </a:extLst>
              </p:cNvPr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1" name="Google Shape;2563;p40">
                <a:extLst>
                  <a:ext uri="{FF2B5EF4-FFF2-40B4-BE49-F238E27FC236}">
                    <a16:creationId xmlns:a16="http://schemas.microsoft.com/office/drawing/2014/main" id="{36EC11EB-C80B-44AB-8BD8-66269E966484}"/>
                  </a:ext>
                </a:extLst>
              </p:cNvPr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2" name="Google Shape;2564;p40">
                <a:extLst>
                  <a:ext uri="{FF2B5EF4-FFF2-40B4-BE49-F238E27FC236}">
                    <a16:creationId xmlns:a16="http://schemas.microsoft.com/office/drawing/2014/main" id="{C075BF1C-8A47-4AA3-B79D-CA256D9D140E}"/>
                  </a:ext>
                </a:extLst>
              </p:cNvPr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3" name="Google Shape;2565;p40">
                <a:extLst>
                  <a:ext uri="{FF2B5EF4-FFF2-40B4-BE49-F238E27FC236}">
                    <a16:creationId xmlns:a16="http://schemas.microsoft.com/office/drawing/2014/main" id="{D29CDDF1-B45F-45AA-8CF2-19C62F54FBFB}"/>
                  </a:ext>
                </a:extLst>
              </p:cNvPr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4" name="Google Shape;2566;p40">
                <a:extLst>
                  <a:ext uri="{FF2B5EF4-FFF2-40B4-BE49-F238E27FC236}">
                    <a16:creationId xmlns:a16="http://schemas.microsoft.com/office/drawing/2014/main" id="{993A6189-59D5-4060-ADA0-556BBB6B732F}"/>
                  </a:ext>
                </a:extLst>
              </p:cNvPr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5" name="Google Shape;2567;p40">
                <a:extLst>
                  <a:ext uri="{FF2B5EF4-FFF2-40B4-BE49-F238E27FC236}">
                    <a16:creationId xmlns:a16="http://schemas.microsoft.com/office/drawing/2014/main" id="{C31623BB-2E56-4A9B-8205-FD08578B2F40}"/>
                  </a:ext>
                </a:extLst>
              </p:cNvPr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6" name="Google Shape;2568;p40">
                <a:extLst>
                  <a:ext uri="{FF2B5EF4-FFF2-40B4-BE49-F238E27FC236}">
                    <a16:creationId xmlns:a16="http://schemas.microsoft.com/office/drawing/2014/main" id="{29ABE019-2911-406F-9980-D10A116556A5}"/>
                  </a:ext>
                </a:extLst>
              </p:cNvPr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7" name="Google Shape;2569;p40">
                <a:extLst>
                  <a:ext uri="{FF2B5EF4-FFF2-40B4-BE49-F238E27FC236}">
                    <a16:creationId xmlns:a16="http://schemas.microsoft.com/office/drawing/2014/main" id="{B46E2313-B84A-429B-AF77-9888EF4DAEC4}"/>
                  </a:ext>
                </a:extLst>
              </p:cNvPr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8" name="Google Shape;2570;p40">
                <a:extLst>
                  <a:ext uri="{FF2B5EF4-FFF2-40B4-BE49-F238E27FC236}">
                    <a16:creationId xmlns:a16="http://schemas.microsoft.com/office/drawing/2014/main" id="{598247D1-1CD5-43E3-852E-1F4B9C506123}"/>
                  </a:ext>
                </a:extLst>
              </p:cNvPr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9" name="Google Shape;2571;p40">
                <a:extLst>
                  <a:ext uri="{FF2B5EF4-FFF2-40B4-BE49-F238E27FC236}">
                    <a16:creationId xmlns:a16="http://schemas.microsoft.com/office/drawing/2014/main" id="{EFECDC49-1763-4295-8D9F-E1E6F0ED30C1}"/>
                  </a:ext>
                </a:extLst>
              </p:cNvPr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0" name="Google Shape;2572;p40">
                <a:extLst>
                  <a:ext uri="{FF2B5EF4-FFF2-40B4-BE49-F238E27FC236}">
                    <a16:creationId xmlns:a16="http://schemas.microsoft.com/office/drawing/2014/main" id="{75415DE1-958C-44F1-8503-C628059F51D3}"/>
                  </a:ext>
                </a:extLst>
              </p:cNvPr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1" name="Google Shape;2573;p40">
                <a:extLst>
                  <a:ext uri="{FF2B5EF4-FFF2-40B4-BE49-F238E27FC236}">
                    <a16:creationId xmlns:a16="http://schemas.microsoft.com/office/drawing/2014/main" id="{F3482998-572B-48D2-A719-134B11E0F1D8}"/>
                  </a:ext>
                </a:extLst>
              </p:cNvPr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2" name="Google Shape;2574;p40">
                <a:extLst>
                  <a:ext uri="{FF2B5EF4-FFF2-40B4-BE49-F238E27FC236}">
                    <a16:creationId xmlns:a16="http://schemas.microsoft.com/office/drawing/2014/main" id="{EEA1E0A2-B17C-4D94-BB69-9B4255A220DF}"/>
                  </a:ext>
                </a:extLst>
              </p:cNvPr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3" name="Google Shape;2575;p40">
                <a:extLst>
                  <a:ext uri="{FF2B5EF4-FFF2-40B4-BE49-F238E27FC236}">
                    <a16:creationId xmlns:a16="http://schemas.microsoft.com/office/drawing/2014/main" id="{732197E7-BC96-4C82-8532-4E0E60895853}"/>
                  </a:ext>
                </a:extLst>
              </p:cNvPr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4" name="Google Shape;2576;p40">
                <a:extLst>
                  <a:ext uri="{FF2B5EF4-FFF2-40B4-BE49-F238E27FC236}">
                    <a16:creationId xmlns:a16="http://schemas.microsoft.com/office/drawing/2014/main" id="{0E9DB203-30D9-4FBC-95CE-3FD8D090E204}"/>
                  </a:ext>
                </a:extLst>
              </p:cNvPr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5" name="Google Shape;2577;p40">
                <a:extLst>
                  <a:ext uri="{FF2B5EF4-FFF2-40B4-BE49-F238E27FC236}">
                    <a16:creationId xmlns:a16="http://schemas.microsoft.com/office/drawing/2014/main" id="{20212151-3682-4D26-94E0-30790E1BAC7A}"/>
                  </a:ext>
                </a:extLst>
              </p:cNvPr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6" name="Google Shape;2578;p40">
                <a:extLst>
                  <a:ext uri="{FF2B5EF4-FFF2-40B4-BE49-F238E27FC236}">
                    <a16:creationId xmlns:a16="http://schemas.microsoft.com/office/drawing/2014/main" id="{92FFFAFE-40AF-4206-8B86-C887CECE6AD8}"/>
                  </a:ext>
                </a:extLst>
              </p:cNvPr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7" name="Google Shape;2579;p40">
                <a:extLst>
                  <a:ext uri="{FF2B5EF4-FFF2-40B4-BE49-F238E27FC236}">
                    <a16:creationId xmlns:a16="http://schemas.microsoft.com/office/drawing/2014/main" id="{A8E15D4A-6925-4D95-B1EC-2F7DD46BF21B}"/>
                  </a:ext>
                </a:extLst>
              </p:cNvPr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8" name="Google Shape;2580;p40">
                <a:extLst>
                  <a:ext uri="{FF2B5EF4-FFF2-40B4-BE49-F238E27FC236}">
                    <a16:creationId xmlns:a16="http://schemas.microsoft.com/office/drawing/2014/main" id="{1A47A7BD-4A2F-4E59-A527-D4273FC1A8CF}"/>
                  </a:ext>
                </a:extLst>
              </p:cNvPr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9" name="Google Shape;2581;p40">
                <a:extLst>
                  <a:ext uri="{FF2B5EF4-FFF2-40B4-BE49-F238E27FC236}">
                    <a16:creationId xmlns:a16="http://schemas.microsoft.com/office/drawing/2014/main" id="{E2841C21-F41A-4681-8EF7-ACF6CF2433DD}"/>
                  </a:ext>
                </a:extLst>
              </p:cNvPr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0" name="Google Shape;2582;p40">
                <a:extLst>
                  <a:ext uri="{FF2B5EF4-FFF2-40B4-BE49-F238E27FC236}">
                    <a16:creationId xmlns:a16="http://schemas.microsoft.com/office/drawing/2014/main" id="{3A4EDB01-8CB1-4063-9144-6DE4C19AFF35}"/>
                  </a:ext>
                </a:extLst>
              </p:cNvPr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1" name="Google Shape;2583;p40">
                <a:extLst>
                  <a:ext uri="{FF2B5EF4-FFF2-40B4-BE49-F238E27FC236}">
                    <a16:creationId xmlns:a16="http://schemas.microsoft.com/office/drawing/2014/main" id="{DE240A29-D99C-4054-94E3-EE2B871E5B89}"/>
                  </a:ext>
                </a:extLst>
              </p:cNvPr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2" name="Google Shape;2584;p40">
                <a:extLst>
                  <a:ext uri="{FF2B5EF4-FFF2-40B4-BE49-F238E27FC236}">
                    <a16:creationId xmlns:a16="http://schemas.microsoft.com/office/drawing/2014/main" id="{42297354-4400-432D-A115-0317DF6CDFED}"/>
                  </a:ext>
                </a:extLst>
              </p:cNvPr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3" name="Google Shape;2585;p40">
                <a:extLst>
                  <a:ext uri="{FF2B5EF4-FFF2-40B4-BE49-F238E27FC236}">
                    <a16:creationId xmlns:a16="http://schemas.microsoft.com/office/drawing/2014/main" id="{FCA61289-8DC3-467A-8F78-AD5A9952EF61}"/>
                  </a:ext>
                </a:extLst>
              </p:cNvPr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4" name="Google Shape;2586;p40">
                <a:extLst>
                  <a:ext uri="{FF2B5EF4-FFF2-40B4-BE49-F238E27FC236}">
                    <a16:creationId xmlns:a16="http://schemas.microsoft.com/office/drawing/2014/main" id="{BC107509-5EE2-4F85-AA95-27D1EAFEE32B}"/>
                  </a:ext>
                </a:extLst>
              </p:cNvPr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5" name="Google Shape;2587;p40">
                <a:extLst>
                  <a:ext uri="{FF2B5EF4-FFF2-40B4-BE49-F238E27FC236}">
                    <a16:creationId xmlns:a16="http://schemas.microsoft.com/office/drawing/2014/main" id="{759A2996-7F72-4F0A-98DA-A24D8BD891CE}"/>
                  </a:ext>
                </a:extLst>
              </p:cNvPr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6" name="Google Shape;2588;p40">
                <a:extLst>
                  <a:ext uri="{FF2B5EF4-FFF2-40B4-BE49-F238E27FC236}">
                    <a16:creationId xmlns:a16="http://schemas.microsoft.com/office/drawing/2014/main" id="{C436B46B-CF83-40CB-90E0-27D9A2AAFBB0}"/>
                  </a:ext>
                </a:extLst>
              </p:cNvPr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90" name="Google Shape;2589;p40">
              <a:extLst>
                <a:ext uri="{FF2B5EF4-FFF2-40B4-BE49-F238E27FC236}">
                  <a16:creationId xmlns:a16="http://schemas.microsoft.com/office/drawing/2014/main" id="{FE974ED5-FCE7-4018-AEEA-9F0A10410843}"/>
                </a:ext>
              </a:extLst>
            </p:cNvPr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2590;p40">
              <a:extLst>
                <a:ext uri="{FF2B5EF4-FFF2-40B4-BE49-F238E27FC236}">
                  <a16:creationId xmlns:a16="http://schemas.microsoft.com/office/drawing/2014/main" id="{27C908A1-4778-48C6-87B9-7ACEB351F2CA}"/>
                </a:ext>
              </a:extLst>
            </p:cNvPr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2591;p40">
              <a:extLst>
                <a:ext uri="{FF2B5EF4-FFF2-40B4-BE49-F238E27FC236}">
                  <a16:creationId xmlns:a16="http://schemas.microsoft.com/office/drawing/2014/main" id="{FF4C4C1A-E2EF-4A20-80A5-3F116F658715}"/>
                </a:ext>
              </a:extLst>
            </p:cNvPr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2592;p40">
              <a:extLst>
                <a:ext uri="{FF2B5EF4-FFF2-40B4-BE49-F238E27FC236}">
                  <a16:creationId xmlns:a16="http://schemas.microsoft.com/office/drawing/2014/main" id="{4F3E60BA-B2CC-4828-B253-BB8BBA3A4858}"/>
                </a:ext>
              </a:extLst>
            </p:cNvPr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2593;p40">
              <a:extLst>
                <a:ext uri="{FF2B5EF4-FFF2-40B4-BE49-F238E27FC236}">
                  <a16:creationId xmlns:a16="http://schemas.microsoft.com/office/drawing/2014/main" id="{BA55728D-C049-45B4-A6B2-5B935A14809C}"/>
                </a:ext>
              </a:extLst>
            </p:cNvPr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" name="Google Shape;2594;p40">
              <a:extLst>
                <a:ext uri="{FF2B5EF4-FFF2-40B4-BE49-F238E27FC236}">
                  <a16:creationId xmlns:a16="http://schemas.microsoft.com/office/drawing/2014/main" id="{82EAE9F1-FF37-4B52-8EF9-6D1BC63E8854}"/>
                </a:ext>
              </a:extLst>
            </p:cNvPr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" name="Google Shape;2595;p40">
              <a:extLst>
                <a:ext uri="{FF2B5EF4-FFF2-40B4-BE49-F238E27FC236}">
                  <a16:creationId xmlns:a16="http://schemas.microsoft.com/office/drawing/2014/main" id="{588C418B-6E77-499D-B0F8-26F526B8EDA0}"/>
                </a:ext>
              </a:extLst>
            </p:cNvPr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" name="Google Shape;2596;p40">
              <a:extLst>
                <a:ext uri="{FF2B5EF4-FFF2-40B4-BE49-F238E27FC236}">
                  <a16:creationId xmlns:a16="http://schemas.microsoft.com/office/drawing/2014/main" id="{2E80DE6C-FFDA-473F-9920-AA8F307C35C2}"/>
                </a:ext>
              </a:extLst>
            </p:cNvPr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2597;p40">
              <a:extLst>
                <a:ext uri="{FF2B5EF4-FFF2-40B4-BE49-F238E27FC236}">
                  <a16:creationId xmlns:a16="http://schemas.microsoft.com/office/drawing/2014/main" id="{0A7F61BF-C69E-4868-B726-58EC11EE35DF}"/>
                </a:ext>
              </a:extLst>
            </p:cNvPr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2598;p40">
              <a:extLst>
                <a:ext uri="{FF2B5EF4-FFF2-40B4-BE49-F238E27FC236}">
                  <a16:creationId xmlns:a16="http://schemas.microsoft.com/office/drawing/2014/main" id="{9EE0EA39-AB6D-4EC8-A488-C510B7BDC279}"/>
                </a:ext>
              </a:extLst>
            </p:cNvPr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2599;p40">
              <a:extLst>
                <a:ext uri="{FF2B5EF4-FFF2-40B4-BE49-F238E27FC236}">
                  <a16:creationId xmlns:a16="http://schemas.microsoft.com/office/drawing/2014/main" id="{C6312B6C-5D33-4222-A4DE-C7A6688A2ABF}"/>
                </a:ext>
              </a:extLst>
            </p:cNvPr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2600;p40">
              <a:extLst>
                <a:ext uri="{FF2B5EF4-FFF2-40B4-BE49-F238E27FC236}">
                  <a16:creationId xmlns:a16="http://schemas.microsoft.com/office/drawing/2014/main" id="{3CBEED51-826A-4763-BCEB-4238FB05C5B0}"/>
                </a:ext>
              </a:extLst>
            </p:cNvPr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" name="Google Shape;2601;p40">
              <a:extLst>
                <a:ext uri="{FF2B5EF4-FFF2-40B4-BE49-F238E27FC236}">
                  <a16:creationId xmlns:a16="http://schemas.microsoft.com/office/drawing/2014/main" id="{A2B7B5F0-650F-4B8F-A903-909628F196A7}"/>
                </a:ext>
              </a:extLst>
            </p:cNvPr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" name="Google Shape;2602;p40">
              <a:extLst>
                <a:ext uri="{FF2B5EF4-FFF2-40B4-BE49-F238E27FC236}">
                  <a16:creationId xmlns:a16="http://schemas.microsoft.com/office/drawing/2014/main" id="{EB877712-FD0C-47E2-8749-7A392772163C}"/>
                </a:ext>
              </a:extLst>
            </p:cNvPr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" name="Google Shape;2603;p40">
              <a:extLst>
                <a:ext uri="{FF2B5EF4-FFF2-40B4-BE49-F238E27FC236}">
                  <a16:creationId xmlns:a16="http://schemas.microsoft.com/office/drawing/2014/main" id="{612B8BE1-3347-4492-958A-519CE6DE6CC5}"/>
                </a:ext>
              </a:extLst>
            </p:cNvPr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" name="Google Shape;2604;p40">
              <a:extLst>
                <a:ext uri="{FF2B5EF4-FFF2-40B4-BE49-F238E27FC236}">
                  <a16:creationId xmlns:a16="http://schemas.microsoft.com/office/drawing/2014/main" id="{D241BDCB-5D15-4480-A8C5-D3789EE32623}"/>
                </a:ext>
              </a:extLst>
            </p:cNvPr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" name="Google Shape;2605;p40">
              <a:extLst>
                <a:ext uri="{FF2B5EF4-FFF2-40B4-BE49-F238E27FC236}">
                  <a16:creationId xmlns:a16="http://schemas.microsoft.com/office/drawing/2014/main" id="{921584A6-F79D-4D19-A6E9-D7581BEA4567}"/>
                </a:ext>
              </a:extLst>
            </p:cNvPr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" name="Google Shape;2606;p40">
              <a:extLst>
                <a:ext uri="{FF2B5EF4-FFF2-40B4-BE49-F238E27FC236}">
                  <a16:creationId xmlns:a16="http://schemas.microsoft.com/office/drawing/2014/main" id="{F437D18E-DBD0-448F-A265-6EA2D7ED2883}"/>
                </a:ext>
              </a:extLst>
            </p:cNvPr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" name="Google Shape;2607;p40">
              <a:extLst>
                <a:ext uri="{FF2B5EF4-FFF2-40B4-BE49-F238E27FC236}">
                  <a16:creationId xmlns:a16="http://schemas.microsoft.com/office/drawing/2014/main" id="{E99C6059-5B0C-4225-B6AB-6996CC49584F}"/>
                </a:ext>
              </a:extLst>
            </p:cNvPr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2608;p40">
              <a:extLst>
                <a:ext uri="{FF2B5EF4-FFF2-40B4-BE49-F238E27FC236}">
                  <a16:creationId xmlns:a16="http://schemas.microsoft.com/office/drawing/2014/main" id="{8FF21D01-D370-4B23-9B3F-9CBDAAC61836}"/>
                </a:ext>
              </a:extLst>
            </p:cNvPr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2609;p40">
              <a:extLst>
                <a:ext uri="{FF2B5EF4-FFF2-40B4-BE49-F238E27FC236}">
                  <a16:creationId xmlns:a16="http://schemas.microsoft.com/office/drawing/2014/main" id="{C8377EFA-82C2-42C8-A2F4-3F4BE760129A}"/>
                </a:ext>
              </a:extLst>
            </p:cNvPr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2610;p40">
              <a:extLst>
                <a:ext uri="{FF2B5EF4-FFF2-40B4-BE49-F238E27FC236}">
                  <a16:creationId xmlns:a16="http://schemas.microsoft.com/office/drawing/2014/main" id="{52514624-C91B-4034-B53A-69720E14FF64}"/>
                </a:ext>
              </a:extLst>
            </p:cNvPr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2611;p40">
              <a:extLst>
                <a:ext uri="{FF2B5EF4-FFF2-40B4-BE49-F238E27FC236}">
                  <a16:creationId xmlns:a16="http://schemas.microsoft.com/office/drawing/2014/main" id="{2106C87A-DC82-4A4F-9179-09532DB01A42}"/>
                </a:ext>
              </a:extLst>
            </p:cNvPr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2612;p40">
              <a:extLst>
                <a:ext uri="{FF2B5EF4-FFF2-40B4-BE49-F238E27FC236}">
                  <a16:creationId xmlns:a16="http://schemas.microsoft.com/office/drawing/2014/main" id="{C21B70D9-541B-4EE4-A52B-5CA951096877}"/>
                </a:ext>
              </a:extLst>
            </p:cNvPr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2613;p40">
              <a:extLst>
                <a:ext uri="{FF2B5EF4-FFF2-40B4-BE49-F238E27FC236}">
                  <a16:creationId xmlns:a16="http://schemas.microsoft.com/office/drawing/2014/main" id="{B1D51C43-4210-46AF-8376-ACF246D20F6F}"/>
                </a:ext>
              </a:extLst>
            </p:cNvPr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" name="Google Shape;2614;p40">
              <a:extLst>
                <a:ext uri="{FF2B5EF4-FFF2-40B4-BE49-F238E27FC236}">
                  <a16:creationId xmlns:a16="http://schemas.microsoft.com/office/drawing/2014/main" id="{83F715C0-2781-44A3-ACDA-2983E3C797A7}"/>
                </a:ext>
              </a:extLst>
            </p:cNvPr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" name="Google Shape;2615;p40">
              <a:extLst>
                <a:ext uri="{FF2B5EF4-FFF2-40B4-BE49-F238E27FC236}">
                  <a16:creationId xmlns:a16="http://schemas.microsoft.com/office/drawing/2014/main" id="{D4F266AC-5CAB-4771-ADB6-760ED2478429}"/>
                </a:ext>
              </a:extLst>
            </p:cNvPr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" name="Google Shape;2616;p40">
              <a:extLst>
                <a:ext uri="{FF2B5EF4-FFF2-40B4-BE49-F238E27FC236}">
                  <a16:creationId xmlns:a16="http://schemas.microsoft.com/office/drawing/2014/main" id="{218D9DEC-B701-42CA-AC43-CCE825658306}"/>
                </a:ext>
              </a:extLst>
            </p:cNvPr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" name="Google Shape;2617;p40">
              <a:extLst>
                <a:ext uri="{FF2B5EF4-FFF2-40B4-BE49-F238E27FC236}">
                  <a16:creationId xmlns:a16="http://schemas.microsoft.com/office/drawing/2014/main" id="{2DD3CC14-FA3D-4378-BD8D-3C0EDEFF4DCA}"/>
                </a:ext>
              </a:extLst>
            </p:cNvPr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" name="Google Shape;2618;p40">
              <a:extLst>
                <a:ext uri="{FF2B5EF4-FFF2-40B4-BE49-F238E27FC236}">
                  <a16:creationId xmlns:a16="http://schemas.microsoft.com/office/drawing/2014/main" id="{8C9B4A1B-813C-4990-9F7C-349C85A0DDF3}"/>
                </a:ext>
              </a:extLst>
            </p:cNvPr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2619;p40">
              <a:extLst>
                <a:ext uri="{FF2B5EF4-FFF2-40B4-BE49-F238E27FC236}">
                  <a16:creationId xmlns:a16="http://schemas.microsoft.com/office/drawing/2014/main" id="{2C635FDA-07E7-444E-A4DB-B3AD7F626D61}"/>
                </a:ext>
              </a:extLst>
            </p:cNvPr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" name="Google Shape;2620;p40">
              <a:extLst>
                <a:ext uri="{FF2B5EF4-FFF2-40B4-BE49-F238E27FC236}">
                  <a16:creationId xmlns:a16="http://schemas.microsoft.com/office/drawing/2014/main" id="{1AE287BB-3BBF-47D2-9177-A4EDD81E7A79}"/>
                </a:ext>
              </a:extLst>
            </p:cNvPr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" name="Google Shape;2621;p40">
              <a:extLst>
                <a:ext uri="{FF2B5EF4-FFF2-40B4-BE49-F238E27FC236}">
                  <a16:creationId xmlns:a16="http://schemas.microsoft.com/office/drawing/2014/main" id="{A74C47A6-4EA7-4238-B2E2-89513B418648}"/>
                </a:ext>
              </a:extLst>
            </p:cNvPr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" name="Google Shape;2622;p40">
              <a:extLst>
                <a:ext uri="{FF2B5EF4-FFF2-40B4-BE49-F238E27FC236}">
                  <a16:creationId xmlns:a16="http://schemas.microsoft.com/office/drawing/2014/main" id="{614F1F05-7F15-4599-9FBB-E630B76321D9}"/>
                </a:ext>
              </a:extLst>
            </p:cNvPr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" name="Google Shape;2623;p40">
              <a:extLst>
                <a:ext uri="{FF2B5EF4-FFF2-40B4-BE49-F238E27FC236}">
                  <a16:creationId xmlns:a16="http://schemas.microsoft.com/office/drawing/2014/main" id="{5E83DBDD-6EC7-42CC-A381-B232A39C04EA}"/>
                </a:ext>
              </a:extLst>
            </p:cNvPr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" name="Google Shape;2624;p40">
              <a:extLst>
                <a:ext uri="{FF2B5EF4-FFF2-40B4-BE49-F238E27FC236}">
                  <a16:creationId xmlns:a16="http://schemas.microsoft.com/office/drawing/2014/main" id="{EBAFAF72-DBA4-453A-B280-2C34A524E2EE}"/>
                </a:ext>
              </a:extLst>
            </p:cNvPr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26" name="Google Shape;2625;p40">
              <a:extLst>
                <a:ext uri="{FF2B5EF4-FFF2-40B4-BE49-F238E27FC236}">
                  <a16:creationId xmlns:a16="http://schemas.microsoft.com/office/drawing/2014/main" id="{6511A3E3-DE63-4384-81AC-5C08AD999DBF}"/>
                </a:ext>
              </a:extLst>
            </p:cNvPr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  <a:grpFill/>
          </p:grpSpPr>
          <p:sp>
            <p:nvSpPr>
              <p:cNvPr id="127" name="Google Shape;2626;p40">
                <a:extLst>
                  <a:ext uri="{FF2B5EF4-FFF2-40B4-BE49-F238E27FC236}">
                    <a16:creationId xmlns:a16="http://schemas.microsoft.com/office/drawing/2014/main" id="{0B066F99-EF7E-4101-9574-92838979943D}"/>
                  </a:ext>
                </a:extLst>
              </p:cNvPr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" name="Google Shape;2627;p40">
                <a:extLst>
                  <a:ext uri="{FF2B5EF4-FFF2-40B4-BE49-F238E27FC236}">
                    <a16:creationId xmlns:a16="http://schemas.microsoft.com/office/drawing/2014/main" id="{7BB118B4-FEF6-42F3-A0D1-13A90EB9A25D}"/>
                  </a:ext>
                </a:extLst>
              </p:cNvPr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" name="Google Shape;2628;p40">
                <a:extLst>
                  <a:ext uri="{FF2B5EF4-FFF2-40B4-BE49-F238E27FC236}">
                    <a16:creationId xmlns:a16="http://schemas.microsoft.com/office/drawing/2014/main" id="{3BD1C4A8-FE50-4105-A93A-6D60F571E565}"/>
                  </a:ext>
                </a:extLst>
              </p:cNvPr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" name="Google Shape;2629;p40">
                <a:extLst>
                  <a:ext uri="{FF2B5EF4-FFF2-40B4-BE49-F238E27FC236}">
                    <a16:creationId xmlns:a16="http://schemas.microsoft.com/office/drawing/2014/main" id="{EC8639F4-270A-4654-B313-AB8CDC5FC5C9}"/>
                  </a:ext>
                </a:extLst>
              </p:cNvPr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" name="Google Shape;2630;p40">
                <a:extLst>
                  <a:ext uri="{FF2B5EF4-FFF2-40B4-BE49-F238E27FC236}">
                    <a16:creationId xmlns:a16="http://schemas.microsoft.com/office/drawing/2014/main" id="{D7CA21C7-903E-40B4-B131-FF1E5E2E88C6}"/>
                  </a:ext>
                </a:extLst>
              </p:cNvPr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" name="Google Shape;2631;p40">
                <a:extLst>
                  <a:ext uri="{FF2B5EF4-FFF2-40B4-BE49-F238E27FC236}">
                    <a16:creationId xmlns:a16="http://schemas.microsoft.com/office/drawing/2014/main" id="{FEA86AE5-0A1E-4465-9352-4D3AAAB8D7F6}"/>
                  </a:ext>
                </a:extLst>
              </p:cNvPr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Google Shape;2632;p40">
                <a:extLst>
                  <a:ext uri="{FF2B5EF4-FFF2-40B4-BE49-F238E27FC236}">
                    <a16:creationId xmlns:a16="http://schemas.microsoft.com/office/drawing/2014/main" id="{82FD2417-F797-4997-BCB3-F7C3E2AA30B3}"/>
                  </a:ext>
                </a:extLst>
              </p:cNvPr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" name="Google Shape;2633;p40">
                <a:extLst>
                  <a:ext uri="{FF2B5EF4-FFF2-40B4-BE49-F238E27FC236}">
                    <a16:creationId xmlns:a16="http://schemas.microsoft.com/office/drawing/2014/main" id="{BC21FF96-4CD5-499A-84E1-ADD8B1218279}"/>
                  </a:ext>
                </a:extLst>
              </p:cNvPr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" name="Google Shape;2634;p40">
                <a:extLst>
                  <a:ext uri="{FF2B5EF4-FFF2-40B4-BE49-F238E27FC236}">
                    <a16:creationId xmlns:a16="http://schemas.microsoft.com/office/drawing/2014/main" id="{08AF41E5-D0D4-44A4-ACCC-BBE5F793580F}"/>
                  </a:ext>
                </a:extLst>
              </p:cNvPr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" name="Google Shape;2635;p40">
                <a:extLst>
                  <a:ext uri="{FF2B5EF4-FFF2-40B4-BE49-F238E27FC236}">
                    <a16:creationId xmlns:a16="http://schemas.microsoft.com/office/drawing/2014/main" id="{93BE8B83-3B2D-4283-B778-BF61E13F729F}"/>
                  </a:ext>
                </a:extLst>
              </p:cNvPr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" name="Google Shape;2636;p40">
                <a:extLst>
                  <a:ext uri="{FF2B5EF4-FFF2-40B4-BE49-F238E27FC236}">
                    <a16:creationId xmlns:a16="http://schemas.microsoft.com/office/drawing/2014/main" id="{F8281D6C-E925-4EA4-A88F-D5FD11EB104E}"/>
                  </a:ext>
                </a:extLst>
              </p:cNvPr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" name="Google Shape;2637;p40">
                <a:extLst>
                  <a:ext uri="{FF2B5EF4-FFF2-40B4-BE49-F238E27FC236}">
                    <a16:creationId xmlns:a16="http://schemas.microsoft.com/office/drawing/2014/main" id="{3B7F3873-296C-4551-A929-0ACED3C5ABEC}"/>
                  </a:ext>
                </a:extLst>
              </p:cNvPr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" name="Google Shape;2638;p40">
                <a:extLst>
                  <a:ext uri="{FF2B5EF4-FFF2-40B4-BE49-F238E27FC236}">
                    <a16:creationId xmlns:a16="http://schemas.microsoft.com/office/drawing/2014/main" id="{5BDBD428-E2F9-4035-B314-E2FC6DE1C9B9}"/>
                  </a:ext>
                </a:extLst>
              </p:cNvPr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" name="Google Shape;2639;p40">
                <a:extLst>
                  <a:ext uri="{FF2B5EF4-FFF2-40B4-BE49-F238E27FC236}">
                    <a16:creationId xmlns:a16="http://schemas.microsoft.com/office/drawing/2014/main" id="{35CA26CC-EBCF-40E6-BE30-0918BA89022C}"/>
                  </a:ext>
                </a:extLst>
              </p:cNvPr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" name="Google Shape;2640;p40">
                <a:extLst>
                  <a:ext uri="{FF2B5EF4-FFF2-40B4-BE49-F238E27FC236}">
                    <a16:creationId xmlns:a16="http://schemas.microsoft.com/office/drawing/2014/main" id="{DD928A4C-2598-4C66-BBC6-468FE968BB2F}"/>
                  </a:ext>
                </a:extLst>
              </p:cNvPr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" name="Google Shape;2641;p40">
                <a:extLst>
                  <a:ext uri="{FF2B5EF4-FFF2-40B4-BE49-F238E27FC236}">
                    <a16:creationId xmlns:a16="http://schemas.microsoft.com/office/drawing/2014/main" id="{7ED4EC59-7A31-4674-9FAF-49BC7185CE40}"/>
                  </a:ext>
                </a:extLst>
              </p:cNvPr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" name="Google Shape;2642;p40">
                <a:extLst>
                  <a:ext uri="{FF2B5EF4-FFF2-40B4-BE49-F238E27FC236}">
                    <a16:creationId xmlns:a16="http://schemas.microsoft.com/office/drawing/2014/main" id="{365E03BA-681D-40E1-8311-76A6328FB818}"/>
                  </a:ext>
                </a:extLst>
              </p:cNvPr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" name="Google Shape;2643;p40">
                <a:extLst>
                  <a:ext uri="{FF2B5EF4-FFF2-40B4-BE49-F238E27FC236}">
                    <a16:creationId xmlns:a16="http://schemas.microsoft.com/office/drawing/2014/main" id="{EF407096-D423-43B1-AEB9-49B294097F47}"/>
                  </a:ext>
                </a:extLst>
              </p:cNvPr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" name="Google Shape;2644;p40">
                <a:extLst>
                  <a:ext uri="{FF2B5EF4-FFF2-40B4-BE49-F238E27FC236}">
                    <a16:creationId xmlns:a16="http://schemas.microsoft.com/office/drawing/2014/main" id="{BE514C13-2B17-4FA9-8919-0947E90AE471}"/>
                  </a:ext>
                </a:extLst>
              </p:cNvPr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" name="Google Shape;2645;p40">
                <a:extLst>
                  <a:ext uri="{FF2B5EF4-FFF2-40B4-BE49-F238E27FC236}">
                    <a16:creationId xmlns:a16="http://schemas.microsoft.com/office/drawing/2014/main" id="{260C7C95-0ADA-4A2C-B132-2AD1BB94459D}"/>
                  </a:ext>
                </a:extLst>
              </p:cNvPr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" name="Google Shape;2646;p40">
                <a:extLst>
                  <a:ext uri="{FF2B5EF4-FFF2-40B4-BE49-F238E27FC236}">
                    <a16:creationId xmlns:a16="http://schemas.microsoft.com/office/drawing/2014/main" id="{27DE10D6-3AB8-406C-A2DD-D093405BBA85}"/>
                  </a:ext>
                </a:extLst>
              </p:cNvPr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" name="Google Shape;2647;p40">
                <a:extLst>
                  <a:ext uri="{FF2B5EF4-FFF2-40B4-BE49-F238E27FC236}">
                    <a16:creationId xmlns:a16="http://schemas.microsoft.com/office/drawing/2014/main" id="{854E5AB5-44A2-48BA-8F29-73D0AA353561}"/>
                  </a:ext>
                </a:extLst>
              </p:cNvPr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" name="Google Shape;2648;p40">
                <a:extLst>
                  <a:ext uri="{FF2B5EF4-FFF2-40B4-BE49-F238E27FC236}">
                    <a16:creationId xmlns:a16="http://schemas.microsoft.com/office/drawing/2014/main" id="{7D42CDE2-5D90-45B2-9461-28E8540AA246}"/>
                  </a:ext>
                </a:extLst>
              </p:cNvPr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" name="Google Shape;2649;p40">
                <a:extLst>
                  <a:ext uri="{FF2B5EF4-FFF2-40B4-BE49-F238E27FC236}">
                    <a16:creationId xmlns:a16="http://schemas.microsoft.com/office/drawing/2014/main" id="{806041ED-4BFA-4CD1-A313-6F6F36EFF865}"/>
                  </a:ext>
                </a:extLst>
              </p:cNvPr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" name="Google Shape;2650;p40">
                <a:extLst>
                  <a:ext uri="{FF2B5EF4-FFF2-40B4-BE49-F238E27FC236}">
                    <a16:creationId xmlns:a16="http://schemas.microsoft.com/office/drawing/2014/main" id="{7925E28F-93CE-42F3-A657-54A02DA27BE3}"/>
                  </a:ext>
                </a:extLst>
              </p:cNvPr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" name="Google Shape;2651;p40">
                <a:extLst>
                  <a:ext uri="{FF2B5EF4-FFF2-40B4-BE49-F238E27FC236}">
                    <a16:creationId xmlns:a16="http://schemas.microsoft.com/office/drawing/2014/main" id="{67AA47B6-51FB-4040-B8DD-B5E62D9EB440}"/>
                  </a:ext>
                </a:extLst>
              </p:cNvPr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" name="Google Shape;2652;p40">
                <a:extLst>
                  <a:ext uri="{FF2B5EF4-FFF2-40B4-BE49-F238E27FC236}">
                    <a16:creationId xmlns:a16="http://schemas.microsoft.com/office/drawing/2014/main" id="{143FDFBF-26E6-4D57-BE1A-9739D3889738}"/>
                  </a:ext>
                </a:extLst>
              </p:cNvPr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" name="Google Shape;2653;p40">
                <a:extLst>
                  <a:ext uri="{FF2B5EF4-FFF2-40B4-BE49-F238E27FC236}">
                    <a16:creationId xmlns:a16="http://schemas.microsoft.com/office/drawing/2014/main" id="{237B0B57-A8F4-4BCC-B8C9-BEEC79C52DBE}"/>
                  </a:ext>
                </a:extLst>
              </p:cNvPr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" name="Google Shape;2654;p40">
                <a:extLst>
                  <a:ext uri="{FF2B5EF4-FFF2-40B4-BE49-F238E27FC236}">
                    <a16:creationId xmlns:a16="http://schemas.microsoft.com/office/drawing/2014/main" id="{334B5AC3-E358-4D5B-BF0C-ABB93166029C}"/>
                  </a:ext>
                </a:extLst>
              </p:cNvPr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" name="Google Shape;2655;p40">
                <a:extLst>
                  <a:ext uri="{FF2B5EF4-FFF2-40B4-BE49-F238E27FC236}">
                    <a16:creationId xmlns:a16="http://schemas.microsoft.com/office/drawing/2014/main" id="{A1676DB4-A96E-4F6B-8583-FB9ED658AC49}"/>
                  </a:ext>
                </a:extLst>
              </p:cNvPr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" name="Google Shape;2656;p40">
                <a:extLst>
                  <a:ext uri="{FF2B5EF4-FFF2-40B4-BE49-F238E27FC236}">
                    <a16:creationId xmlns:a16="http://schemas.microsoft.com/office/drawing/2014/main" id="{1F7640B1-752D-423A-AA9F-94C52D50AAF4}"/>
                  </a:ext>
                </a:extLst>
              </p:cNvPr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" name="Google Shape;2657;p40">
                <a:extLst>
                  <a:ext uri="{FF2B5EF4-FFF2-40B4-BE49-F238E27FC236}">
                    <a16:creationId xmlns:a16="http://schemas.microsoft.com/office/drawing/2014/main" id="{100C2E2E-3B84-4363-BC2D-2E177B240D62}"/>
                  </a:ext>
                </a:extLst>
              </p:cNvPr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" name="Google Shape;2658;p40">
                <a:extLst>
                  <a:ext uri="{FF2B5EF4-FFF2-40B4-BE49-F238E27FC236}">
                    <a16:creationId xmlns:a16="http://schemas.microsoft.com/office/drawing/2014/main" id="{3412DC93-29C7-4001-852D-CECCF1BECB9B}"/>
                  </a:ext>
                </a:extLst>
              </p:cNvPr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" name="Google Shape;2659;p40">
                <a:extLst>
                  <a:ext uri="{FF2B5EF4-FFF2-40B4-BE49-F238E27FC236}">
                    <a16:creationId xmlns:a16="http://schemas.microsoft.com/office/drawing/2014/main" id="{0A05DBA1-2967-4CA1-A93B-41E8EF6D279E}"/>
                  </a:ext>
                </a:extLst>
              </p:cNvPr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" name="Google Shape;2660;p40">
                <a:extLst>
                  <a:ext uri="{FF2B5EF4-FFF2-40B4-BE49-F238E27FC236}">
                    <a16:creationId xmlns:a16="http://schemas.microsoft.com/office/drawing/2014/main" id="{0F2A0109-0EB2-4D0A-8F3C-116A8C796D18}"/>
                  </a:ext>
                </a:extLst>
              </p:cNvPr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" name="Google Shape;2661;p40">
                <a:extLst>
                  <a:ext uri="{FF2B5EF4-FFF2-40B4-BE49-F238E27FC236}">
                    <a16:creationId xmlns:a16="http://schemas.microsoft.com/office/drawing/2014/main" id="{3506C542-66C7-44EF-A822-8F8FD71CB3ED}"/>
                  </a:ext>
                </a:extLst>
              </p:cNvPr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" name="Google Shape;2662;p40">
                <a:extLst>
                  <a:ext uri="{FF2B5EF4-FFF2-40B4-BE49-F238E27FC236}">
                    <a16:creationId xmlns:a16="http://schemas.microsoft.com/office/drawing/2014/main" id="{908BC1D2-52E0-4BC6-B7A3-F73C3A10BF8A}"/>
                  </a:ext>
                </a:extLst>
              </p:cNvPr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" name="Google Shape;2663;p40">
                <a:extLst>
                  <a:ext uri="{FF2B5EF4-FFF2-40B4-BE49-F238E27FC236}">
                    <a16:creationId xmlns:a16="http://schemas.microsoft.com/office/drawing/2014/main" id="{05567ABF-653F-4F23-81F6-46E74304333F}"/>
                  </a:ext>
                </a:extLst>
              </p:cNvPr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" name="Google Shape;2664;p40">
                <a:extLst>
                  <a:ext uri="{FF2B5EF4-FFF2-40B4-BE49-F238E27FC236}">
                    <a16:creationId xmlns:a16="http://schemas.microsoft.com/office/drawing/2014/main" id="{E62B04FF-9592-4B09-9DBD-497A6ECF711F}"/>
                  </a:ext>
                </a:extLst>
              </p:cNvPr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" name="Google Shape;2665;p40">
                <a:extLst>
                  <a:ext uri="{FF2B5EF4-FFF2-40B4-BE49-F238E27FC236}">
                    <a16:creationId xmlns:a16="http://schemas.microsoft.com/office/drawing/2014/main" id="{B2A312D9-C7EC-4611-9A60-86C8626C7D81}"/>
                  </a:ext>
                </a:extLst>
              </p:cNvPr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" name="Google Shape;2666;p40">
                <a:extLst>
                  <a:ext uri="{FF2B5EF4-FFF2-40B4-BE49-F238E27FC236}">
                    <a16:creationId xmlns:a16="http://schemas.microsoft.com/office/drawing/2014/main" id="{3F065C32-2041-409A-93E6-2898406F325D}"/>
                  </a:ext>
                </a:extLst>
              </p:cNvPr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" name="Google Shape;2667;p40">
                <a:extLst>
                  <a:ext uri="{FF2B5EF4-FFF2-40B4-BE49-F238E27FC236}">
                    <a16:creationId xmlns:a16="http://schemas.microsoft.com/office/drawing/2014/main" id="{AA0BCC99-E9A4-4253-B602-ECF1B97DEBDA}"/>
                  </a:ext>
                </a:extLst>
              </p:cNvPr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" name="Google Shape;2668;p40">
                <a:extLst>
                  <a:ext uri="{FF2B5EF4-FFF2-40B4-BE49-F238E27FC236}">
                    <a16:creationId xmlns:a16="http://schemas.microsoft.com/office/drawing/2014/main" id="{9147E44E-647D-49BF-A9E4-BEA7F706C022}"/>
                  </a:ext>
                </a:extLst>
              </p:cNvPr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" name="Google Shape;2669;p40">
                <a:extLst>
                  <a:ext uri="{FF2B5EF4-FFF2-40B4-BE49-F238E27FC236}">
                    <a16:creationId xmlns:a16="http://schemas.microsoft.com/office/drawing/2014/main" id="{EFA5C516-A90C-41EF-8907-96132FC3FF32}"/>
                  </a:ext>
                </a:extLst>
              </p:cNvPr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" name="Google Shape;2670;p40">
                <a:extLst>
                  <a:ext uri="{FF2B5EF4-FFF2-40B4-BE49-F238E27FC236}">
                    <a16:creationId xmlns:a16="http://schemas.microsoft.com/office/drawing/2014/main" id="{DA45FF46-910B-49C5-969E-2C4788244530}"/>
                  </a:ext>
                </a:extLst>
              </p:cNvPr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" name="Google Shape;2671;p40">
                <a:extLst>
                  <a:ext uri="{FF2B5EF4-FFF2-40B4-BE49-F238E27FC236}">
                    <a16:creationId xmlns:a16="http://schemas.microsoft.com/office/drawing/2014/main" id="{B9CB660B-5EFB-4CE0-969E-4809FC557B99}"/>
                  </a:ext>
                </a:extLst>
              </p:cNvPr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" name="Google Shape;2672;p40">
                <a:extLst>
                  <a:ext uri="{FF2B5EF4-FFF2-40B4-BE49-F238E27FC236}">
                    <a16:creationId xmlns:a16="http://schemas.microsoft.com/office/drawing/2014/main" id="{094442BE-E796-4064-9DA5-80EF9444E7BE}"/>
                  </a:ext>
                </a:extLst>
              </p:cNvPr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" name="Google Shape;2673;p40">
                <a:extLst>
                  <a:ext uri="{FF2B5EF4-FFF2-40B4-BE49-F238E27FC236}">
                    <a16:creationId xmlns:a16="http://schemas.microsoft.com/office/drawing/2014/main" id="{336F2F0D-6564-49EF-BCB5-3D7FAA04FD82}"/>
                  </a:ext>
                </a:extLst>
              </p:cNvPr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" name="Google Shape;2674;p40">
                <a:extLst>
                  <a:ext uri="{FF2B5EF4-FFF2-40B4-BE49-F238E27FC236}">
                    <a16:creationId xmlns:a16="http://schemas.microsoft.com/office/drawing/2014/main" id="{047B820D-3F2A-4692-8149-9EF587481EF8}"/>
                  </a:ext>
                </a:extLst>
              </p:cNvPr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" name="Google Shape;2675;p40">
                <a:extLst>
                  <a:ext uri="{FF2B5EF4-FFF2-40B4-BE49-F238E27FC236}">
                    <a16:creationId xmlns:a16="http://schemas.microsoft.com/office/drawing/2014/main" id="{E1F839B3-00DC-45DE-B491-1CFF4E1008D8}"/>
                  </a:ext>
                </a:extLst>
              </p:cNvPr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" name="Google Shape;2676;p40">
                <a:extLst>
                  <a:ext uri="{FF2B5EF4-FFF2-40B4-BE49-F238E27FC236}">
                    <a16:creationId xmlns:a16="http://schemas.microsoft.com/office/drawing/2014/main" id="{3957DA93-4C7C-489E-B978-9F5003FDB442}"/>
                  </a:ext>
                </a:extLst>
              </p:cNvPr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" name="Google Shape;2677;p40">
                <a:extLst>
                  <a:ext uri="{FF2B5EF4-FFF2-40B4-BE49-F238E27FC236}">
                    <a16:creationId xmlns:a16="http://schemas.microsoft.com/office/drawing/2014/main" id="{08B7CB11-5ECF-46EF-ADD0-FB5FEF36EC44}"/>
                  </a:ext>
                </a:extLst>
              </p:cNvPr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" name="Google Shape;2678;p40">
                <a:extLst>
                  <a:ext uri="{FF2B5EF4-FFF2-40B4-BE49-F238E27FC236}">
                    <a16:creationId xmlns:a16="http://schemas.microsoft.com/office/drawing/2014/main" id="{9573A8C0-022E-42A3-A832-1BBB35074054}"/>
                  </a:ext>
                </a:extLst>
              </p:cNvPr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" name="Google Shape;2679;p40">
                <a:extLst>
                  <a:ext uri="{FF2B5EF4-FFF2-40B4-BE49-F238E27FC236}">
                    <a16:creationId xmlns:a16="http://schemas.microsoft.com/office/drawing/2014/main" id="{F0491CBC-8DFA-49E1-A674-C763DB19C63F}"/>
                  </a:ext>
                </a:extLst>
              </p:cNvPr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" name="Google Shape;2680;p40">
                <a:extLst>
                  <a:ext uri="{FF2B5EF4-FFF2-40B4-BE49-F238E27FC236}">
                    <a16:creationId xmlns:a16="http://schemas.microsoft.com/office/drawing/2014/main" id="{37296B45-9081-4961-8444-4E9E0D6F03D5}"/>
                  </a:ext>
                </a:extLst>
              </p:cNvPr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" name="Google Shape;2681;p40">
                <a:extLst>
                  <a:ext uri="{FF2B5EF4-FFF2-40B4-BE49-F238E27FC236}">
                    <a16:creationId xmlns:a16="http://schemas.microsoft.com/office/drawing/2014/main" id="{074015A1-3077-45FC-9A5B-17CB5A7959BA}"/>
                  </a:ext>
                </a:extLst>
              </p:cNvPr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" name="Google Shape;2682;p40">
                <a:extLst>
                  <a:ext uri="{FF2B5EF4-FFF2-40B4-BE49-F238E27FC236}">
                    <a16:creationId xmlns:a16="http://schemas.microsoft.com/office/drawing/2014/main" id="{149F94D7-E75E-4330-A0F3-3D3E51DC3CB0}"/>
                  </a:ext>
                </a:extLst>
              </p:cNvPr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" name="Google Shape;2683;p40">
                <a:extLst>
                  <a:ext uri="{FF2B5EF4-FFF2-40B4-BE49-F238E27FC236}">
                    <a16:creationId xmlns:a16="http://schemas.microsoft.com/office/drawing/2014/main" id="{532D316E-62F6-41C6-9B68-490C689B7FB0}"/>
                  </a:ext>
                </a:extLst>
              </p:cNvPr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" name="Google Shape;2684;p40">
                <a:extLst>
                  <a:ext uri="{FF2B5EF4-FFF2-40B4-BE49-F238E27FC236}">
                    <a16:creationId xmlns:a16="http://schemas.microsoft.com/office/drawing/2014/main" id="{6E70D1AD-04BA-4F81-AEFB-F8F746C44ABC}"/>
                  </a:ext>
                </a:extLst>
              </p:cNvPr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" name="Google Shape;2685;p40">
                <a:extLst>
                  <a:ext uri="{FF2B5EF4-FFF2-40B4-BE49-F238E27FC236}">
                    <a16:creationId xmlns:a16="http://schemas.microsoft.com/office/drawing/2014/main" id="{2F686539-FD8D-485A-A8B3-F644B3825A7D}"/>
                  </a:ext>
                </a:extLst>
              </p:cNvPr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07" name="Google Shape;2686;p40">
            <a:extLst>
              <a:ext uri="{FF2B5EF4-FFF2-40B4-BE49-F238E27FC236}">
                <a16:creationId xmlns:a16="http://schemas.microsoft.com/office/drawing/2014/main" id="{919FF7C1-598D-4BA6-A48E-A6BF4F37BA8E}"/>
              </a:ext>
            </a:extLst>
          </p:cNvPr>
          <p:cNvGrpSpPr/>
          <p:nvPr userDrawn="1"/>
        </p:nvGrpSpPr>
        <p:grpSpPr>
          <a:xfrm>
            <a:off x="755539" y="1163323"/>
            <a:ext cx="7056605" cy="4595631"/>
            <a:chOff x="1308900" y="944175"/>
            <a:chExt cx="6530725" cy="3143100"/>
          </a:xfrm>
        </p:grpSpPr>
        <p:sp>
          <p:nvSpPr>
            <p:cNvPr id="308" name="Google Shape;2687;p40">
              <a:extLst>
                <a:ext uri="{FF2B5EF4-FFF2-40B4-BE49-F238E27FC236}">
                  <a16:creationId xmlns:a16="http://schemas.microsoft.com/office/drawing/2014/main" id="{F89D2BD0-E384-4D9B-BEC1-714E4BB1E030}"/>
                </a:ext>
              </a:extLst>
            </p:cNvPr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rgbClr val="F1DB58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9" name="Google Shape;2688;p40">
              <a:extLst>
                <a:ext uri="{FF2B5EF4-FFF2-40B4-BE49-F238E27FC236}">
                  <a16:creationId xmlns:a16="http://schemas.microsoft.com/office/drawing/2014/main" id="{38E37993-97A4-43C1-9436-524B65A3B09F}"/>
                </a:ext>
              </a:extLst>
            </p:cNvPr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0" name="Google Shape;2689;p40">
              <a:extLst>
                <a:ext uri="{FF2B5EF4-FFF2-40B4-BE49-F238E27FC236}">
                  <a16:creationId xmlns:a16="http://schemas.microsoft.com/office/drawing/2014/main" id="{E688E098-7ABF-48E9-8B69-F4595AE86DAA}"/>
                </a:ext>
              </a:extLst>
            </p:cNvPr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rgbClr val="FFF9D4">
                <a:alpha val="6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7516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3">
  <p:cSld name="Title only 13">
    <p:bg>
      <p:bgPr>
        <a:solidFill>
          <a:srgbClr val="F0BEF1">
            <a:alpha val="17860"/>
          </a:srgbClr>
        </a:solidFill>
        <a:effectLst/>
      </p:bgPr>
    </p:bg>
    <p:spTree>
      <p:nvGrpSpPr>
        <p:cNvPr id="1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p23"/>
          <p:cNvSpPr/>
          <p:nvPr/>
        </p:nvSpPr>
        <p:spPr>
          <a:xfrm>
            <a:off x="3549900" y="3017984"/>
            <a:ext cx="5087600" cy="4851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7" name="Google Shape;1937;p23"/>
          <p:cNvSpPr txBox="1">
            <a:spLocks noGrp="1"/>
          </p:cNvSpPr>
          <p:nvPr>
            <p:ph type="title"/>
          </p:nvPr>
        </p:nvSpPr>
        <p:spPr>
          <a:xfrm>
            <a:off x="2532800" y="1517000"/>
            <a:ext cx="7278800" cy="12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68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grpSp>
        <p:nvGrpSpPr>
          <p:cNvPr id="1938" name="Google Shape;1938;p23"/>
          <p:cNvGrpSpPr/>
          <p:nvPr/>
        </p:nvGrpSpPr>
        <p:grpSpPr>
          <a:xfrm>
            <a:off x="147941" y="70092"/>
            <a:ext cx="12563747" cy="6312821"/>
            <a:chOff x="-592912" y="-172219"/>
            <a:chExt cx="4429053" cy="2225436"/>
          </a:xfrm>
        </p:grpSpPr>
        <p:grpSp>
          <p:nvGrpSpPr>
            <p:cNvPr id="1939" name="Google Shape;1939;p23"/>
            <p:cNvGrpSpPr/>
            <p:nvPr/>
          </p:nvGrpSpPr>
          <p:grpSpPr>
            <a:xfrm>
              <a:off x="-15840" y="-110230"/>
              <a:ext cx="3580691" cy="1735561"/>
              <a:chOff x="-1717640" y="-2662930"/>
              <a:chExt cx="3580691" cy="1735561"/>
            </a:xfrm>
          </p:grpSpPr>
          <p:sp>
            <p:nvSpPr>
              <p:cNvPr id="1940" name="Google Shape;1940;p23"/>
              <p:cNvSpPr/>
              <p:nvPr/>
            </p:nvSpPr>
            <p:spPr>
              <a:xfrm>
                <a:off x="961570" y="-2662930"/>
                <a:ext cx="73031" cy="64641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1" name="Google Shape;1941;p23"/>
              <p:cNvSpPr/>
              <p:nvPr/>
            </p:nvSpPr>
            <p:spPr>
              <a:xfrm>
                <a:off x="-1717640" y="-966048"/>
                <a:ext cx="45582" cy="38678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2" name="Google Shape;1942;p23"/>
              <p:cNvSpPr/>
              <p:nvPr/>
            </p:nvSpPr>
            <p:spPr>
              <a:xfrm>
                <a:off x="1291795" y="-2573216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3" name="Google Shape;1943;p23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4" name="Google Shape;1944;p23"/>
              <p:cNvSpPr/>
              <p:nvPr/>
            </p:nvSpPr>
            <p:spPr>
              <a:xfrm>
                <a:off x="1752316" y="-206584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945" name="Google Shape;1945;p23"/>
            <p:cNvGrpSpPr/>
            <p:nvPr/>
          </p:nvGrpSpPr>
          <p:grpSpPr>
            <a:xfrm>
              <a:off x="-592912" y="-172219"/>
              <a:ext cx="4429053" cy="2225436"/>
              <a:chOff x="-3866337" y="-3267844"/>
              <a:chExt cx="4429053" cy="2225436"/>
            </a:xfrm>
          </p:grpSpPr>
          <p:sp>
            <p:nvSpPr>
              <p:cNvPr id="1946" name="Google Shape;1946;p23"/>
              <p:cNvSpPr/>
              <p:nvPr/>
            </p:nvSpPr>
            <p:spPr>
              <a:xfrm>
                <a:off x="-3127173" y="-1162823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p23"/>
              <p:cNvSpPr/>
              <p:nvPr/>
            </p:nvSpPr>
            <p:spPr>
              <a:xfrm>
                <a:off x="-3135436" y="-1883672"/>
                <a:ext cx="73032" cy="62456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8" name="Google Shape;1948;p23"/>
              <p:cNvSpPr/>
              <p:nvPr/>
            </p:nvSpPr>
            <p:spPr>
              <a:xfrm>
                <a:off x="-1952104" y="-3267844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9" name="Google Shape;1949;p23"/>
              <p:cNvSpPr/>
              <p:nvPr/>
            </p:nvSpPr>
            <p:spPr>
              <a:xfrm>
                <a:off x="291426" y="-323696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0" name="Google Shape;1950;p23"/>
              <p:cNvSpPr/>
              <p:nvPr/>
            </p:nvSpPr>
            <p:spPr>
              <a:xfrm>
                <a:off x="-3783296" y="-1821208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1" name="Google Shape;1951;p23"/>
              <p:cNvSpPr/>
              <p:nvPr/>
            </p:nvSpPr>
            <p:spPr>
              <a:xfrm>
                <a:off x="-3432415" y="-3067160"/>
                <a:ext cx="73031" cy="6391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p23"/>
              <p:cNvSpPr/>
              <p:nvPr/>
            </p:nvSpPr>
            <p:spPr>
              <a:xfrm>
                <a:off x="-3866337" y="-3116134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p23"/>
              <p:cNvSpPr/>
              <p:nvPr/>
            </p:nvSpPr>
            <p:spPr>
              <a:xfrm>
                <a:off x="-2839050" y="-316408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54" name="Google Shape;1954;p23"/>
          <p:cNvGrpSpPr/>
          <p:nvPr/>
        </p:nvGrpSpPr>
        <p:grpSpPr>
          <a:xfrm flipH="1">
            <a:off x="-134273" y="473700"/>
            <a:ext cx="13176957" cy="6569584"/>
            <a:chOff x="-396757" y="-663336"/>
            <a:chExt cx="4988752" cy="2487222"/>
          </a:xfrm>
        </p:grpSpPr>
        <p:grpSp>
          <p:nvGrpSpPr>
            <p:cNvPr id="1955" name="Google Shape;1955;p23"/>
            <p:cNvGrpSpPr/>
            <p:nvPr/>
          </p:nvGrpSpPr>
          <p:grpSpPr>
            <a:xfrm>
              <a:off x="-150500" y="-663336"/>
              <a:ext cx="1929913" cy="2487222"/>
              <a:chOff x="-1852300" y="-3216036"/>
              <a:chExt cx="1929913" cy="2487222"/>
            </a:xfrm>
          </p:grpSpPr>
          <p:sp>
            <p:nvSpPr>
              <p:cNvPr id="1956" name="Google Shape;1956;p23"/>
              <p:cNvSpPr/>
              <p:nvPr/>
            </p:nvSpPr>
            <p:spPr>
              <a:xfrm>
                <a:off x="-468818" y="-2531407"/>
                <a:ext cx="88339" cy="78186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7" name="Google Shape;1957;p23"/>
              <p:cNvSpPr/>
              <p:nvPr/>
            </p:nvSpPr>
            <p:spPr>
              <a:xfrm>
                <a:off x="-1776493" y="-877106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p23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9" name="Google Shape;1959;p23"/>
              <p:cNvSpPr/>
              <p:nvPr/>
            </p:nvSpPr>
            <p:spPr>
              <a:xfrm>
                <a:off x="21769" y="-3216036"/>
                <a:ext cx="55843" cy="48297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0" name="Google Shape;1960;p23"/>
              <p:cNvSpPr/>
              <p:nvPr/>
            </p:nvSpPr>
            <p:spPr>
              <a:xfrm>
                <a:off x="-1077261" y="-2020882"/>
                <a:ext cx="55843" cy="4887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961" name="Google Shape;1961;p23"/>
            <p:cNvGrpSpPr/>
            <p:nvPr/>
          </p:nvGrpSpPr>
          <p:grpSpPr>
            <a:xfrm>
              <a:off x="-396757" y="-183263"/>
              <a:ext cx="4988752" cy="1799815"/>
              <a:chOff x="-3670182" y="-3278888"/>
              <a:chExt cx="4988752" cy="1799815"/>
            </a:xfrm>
          </p:grpSpPr>
          <p:sp>
            <p:nvSpPr>
              <p:cNvPr id="1962" name="Google Shape;1962;p23"/>
              <p:cNvSpPr/>
              <p:nvPr/>
            </p:nvSpPr>
            <p:spPr>
              <a:xfrm>
                <a:off x="1143822" y="-1664364"/>
                <a:ext cx="174748" cy="185291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3" name="Google Shape;1963;p23"/>
              <p:cNvSpPr/>
              <p:nvPr/>
            </p:nvSpPr>
            <p:spPr>
              <a:xfrm>
                <a:off x="-2944619" y="-1996074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4" name="Google Shape;1964;p23"/>
              <p:cNvSpPr/>
              <p:nvPr/>
            </p:nvSpPr>
            <p:spPr>
              <a:xfrm>
                <a:off x="1047274" y="-3278888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5" name="Google Shape;1965;p23"/>
              <p:cNvSpPr/>
              <p:nvPr/>
            </p:nvSpPr>
            <p:spPr>
              <a:xfrm>
                <a:off x="-3670182" y="-2362739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6" name="Google Shape;1966;p23"/>
              <p:cNvSpPr/>
              <p:nvPr/>
            </p:nvSpPr>
            <p:spPr>
              <a:xfrm>
                <a:off x="-3274136" y="-2678290"/>
                <a:ext cx="88338" cy="7638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rgbClr val="F0BEF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79144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4">
  <p:cSld name="Title only 14">
    <p:bg>
      <p:bgPr>
        <a:solidFill>
          <a:schemeClr val="accent4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24"/>
          <p:cNvSpPr txBox="1">
            <a:spLocks noGrp="1"/>
          </p:cNvSpPr>
          <p:nvPr>
            <p:ph type="title"/>
          </p:nvPr>
        </p:nvSpPr>
        <p:spPr>
          <a:xfrm>
            <a:off x="7293395" y="1196903"/>
            <a:ext cx="3197600" cy="26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533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1969" name="Google Shape;1969;p24"/>
          <p:cNvSpPr/>
          <p:nvPr/>
        </p:nvSpPr>
        <p:spPr>
          <a:xfrm>
            <a:off x="5791200" y="0"/>
            <a:ext cx="6413600" cy="687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0" name="Google Shape;1970;p24"/>
          <p:cNvSpPr/>
          <p:nvPr/>
        </p:nvSpPr>
        <p:spPr>
          <a:xfrm rot="-5400000">
            <a:off x="478425" y="969400"/>
            <a:ext cx="7112000" cy="4919200"/>
          </a:xfrm>
          <a:prstGeom prst="doubleWave">
            <a:avLst>
              <a:gd name="adj1" fmla="val 6250"/>
              <a:gd name="adj2" fmla="val -54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1" name="Google Shape;1971;p24"/>
          <p:cNvSpPr/>
          <p:nvPr/>
        </p:nvSpPr>
        <p:spPr>
          <a:xfrm>
            <a:off x="1427253" y="1663637"/>
            <a:ext cx="214793" cy="172000"/>
          </a:xfrm>
          <a:custGeom>
            <a:avLst/>
            <a:gdLst/>
            <a:ahLst/>
            <a:cxnLst/>
            <a:rect l="l" t="t" r="r" b="b"/>
            <a:pathLst>
              <a:path w="1561" h="1250" extrusionOk="0">
                <a:moveTo>
                  <a:pt x="471" y="0"/>
                </a:moveTo>
                <a:cubicBezTo>
                  <a:pt x="301" y="0"/>
                  <a:pt x="150" y="112"/>
                  <a:pt x="120" y="285"/>
                </a:cubicBezTo>
                <a:cubicBezTo>
                  <a:pt x="1" y="797"/>
                  <a:pt x="620" y="1249"/>
                  <a:pt x="620" y="1249"/>
                </a:cubicBezTo>
                <a:cubicBezTo>
                  <a:pt x="620" y="1249"/>
                  <a:pt x="1394" y="1106"/>
                  <a:pt x="1513" y="606"/>
                </a:cubicBezTo>
                <a:cubicBezTo>
                  <a:pt x="1560" y="404"/>
                  <a:pt x="1441" y="201"/>
                  <a:pt x="1239" y="166"/>
                </a:cubicBezTo>
                <a:cubicBezTo>
                  <a:pt x="1202" y="157"/>
                  <a:pt x="1164" y="153"/>
                  <a:pt x="1128" y="153"/>
                </a:cubicBezTo>
                <a:cubicBezTo>
                  <a:pt x="1014" y="153"/>
                  <a:pt x="909" y="197"/>
                  <a:pt x="846" y="297"/>
                </a:cubicBezTo>
                <a:cubicBezTo>
                  <a:pt x="834" y="154"/>
                  <a:pt x="715" y="47"/>
                  <a:pt x="560" y="11"/>
                </a:cubicBezTo>
                <a:cubicBezTo>
                  <a:pt x="530" y="4"/>
                  <a:pt x="500" y="0"/>
                  <a:pt x="4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2" name="Google Shape;1972;p24"/>
          <p:cNvSpPr/>
          <p:nvPr/>
        </p:nvSpPr>
        <p:spPr>
          <a:xfrm>
            <a:off x="2465579" y="1874488"/>
            <a:ext cx="211491" cy="171312"/>
          </a:xfrm>
          <a:custGeom>
            <a:avLst/>
            <a:gdLst/>
            <a:ahLst/>
            <a:cxnLst/>
            <a:rect l="l" t="t" r="r" b="b"/>
            <a:pathLst>
              <a:path w="1537" h="1245" extrusionOk="0">
                <a:moveTo>
                  <a:pt x="439" y="1"/>
                </a:moveTo>
                <a:cubicBezTo>
                  <a:pt x="263" y="1"/>
                  <a:pt x="116" y="134"/>
                  <a:pt x="84" y="316"/>
                </a:cubicBezTo>
                <a:cubicBezTo>
                  <a:pt x="1" y="828"/>
                  <a:pt x="656" y="1244"/>
                  <a:pt x="656" y="1244"/>
                </a:cubicBezTo>
                <a:cubicBezTo>
                  <a:pt x="656" y="1244"/>
                  <a:pt x="1418" y="1054"/>
                  <a:pt x="1501" y="530"/>
                </a:cubicBezTo>
                <a:cubicBezTo>
                  <a:pt x="1537" y="328"/>
                  <a:pt x="1394" y="149"/>
                  <a:pt x="1191" y="113"/>
                </a:cubicBezTo>
                <a:cubicBezTo>
                  <a:pt x="1169" y="110"/>
                  <a:pt x="1147" y="108"/>
                  <a:pt x="1125" y="108"/>
                </a:cubicBezTo>
                <a:cubicBezTo>
                  <a:pt x="997" y="108"/>
                  <a:pt x="882" y="168"/>
                  <a:pt x="810" y="280"/>
                </a:cubicBezTo>
                <a:cubicBezTo>
                  <a:pt x="787" y="125"/>
                  <a:pt x="667" y="30"/>
                  <a:pt x="501" y="6"/>
                </a:cubicBezTo>
                <a:cubicBezTo>
                  <a:pt x="480" y="2"/>
                  <a:pt x="459" y="1"/>
                  <a:pt x="43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3" name="Google Shape;1973;p24"/>
          <p:cNvSpPr/>
          <p:nvPr/>
        </p:nvSpPr>
        <p:spPr>
          <a:xfrm>
            <a:off x="2631541" y="2527761"/>
            <a:ext cx="317856" cy="254147"/>
          </a:xfrm>
          <a:custGeom>
            <a:avLst/>
            <a:gdLst/>
            <a:ahLst/>
            <a:cxnLst/>
            <a:rect l="l" t="t" r="r" b="b"/>
            <a:pathLst>
              <a:path w="2310" h="1847" extrusionOk="0">
                <a:moveTo>
                  <a:pt x="1557" y="1"/>
                </a:moveTo>
                <a:cubicBezTo>
                  <a:pt x="1494" y="1"/>
                  <a:pt x="1431" y="12"/>
                  <a:pt x="1369" y="36"/>
                </a:cubicBezTo>
                <a:cubicBezTo>
                  <a:pt x="1155" y="108"/>
                  <a:pt x="1000" y="286"/>
                  <a:pt x="1000" y="501"/>
                </a:cubicBezTo>
                <a:cubicBezTo>
                  <a:pt x="903" y="388"/>
                  <a:pt x="774" y="335"/>
                  <a:pt x="630" y="335"/>
                </a:cubicBezTo>
                <a:cubicBezTo>
                  <a:pt x="561" y="335"/>
                  <a:pt x="490" y="347"/>
                  <a:pt x="417" y="370"/>
                </a:cubicBezTo>
                <a:cubicBezTo>
                  <a:pt x="143" y="477"/>
                  <a:pt x="0" y="786"/>
                  <a:pt x="95" y="1060"/>
                </a:cubicBezTo>
                <a:cubicBezTo>
                  <a:pt x="357" y="1775"/>
                  <a:pt x="1476" y="1846"/>
                  <a:pt x="1476" y="1846"/>
                </a:cubicBezTo>
                <a:cubicBezTo>
                  <a:pt x="1476" y="1846"/>
                  <a:pt x="2310" y="1072"/>
                  <a:pt x="2060" y="358"/>
                </a:cubicBezTo>
                <a:cubicBezTo>
                  <a:pt x="1977" y="136"/>
                  <a:pt x="1772" y="1"/>
                  <a:pt x="155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4" name="Google Shape;1974;p24"/>
          <p:cNvSpPr/>
          <p:nvPr/>
        </p:nvSpPr>
        <p:spPr>
          <a:xfrm>
            <a:off x="1076648" y="1802888"/>
            <a:ext cx="317993" cy="255523"/>
          </a:xfrm>
          <a:custGeom>
            <a:avLst/>
            <a:gdLst/>
            <a:ahLst/>
            <a:cxnLst/>
            <a:rect l="l" t="t" r="r" b="b"/>
            <a:pathLst>
              <a:path w="2311" h="1857" extrusionOk="0">
                <a:moveTo>
                  <a:pt x="1551" y="1"/>
                </a:moveTo>
                <a:cubicBezTo>
                  <a:pt x="1491" y="1"/>
                  <a:pt x="1429" y="11"/>
                  <a:pt x="1370" y="35"/>
                </a:cubicBezTo>
                <a:cubicBezTo>
                  <a:pt x="1156" y="118"/>
                  <a:pt x="1001" y="285"/>
                  <a:pt x="1001" y="499"/>
                </a:cubicBezTo>
                <a:cubicBezTo>
                  <a:pt x="907" y="390"/>
                  <a:pt x="778" y="337"/>
                  <a:pt x="639" y="337"/>
                </a:cubicBezTo>
                <a:cubicBezTo>
                  <a:pt x="566" y="337"/>
                  <a:pt x="491" y="351"/>
                  <a:pt x="417" y="380"/>
                </a:cubicBezTo>
                <a:cubicBezTo>
                  <a:pt x="144" y="475"/>
                  <a:pt x="1" y="785"/>
                  <a:pt x="96" y="1059"/>
                </a:cubicBezTo>
                <a:cubicBezTo>
                  <a:pt x="358" y="1773"/>
                  <a:pt x="1477" y="1856"/>
                  <a:pt x="1477" y="1856"/>
                </a:cubicBezTo>
                <a:cubicBezTo>
                  <a:pt x="1477" y="1856"/>
                  <a:pt x="2311" y="1071"/>
                  <a:pt x="2060" y="356"/>
                </a:cubicBezTo>
                <a:cubicBezTo>
                  <a:pt x="1977" y="142"/>
                  <a:pt x="1769" y="1"/>
                  <a:pt x="15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5" name="Google Shape;1975;p24"/>
          <p:cNvSpPr/>
          <p:nvPr/>
        </p:nvSpPr>
        <p:spPr>
          <a:xfrm>
            <a:off x="4802170" y="1735665"/>
            <a:ext cx="303271" cy="245753"/>
          </a:xfrm>
          <a:custGeom>
            <a:avLst/>
            <a:gdLst/>
            <a:ahLst/>
            <a:cxnLst/>
            <a:rect l="l" t="t" r="r" b="b"/>
            <a:pathLst>
              <a:path w="2204" h="1786" extrusionOk="0">
                <a:moveTo>
                  <a:pt x="645" y="0"/>
                </a:moveTo>
                <a:cubicBezTo>
                  <a:pt x="398" y="0"/>
                  <a:pt x="173" y="177"/>
                  <a:pt x="131" y="428"/>
                </a:cubicBezTo>
                <a:cubicBezTo>
                  <a:pt x="0" y="1166"/>
                  <a:pt x="905" y="1785"/>
                  <a:pt x="905" y="1785"/>
                </a:cubicBezTo>
                <a:cubicBezTo>
                  <a:pt x="905" y="1785"/>
                  <a:pt x="2013" y="1547"/>
                  <a:pt x="2155" y="809"/>
                </a:cubicBezTo>
                <a:cubicBezTo>
                  <a:pt x="2203" y="523"/>
                  <a:pt x="2013" y="237"/>
                  <a:pt x="1727" y="190"/>
                </a:cubicBezTo>
                <a:cubicBezTo>
                  <a:pt x="1685" y="181"/>
                  <a:pt x="1643" y="176"/>
                  <a:pt x="1602" y="176"/>
                </a:cubicBezTo>
                <a:cubicBezTo>
                  <a:pt x="1424" y="176"/>
                  <a:pt x="1266" y="259"/>
                  <a:pt x="1179" y="404"/>
                </a:cubicBezTo>
                <a:cubicBezTo>
                  <a:pt x="1143" y="190"/>
                  <a:pt x="977" y="47"/>
                  <a:pt x="751" y="11"/>
                </a:cubicBezTo>
                <a:cubicBezTo>
                  <a:pt x="715" y="4"/>
                  <a:pt x="680" y="0"/>
                  <a:pt x="6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6" name="Google Shape;1976;p24"/>
          <p:cNvSpPr/>
          <p:nvPr/>
        </p:nvSpPr>
        <p:spPr>
          <a:xfrm>
            <a:off x="4610493" y="1517845"/>
            <a:ext cx="214793" cy="173513"/>
          </a:xfrm>
          <a:custGeom>
            <a:avLst/>
            <a:gdLst/>
            <a:ahLst/>
            <a:cxnLst/>
            <a:rect l="l" t="t" r="r" b="b"/>
            <a:pathLst>
              <a:path w="1561" h="1261" extrusionOk="0">
                <a:moveTo>
                  <a:pt x="1096" y="1"/>
                </a:moveTo>
                <a:cubicBezTo>
                  <a:pt x="1069" y="1"/>
                  <a:pt x="1041" y="4"/>
                  <a:pt x="1012" y="11"/>
                </a:cubicBezTo>
                <a:cubicBezTo>
                  <a:pt x="858" y="34"/>
                  <a:pt x="739" y="142"/>
                  <a:pt x="715" y="296"/>
                </a:cubicBezTo>
                <a:cubicBezTo>
                  <a:pt x="657" y="191"/>
                  <a:pt x="545" y="131"/>
                  <a:pt x="422" y="131"/>
                </a:cubicBezTo>
                <a:cubicBezTo>
                  <a:pt x="393" y="131"/>
                  <a:pt x="364" y="135"/>
                  <a:pt x="334" y="142"/>
                </a:cubicBezTo>
                <a:cubicBezTo>
                  <a:pt x="131" y="189"/>
                  <a:pt x="0" y="380"/>
                  <a:pt x="48" y="582"/>
                </a:cubicBezTo>
                <a:cubicBezTo>
                  <a:pt x="155" y="1094"/>
                  <a:pt x="905" y="1261"/>
                  <a:pt x="905" y="1261"/>
                </a:cubicBezTo>
                <a:cubicBezTo>
                  <a:pt x="905" y="1261"/>
                  <a:pt x="1560" y="808"/>
                  <a:pt x="1453" y="296"/>
                </a:cubicBezTo>
                <a:cubicBezTo>
                  <a:pt x="1422" y="122"/>
                  <a:pt x="1268" y="1"/>
                  <a:pt x="109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7" name="Google Shape;1977;p24"/>
          <p:cNvSpPr/>
          <p:nvPr/>
        </p:nvSpPr>
        <p:spPr>
          <a:xfrm>
            <a:off x="2942793" y="2280357"/>
            <a:ext cx="219609" cy="175440"/>
          </a:xfrm>
          <a:custGeom>
            <a:avLst/>
            <a:gdLst/>
            <a:ahLst/>
            <a:cxnLst/>
            <a:rect l="l" t="t" r="r" b="b"/>
            <a:pathLst>
              <a:path w="1596" h="1275" extrusionOk="0">
                <a:moveTo>
                  <a:pt x="537" y="1"/>
                </a:moveTo>
                <a:cubicBezTo>
                  <a:pt x="387" y="1"/>
                  <a:pt x="246" y="91"/>
                  <a:pt x="191" y="239"/>
                </a:cubicBezTo>
                <a:cubicBezTo>
                  <a:pt x="0" y="727"/>
                  <a:pt x="548" y="1275"/>
                  <a:pt x="548" y="1275"/>
                </a:cubicBezTo>
                <a:cubicBezTo>
                  <a:pt x="548" y="1275"/>
                  <a:pt x="1334" y="1239"/>
                  <a:pt x="1524" y="751"/>
                </a:cubicBezTo>
                <a:cubicBezTo>
                  <a:pt x="1596" y="560"/>
                  <a:pt x="1500" y="346"/>
                  <a:pt x="1310" y="275"/>
                </a:cubicBezTo>
                <a:cubicBezTo>
                  <a:pt x="1260" y="254"/>
                  <a:pt x="1209" y="243"/>
                  <a:pt x="1159" y="243"/>
                </a:cubicBezTo>
                <a:cubicBezTo>
                  <a:pt x="1065" y="243"/>
                  <a:pt x="975" y="280"/>
                  <a:pt x="905" y="358"/>
                </a:cubicBezTo>
                <a:cubicBezTo>
                  <a:pt x="917" y="203"/>
                  <a:pt x="810" y="84"/>
                  <a:pt x="667" y="25"/>
                </a:cubicBezTo>
                <a:cubicBezTo>
                  <a:pt x="624" y="8"/>
                  <a:pt x="580" y="1"/>
                  <a:pt x="53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8" name="Google Shape;1978;p24"/>
          <p:cNvSpPr/>
          <p:nvPr/>
        </p:nvSpPr>
        <p:spPr>
          <a:xfrm>
            <a:off x="3524276" y="1460403"/>
            <a:ext cx="216445" cy="173651"/>
          </a:xfrm>
          <a:custGeom>
            <a:avLst/>
            <a:gdLst/>
            <a:ahLst/>
            <a:cxnLst/>
            <a:rect l="l" t="t" r="r" b="b"/>
            <a:pathLst>
              <a:path w="1573" h="1262" extrusionOk="0">
                <a:moveTo>
                  <a:pt x="493" y="0"/>
                </a:moveTo>
                <a:cubicBezTo>
                  <a:pt x="333" y="0"/>
                  <a:pt x="182" y="103"/>
                  <a:pt x="132" y="273"/>
                </a:cubicBezTo>
                <a:cubicBezTo>
                  <a:pt x="1" y="785"/>
                  <a:pt x="608" y="1262"/>
                  <a:pt x="608" y="1262"/>
                </a:cubicBezTo>
                <a:cubicBezTo>
                  <a:pt x="608" y="1262"/>
                  <a:pt x="1394" y="1155"/>
                  <a:pt x="1525" y="643"/>
                </a:cubicBezTo>
                <a:cubicBezTo>
                  <a:pt x="1572" y="452"/>
                  <a:pt x="1465" y="250"/>
                  <a:pt x="1263" y="190"/>
                </a:cubicBezTo>
                <a:cubicBezTo>
                  <a:pt x="1225" y="181"/>
                  <a:pt x="1187" y="177"/>
                  <a:pt x="1150" y="177"/>
                </a:cubicBezTo>
                <a:cubicBezTo>
                  <a:pt x="1036" y="177"/>
                  <a:pt x="933" y="219"/>
                  <a:pt x="870" y="309"/>
                </a:cubicBezTo>
                <a:cubicBezTo>
                  <a:pt x="858" y="166"/>
                  <a:pt x="751" y="59"/>
                  <a:pt x="584" y="12"/>
                </a:cubicBezTo>
                <a:cubicBezTo>
                  <a:pt x="554" y="4"/>
                  <a:pt x="523" y="0"/>
                  <a:pt x="4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28732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9">
  <p:cSld name="Title only 19">
    <p:bg>
      <p:bgPr>
        <a:solidFill>
          <a:srgbClr val="FDB4C4">
            <a:alpha val="64709"/>
          </a:srgbClr>
        </a:solidFill>
        <a:effectLst/>
      </p:bgPr>
    </p:bg>
    <p:spTree>
      <p:nvGrpSpPr>
        <p:cNvPr id="1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29"/>
          <p:cNvSpPr txBox="1">
            <a:spLocks noGrp="1"/>
          </p:cNvSpPr>
          <p:nvPr>
            <p:ph type="title"/>
          </p:nvPr>
        </p:nvSpPr>
        <p:spPr>
          <a:xfrm>
            <a:off x="1492584" y="2209733"/>
            <a:ext cx="3940400" cy="25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116" name="Google Shape;2116;p29"/>
          <p:cNvSpPr/>
          <p:nvPr/>
        </p:nvSpPr>
        <p:spPr>
          <a:xfrm>
            <a:off x="-767466" y="5021101"/>
            <a:ext cx="1948548" cy="1064363"/>
          </a:xfrm>
          <a:custGeom>
            <a:avLst/>
            <a:gdLst/>
            <a:ahLst/>
            <a:cxnLst/>
            <a:rect l="l" t="t" r="r" b="b"/>
            <a:pathLst>
              <a:path w="10966" h="5990" extrusionOk="0">
                <a:moveTo>
                  <a:pt x="5513" y="1"/>
                </a:moveTo>
                <a:cubicBezTo>
                  <a:pt x="4680" y="1"/>
                  <a:pt x="4001" y="608"/>
                  <a:pt x="3882" y="1406"/>
                </a:cubicBezTo>
                <a:cubicBezTo>
                  <a:pt x="3644" y="1275"/>
                  <a:pt x="3382" y="1204"/>
                  <a:pt x="3096" y="1204"/>
                </a:cubicBezTo>
                <a:cubicBezTo>
                  <a:pt x="2274" y="1204"/>
                  <a:pt x="1822" y="1739"/>
                  <a:pt x="1691" y="2525"/>
                </a:cubicBezTo>
                <a:cubicBezTo>
                  <a:pt x="810" y="2585"/>
                  <a:pt x="0" y="3061"/>
                  <a:pt x="0" y="3763"/>
                </a:cubicBezTo>
                <a:cubicBezTo>
                  <a:pt x="0" y="4490"/>
                  <a:pt x="667" y="5252"/>
                  <a:pt x="1620" y="5252"/>
                </a:cubicBezTo>
                <a:cubicBezTo>
                  <a:pt x="1965" y="5252"/>
                  <a:pt x="2441" y="5156"/>
                  <a:pt x="2715" y="5014"/>
                </a:cubicBezTo>
                <a:cubicBezTo>
                  <a:pt x="2977" y="5585"/>
                  <a:pt x="3406" y="5990"/>
                  <a:pt x="4060" y="5990"/>
                </a:cubicBezTo>
                <a:cubicBezTo>
                  <a:pt x="4799" y="5990"/>
                  <a:pt x="5453" y="5704"/>
                  <a:pt x="5668" y="5049"/>
                </a:cubicBezTo>
                <a:cubicBezTo>
                  <a:pt x="5932" y="5547"/>
                  <a:pt x="6404" y="5757"/>
                  <a:pt x="6959" y="5757"/>
                </a:cubicBezTo>
                <a:cubicBezTo>
                  <a:pt x="7081" y="5757"/>
                  <a:pt x="7206" y="5747"/>
                  <a:pt x="7335" y="5728"/>
                </a:cubicBezTo>
                <a:cubicBezTo>
                  <a:pt x="7906" y="5656"/>
                  <a:pt x="8168" y="5395"/>
                  <a:pt x="8394" y="4894"/>
                </a:cubicBezTo>
                <a:cubicBezTo>
                  <a:pt x="8623" y="5040"/>
                  <a:pt x="9062" y="5049"/>
                  <a:pt x="9408" y="5049"/>
                </a:cubicBezTo>
                <a:cubicBezTo>
                  <a:pt x="9457" y="5049"/>
                  <a:pt x="9505" y="5049"/>
                  <a:pt x="9549" y="5049"/>
                </a:cubicBezTo>
                <a:cubicBezTo>
                  <a:pt x="10406" y="5049"/>
                  <a:pt x="10966" y="4513"/>
                  <a:pt x="10966" y="3859"/>
                </a:cubicBezTo>
                <a:cubicBezTo>
                  <a:pt x="10966" y="3192"/>
                  <a:pt x="10264" y="2597"/>
                  <a:pt x="9406" y="2597"/>
                </a:cubicBezTo>
                <a:cubicBezTo>
                  <a:pt x="9335" y="2597"/>
                  <a:pt x="9263" y="2597"/>
                  <a:pt x="9192" y="2608"/>
                </a:cubicBezTo>
                <a:cubicBezTo>
                  <a:pt x="9192" y="2573"/>
                  <a:pt x="9192" y="2537"/>
                  <a:pt x="9180" y="2513"/>
                </a:cubicBezTo>
                <a:cubicBezTo>
                  <a:pt x="9072" y="1684"/>
                  <a:pt x="8487" y="1137"/>
                  <a:pt x="7707" y="1137"/>
                </a:cubicBezTo>
                <a:cubicBezTo>
                  <a:pt x="7625" y="1137"/>
                  <a:pt x="7540" y="1143"/>
                  <a:pt x="7454" y="1156"/>
                </a:cubicBezTo>
                <a:cubicBezTo>
                  <a:pt x="7335" y="1168"/>
                  <a:pt x="7216" y="1204"/>
                  <a:pt x="7108" y="1239"/>
                </a:cubicBezTo>
                <a:cubicBezTo>
                  <a:pt x="6930" y="525"/>
                  <a:pt x="6287" y="1"/>
                  <a:pt x="5513" y="1"/>
                </a:cubicBezTo>
                <a:close/>
              </a:path>
            </a:pathLst>
          </a:custGeom>
          <a:solidFill>
            <a:srgbClr val="FDB4C4">
              <a:alpha val="647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17" name="Google Shape;2117;p29"/>
          <p:cNvSpPr/>
          <p:nvPr/>
        </p:nvSpPr>
        <p:spPr>
          <a:xfrm>
            <a:off x="-710366" y="152403"/>
            <a:ext cx="2599747" cy="1422391"/>
          </a:xfrm>
          <a:custGeom>
            <a:avLst/>
            <a:gdLst/>
            <a:ahLst/>
            <a:cxnLst/>
            <a:rect l="l" t="t" r="r" b="b"/>
            <a:pathLst>
              <a:path w="13538" h="7407" extrusionOk="0">
                <a:moveTo>
                  <a:pt x="6811" y="1"/>
                </a:moveTo>
                <a:cubicBezTo>
                  <a:pt x="5787" y="1"/>
                  <a:pt x="4942" y="763"/>
                  <a:pt x="4787" y="1751"/>
                </a:cubicBezTo>
                <a:cubicBezTo>
                  <a:pt x="4501" y="1596"/>
                  <a:pt x="4180" y="1501"/>
                  <a:pt x="3822" y="1501"/>
                </a:cubicBezTo>
                <a:cubicBezTo>
                  <a:pt x="2810" y="1501"/>
                  <a:pt x="2251" y="2156"/>
                  <a:pt x="2084" y="3132"/>
                </a:cubicBezTo>
                <a:cubicBezTo>
                  <a:pt x="1001" y="3204"/>
                  <a:pt x="0" y="3787"/>
                  <a:pt x="0" y="4656"/>
                </a:cubicBezTo>
                <a:cubicBezTo>
                  <a:pt x="0" y="5561"/>
                  <a:pt x="834" y="6490"/>
                  <a:pt x="2001" y="6490"/>
                </a:cubicBezTo>
                <a:cubicBezTo>
                  <a:pt x="2429" y="6490"/>
                  <a:pt x="3013" y="6371"/>
                  <a:pt x="3346" y="6204"/>
                </a:cubicBezTo>
                <a:cubicBezTo>
                  <a:pt x="3680" y="6907"/>
                  <a:pt x="4203" y="7407"/>
                  <a:pt x="5025" y="7407"/>
                </a:cubicBezTo>
                <a:cubicBezTo>
                  <a:pt x="5918" y="7407"/>
                  <a:pt x="6739" y="7049"/>
                  <a:pt x="7001" y="6240"/>
                </a:cubicBezTo>
                <a:cubicBezTo>
                  <a:pt x="7328" y="6863"/>
                  <a:pt x="7916" y="7116"/>
                  <a:pt x="8611" y="7116"/>
                </a:cubicBezTo>
                <a:cubicBezTo>
                  <a:pt x="8753" y="7116"/>
                  <a:pt x="8900" y="7105"/>
                  <a:pt x="9049" y="7085"/>
                </a:cubicBezTo>
                <a:cubicBezTo>
                  <a:pt x="9764" y="6978"/>
                  <a:pt x="10085" y="6657"/>
                  <a:pt x="10371" y="6061"/>
                </a:cubicBezTo>
                <a:cubicBezTo>
                  <a:pt x="10657" y="6231"/>
                  <a:pt x="11206" y="6240"/>
                  <a:pt x="11642" y="6240"/>
                </a:cubicBezTo>
                <a:cubicBezTo>
                  <a:pt x="11697" y="6240"/>
                  <a:pt x="11749" y="6240"/>
                  <a:pt x="11800" y="6240"/>
                </a:cubicBezTo>
                <a:cubicBezTo>
                  <a:pt x="12847" y="6240"/>
                  <a:pt x="13538" y="5585"/>
                  <a:pt x="13538" y="4763"/>
                </a:cubicBezTo>
                <a:cubicBezTo>
                  <a:pt x="13538" y="3954"/>
                  <a:pt x="12669" y="3216"/>
                  <a:pt x="11621" y="3216"/>
                </a:cubicBezTo>
                <a:cubicBezTo>
                  <a:pt x="11526" y="3216"/>
                  <a:pt x="11442" y="3216"/>
                  <a:pt x="11359" y="3228"/>
                </a:cubicBezTo>
                <a:cubicBezTo>
                  <a:pt x="11347" y="3192"/>
                  <a:pt x="11347" y="3144"/>
                  <a:pt x="11347" y="3109"/>
                </a:cubicBezTo>
                <a:cubicBezTo>
                  <a:pt x="11197" y="2098"/>
                  <a:pt x="10483" y="1418"/>
                  <a:pt x="9522" y="1418"/>
                </a:cubicBezTo>
                <a:cubicBezTo>
                  <a:pt x="9419" y="1418"/>
                  <a:pt x="9313" y="1425"/>
                  <a:pt x="9204" y="1442"/>
                </a:cubicBezTo>
                <a:cubicBezTo>
                  <a:pt x="9061" y="1454"/>
                  <a:pt x="8918" y="1501"/>
                  <a:pt x="8787" y="1549"/>
                </a:cubicBezTo>
                <a:cubicBezTo>
                  <a:pt x="8561" y="656"/>
                  <a:pt x="7763" y="1"/>
                  <a:pt x="6811" y="1"/>
                </a:cubicBezTo>
                <a:close/>
              </a:path>
            </a:pathLst>
          </a:custGeom>
          <a:solidFill>
            <a:srgbClr val="FDB4C4">
              <a:alpha val="647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18" name="Google Shape;2118;p29"/>
          <p:cNvSpPr/>
          <p:nvPr/>
        </p:nvSpPr>
        <p:spPr>
          <a:xfrm>
            <a:off x="3207633" y="5876197"/>
            <a:ext cx="2266051" cy="1237793"/>
          </a:xfrm>
          <a:custGeom>
            <a:avLst/>
            <a:gdLst/>
            <a:ahLst/>
            <a:cxnLst/>
            <a:rect l="l" t="t" r="r" b="b"/>
            <a:pathLst>
              <a:path w="10966" h="5990" extrusionOk="0">
                <a:moveTo>
                  <a:pt x="5513" y="1"/>
                </a:moveTo>
                <a:cubicBezTo>
                  <a:pt x="4680" y="1"/>
                  <a:pt x="4001" y="608"/>
                  <a:pt x="3882" y="1406"/>
                </a:cubicBezTo>
                <a:cubicBezTo>
                  <a:pt x="3644" y="1275"/>
                  <a:pt x="3382" y="1204"/>
                  <a:pt x="3096" y="1204"/>
                </a:cubicBezTo>
                <a:cubicBezTo>
                  <a:pt x="2274" y="1204"/>
                  <a:pt x="1822" y="1739"/>
                  <a:pt x="1691" y="2525"/>
                </a:cubicBezTo>
                <a:cubicBezTo>
                  <a:pt x="810" y="2585"/>
                  <a:pt x="0" y="3061"/>
                  <a:pt x="0" y="3763"/>
                </a:cubicBezTo>
                <a:cubicBezTo>
                  <a:pt x="0" y="4490"/>
                  <a:pt x="667" y="5252"/>
                  <a:pt x="1620" y="5252"/>
                </a:cubicBezTo>
                <a:cubicBezTo>
                  <a:pt x="1965" y="5252"/>
                  <a:pt x="2441" y="5156"/>
                  <a:pt x="2715" y="5014"/>
                </a:cubicBezTo>
                <a:cubicBezTo>
                  <a:pt x="2977" y="5585"/>
                  <a:pt x="3406" y="5990"/>
                  <a:pt x="4060" y="5990"/>
                </a:cubicBezTo>
                <a:cubicBezTo>
                  <a:pt x="4799" y="5990"/>
                  <a:pt x="5453" y="5704"/>
                  <a:pt x="5668" y="5049"/>
                </a:cubicBezTo>
                <a:cubicBezTo>
                  <a:pt x="5932" y="5547"/>
                  <a:pt x="6404" y="5757"/>
                  <a:pt x="6959" y="5757"/>
                </a:cubicBezTo>
                <a:cubicBezTo>
                  <a:pt x="7081" y="5757"/>
                  <a:pt x="7206" y="5747"/>
                  <a:pt x="7335" y="5728"/>
                </a:cubicBezTo>
                <a:cubicBezTo>
                  <a:pt x="7906" y="5656"/>
                  <a:pt x="8168" y="5395"/>
                  <a:pt x="8394" y="4894"/>
                </a:cubicBezTo>
                <a:cubicBezTo>
                  <a:pt x="8623" y="5040"/>
                  <a:pt x="9062" y="5049"/>
                  <a:pt x="9408" y="5049"/>
                </a:cubicBezTo>
                <a:cubicBezTo>
                  <a:pt x="9457" y="5049"/>
                  <a:pt x="9505" y="5049"/>
                  <a:pt x="9549" y="5049"/>
                </a:cubicBezTo>
                <a:cubicBezTo>
                  <a:pt x="10406" y="5049"/>
                  <a:pt x="10966" y="4513"/>
                  <a:pt x="10966" y="3859"/>
                </a:cubicBezTo>
                <a:cubicBezTo>
                  <a:pt x="10966" y="3192"/>
                  <a:pt x="10264" y="2597"/>
                  <a:pt x="9406" y="2597"/>
                </a:cubicBezTo>
                <a:cubicBezTo>
                  <a:pt x="9335" y="2597"/>
                  <a:pt x="9263" y="2597"/>
                  <a:pt x="9192" y="2608"/>
                </a:cubicBezTo>
                <a:cubicBezTo>
                  <a:pt x="9192" y="2573"/>
                  <a:pt x="9192" y="2537"/>
                  <a:pt x="9180" y="2513"/>
                </a:cubicBezTo>
                <a:cubicBezTo>
                  <a:pt x="9072" y="1684"/>
                  <a:pt x="8487" y="1137"/>
                  <a:pt x="7707" y="1137"/>
                </a:cubicBezTo>
                <a:cubicBezTo>
                  <a:pt x="7625" y="1137"/>
                  <a:pt x="7540" y="1143"/>
                  <a:pt x="7454" y="1156"/>
                </a:cubicBezTo>
                <a:cubicBezTo>
                  <a:pt x="7335" y="1168"/>
                  <a:pt x="7216" y="1204"/>
                  <a:pt x="7108" y="1239"/>
                </a:cubicBezTo>
                <a:cubicBezTo>
                  <a:pt x="6930" y="525"/>
                  <a:pt x="6287" y="1"/>
                  <a:pt x="5513" y="1"/>
                </a:cubicBezTo>
                <a:close/>
              </a:path>
            </a:pathLst>
          </a:custGeom>
          <a:solidFill>
            <a:srgbClr val="FDB4C4">
              <a:alpha val="647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19" name="Google Shape;2119;p29"/>
          <p:cNvSpPr/>
          <p:nvPr/>
        </p:nvSpPr>
        <p:spPr>
          <a:xfrm>
            <a:off x="4102768" y="-136597"/>
            <a:ext cx="2729848" cy="1493572"/>
          </a:xfrm>
          <a:custGeom>
            <a:avLst/>
            <a:gdLst/>
            <a:ahLst/>
            <a:cxnLst/>
            <a:rect l="l" t="t" r="r" b="b"/>
            <a:pathLst>
              <a:path w="13538" h="7407" extrusionOk="0">
                <a:moveTo>
                  <a:pt x="6811" y="1"/>
                </a:moveTo>
                <a:cubicBezTo>
                  <a:pt x="5787" y="1"/>
                  <a:pt x="4942" y="763"/>
                  <a:pt x="4787" y="1751"/>
                </a:cubicBezTo>
                <a:cubicBezTo>
                  <a:pt x="4501" y="1596"/>
                  <a:pt x="4180" y="1501"/>
                  <a:pt x="3822" y="1501"/>
                </a:cubicBezTo>
                <a:cubicBezTo>
                  <a:pt x="2810" y="1501"/>
                  <a:pt x="2251" y="2156"/>
                  <a:pt x="2084" y="3132"/>
                </a:cubicBezTo>
                <a:cubicBezTo>
                  <a:pt x="1001" y="3204"/>
                  <a:pt x="0" y="3787"/>
                  <a:pt x="0" y="4656"/>
                </a:cubicBezTo>
                <a:cubicBezTo>
                  <a:pt x="0" y="5561"/>
                  <a:pt x="834" y="6490"/>
                  <a:pt x="2001" y="6490"/>
                </a:cubicBezTo>
                <a:cubicBezTo>
                  <a:pt x="2429" y="6490"/>
                  <a:pt x="3013" y="6371"/>
                  <a:pt x="3346" y="6204"/>
                </a:cubicBezTo>
                <a:cubicBezTo>
                  <a:pt x="3680" y="6907"/>
                  <a:pt x="4203" y="7407"/>
                  <a:pt x="5025" y="7407"/>
                </a:cubicBezTo>
                <a:cubicBezTo>
                  <a:pt x="5918" y="7407"/>
                  <a:pt x="6739" y="7049"/>
                  <a:pt x="7001" y="6240"/>
                </a:cubicBezTo>
                <a:cubicBezTo>
                  <a:pt x="7328" y="6863"/>
                  <a:pt x="7916" y="7116"/>
                  <a:pt x="8611" y="7116"/>
                </a:cubicBezTo>
                <a:cubicBezTo>
                  <a:pt x="8753" y="7116"/>
                  <a:pt x="8900" y="7105"/>
                  <a:pt x="9049" y="7085"/>
                </a:cubicBezTo>
                <a:cubicBezTo>
                  <a:pt x="9764" y="6978"/>
                  <a:pt x="10085" y="6657"/>
                  <a:pt x="10371" y="6061"/>
                </a:cubicBezTo>
                <a:cubicBezTo>
                  <a:pt x="10657" y="6231"/>
                  <a:pt x="11206" y="6240"/>
                  <a:pt x="11642" y="6240"/>
                </a:cubicBezTo>
                <a:cubicBezTo>
                  <a:pt x="11697" y="6240"/>
                  <a:pt x="11749" y="6240"/>
                  <a:pt x="11800" y="6240"/>
                </a:cubicBezTo>
                <a:cubicBezTo>
                  <a:pt x="12847" y="6240"/>
                  <a:pt x="13538" y="5585"/>
                  <a:pt x="13538" y="4763"/>
                </a:cubicBezTo>
                <a:cubicBezTo>
                  <a:pt x="13538" y="3954"/>
                  <a:pt x="12669" y="3216"/>
                  <a:pt x="11621" y="3216"/>
                </a:cubicBezTo>
                <a:cubicBezTo>
                  <a:pt x="11526" y="3216"/>
                  <a:pt x="11442" y="3216"/>
                  <a:pt x="11359" y="3228"/>
                </a:cubicBezTo>
                <a:cubicBezTo>
                  <a:pt x="11347" y="3192"/>
                  <a:pt x="11347" y="3144"/>
                  <a:pt x="11347" y="3109"/>
                </a:cubicBezTo>
                <a:cubicBezTo>
                  <a:pt x="11197" y="2098"/>
                  <a:pt x="10483" y="1418"/>
                  <a:pt x="9522" y="1418"/>
                </a:cubicBezTo>
                <a:cubicBezTo>
                  <a:pt x="9419" y="1418"/>
                  <a:pt x="9313" y="1425"/>
                  <a:pt x="9204" y="1442"/>
                </a:cubicBezTo>
                <a:cubicBezTo>
                  <a:pt x="9061" y="1454"/>
                  <a:pt x="8918" y="1501"/>
                  <a:pt x="8787" y="1549"/>
                </a:cubicBezTo>
                <a:cubicBezTo>
                  <a:pt x="8561" y="656"/>
                  <a:pt x="7763" y="1"/>
                  <a:pt x="6811" y="1"/>
                </a:cubicBezTo>
                <a:close/>
              </a:path>
            </a:pathLst>
          </a:custGeom>
          <a:solidFill>
            <a:srgbClr val="FDB4C4">
              <a:alpha val="647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20" name="Google Shape;2120;p29"/>
          <p:cNvSpPr/>
          <p:nvPr/>
        </p:nvSpPr>
        <p:spPr>
          <a:xfrm>
            <a:off x="11112499" y="2311400"/>
            <a:ext cx="1278781" cy="698493"/>
          </a:xfrm>
          <a:custGeom>
            <a:avLst/>
            <a:gdLst/>
            <a:ahLst/>
            <a:cxnLst/>
            <a:rect l="l" t="t" r="r" b="b"/>
            <a:pathLst>
              <a:path w="10966" h="5990" extrusionOk="0">
                <a:moveTo>
                  <a:pt x="5513" y="1"/>
                </a:moveTo>
                <a:cubicBezTo>
                  <a:pt x="4680" y="1"/>
                  <a:pt x="4001" y="608"/>
                  <a:pt x="3882" y="1406"/>
                </a:cubicBezTo>
                <a:cubicBezTo>
                  <a:pt x="3644" y="1275"/>
                  <a:pt x="3382" y="1204"/>
                  <a:pt x="3096" y="1204"/>
                </a:cubicBezTo>
                <a:cubicBezTo>
                  <a:pt x="2274" y="1204"/>
                  <a:pt x="1822" y="1739"/>
                  <a:pt x="1691" y="2525"/>
                </a:cubicBezTo>
                <a:cubicBezTo>
                  <a:pt x="810" y="2585"/>
                  <a:pt x="0" y="3061"/>
                  <a:pt x="0" y="3763"/>
                </a:cubicBezTo>
                <a:cubicBezTo>
                  <a:pt x="0" y="4490"/>
                  <a:pt x="667" y="5252"/>
                  <a:pt x="1620" y="5252"/>
                </a:cubicBezTo>
                <a:cubicBezTo>
                  <a:pt x="1965" y="5252"/>
                  <a:pt x="2441" y="5156"/>
                  <a:pt x="2715" y="5014"/>
                </a:cubicBezTo>
                <a:cubicBezTo>
                  <a:pt x="2977" y="5585"/>
                  <a:pt x="3406" y="5990"/>
                  <a:pt x="4060" y="5990"/>
                </a:cubicBezTo>
                <a:cubicBezTo>
                  <a:pt x="4799" y="5990"/>
                  <a:pt x="5453" y="5704"/>
                  <a:pt x="5668" y="5049"/>
                </a:cubicBezTo>
                <a:cubicBezTo>
                  <a:pt x="5932" y="5547"/>
                  <a:pt x="6404" y="5757"/>
                  <a:pt x="6959" y="5757"/>
                </a:cubicBezTo>
                <a:cubicBezTo>
                  <a:pt x="7081" y="5757"/>
                  <a:pt x="7206" y="5747"/>
                  <a:pt x="7335" y="5728"/>
                </a:cubicBezTo>
                <a:cubicBezTo>
                  <a:pt x="7906" y="5656"/>
                  <a:pt x="8168" y="5395"/>
                  <a:pt x="8394" y="4894"/>
                </a:cubicBezTo>
                <a:cubicBezTo>
                  <a:pt x="8623" y="5040"/>
                  <a:pt x="9062" y="5049"/>
                  <a:pt x="9408" y="5049"/>
                </a:cubicBezTo>
                <a:cubicBezTo>
                  <a:pt x="9457" y="5049"/>
                  <a:pt x="9505" y="5049"/>
                  <a:pt x="9549" y="5049"/>
                </a:cubicBezTo>
                <a:cubicBezTo>
                  <a:pt x="10406" y="5049"/>
                  <a:pt x="10966" y="4513"/>
                  <a:pt x="10966" y="3859"/>
                </a:cubicBezTo>
                <a:cubicBezTo>
                  <a:pt x="10966" y="3192"/>
                  <a:pt x="10264" y="2597"/>
                  <a:pt x="9406" y="2597"/>
                </a:cubicBezTo>
                <a:cubicBezTo>
                  <a:pt x="9335" y="2597"/>
                  <a:pt x="9263" y="2597"/>
                  <a:pt x="9192" y="2608"/>
                </a:cubicBezTo>
                <a:cubicBezTo>
                  <a:pt x="9192" y="2573"/>
                  <a:pt x="9192" y="2537"/>
                  <a:pt x="9180" y="2513"/>
                </a:cubicBezTo>
                <a:cubicBezTo>
                  <a:pt x="9072" y="1684"/>
                  <a:pt x="8487" y="1137"/>
                  <a:pt x="7707" y="1137"/>
                </a:cubicBezTo>
                <a:cubicBezTo>
                  <a:pt x="7625" y="1137"/>
                  <a:pt x="7540" y="1143"/>
                  <a:pt x="7454" y="1156"/>
                </a:cubicBezTo>
                <a:cubicBezTo>
                  <a:pt x="7335" y="1168"/>
                  <a:pt x="7216" y="1204"/>
                  <a:pt x="7108" y="1239"/>
                </a:cubicBezTo>
                <a:cubicBezTo>
                  <a:pt x="6930" y="525"/>
                  <a:pt x="6287" y="1"/>
                  <a:pt x="5513" y="1"/>
                </a:cubicBezTo>
                <a:close/>
              </a:path>
            </a:pathLst>
          </a:custGeom>
          <a:solidFill>
            <a:srgbClr val="FDB4C4">
              <a:alpha val="647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21" name="Google Shape;2121;p29"/>
          <p:cNvSpPr/>
          <p:nvPr/>
        </p:nvSpPr>
        <p:spPr>
          <a:xfrm>
            <a:off x="10408534" y="-60098"/>
            <a:ext cx="1528332" cy="834807"/>
          </a:xfrm>
          <a:custGeom>
            <a:avLst/>
            <a:gdLst/>
            <a:ahLst/>
            <a:cxnLst/>
            <a:rect l="l" t="t" r="r" b="b"/>
            <a:pathLst>
              <a:path w="10966" h="5990" extrusionOk="0">
                <a:moveTo>
                  <a:pt x="5513" y="1"/>
                </a:moveTo>
                <a:cubicBezTo>
                  <a:pt x="4680" y="1"/>
                  <a:pt x="4001" y="608"/>
                  <a:pt x="3882" y="1406"/>
                </a:cubicBezTo>
                <a:cubicBezTo>
                  <a:pt x="3644" y="1275"/>
                  <a:pt x="3382" y="1204"/>
                  <a:pt x="3096" y="1204"/>
                </a:cubicBezTo>
                <a:cubicBezTo>
                  <a:pt x="2274" y="1204"/>
                  <a:pt x="1822" y="1739"/>
                  <a:pt x="1691" y="2525"/>
                </a:cubicBezTo>
                <a:cubicBezTo>
                  <a:pt x="810" y="2585"/>
                  <a:pt x="0" y="3061"/>
                  <a:pt x="0" y="3763"/>
                </a:cubicBezTo>
                <a:cubicBezTo>
                  <a:pt x="0" y="4490"/>
                  <a:pt x="667" y="5252"/>
                  <a:pt x="1620" y="5252"/>
                </a:cubicBezTo>
                <a:cubicBezTo>
                  <a:pt x="1965" y="5252"/>
                  <a:pt x="2441" y="5156"/>
                  <a:pt x="2715" y="5014"/>
                </a:cubicBezTo>
                <a:cubicBezTo>
                  <a:pt x="2977" y="5585"/>
                  <a:pt x="3406" y="5990"/>
                  <a:pt x="4060" y="5990"/>
                </a:cubicBezTo>
                <a:cubicBezTo>
                  <a:pt x="4799" y="5990"/>
                  <a:pt x="5453" y="5704"/>
                  <a:pt x="5668" y="5049"/>
                </a:cubicBezTo>
                <a:cubicBezTo>
                  <a:pt x="5932" y="5547"/>
                  <a:pt x="6404" y="5757"/>
                  <a:pt x="6959" y="5757"/>
                </a:cubicBezTo>
                <a:cubicBezTo>
                  <a:pt x="7081" y="5757"/>
                  <a:pt x="7206" y="5747"/>
                  <a:pt x="7335" y="5728"/>
                </a:cubicBezTo>
                <a:cubicBezTo>
                  <a:pt x="7906" y="5656"/>
                  <a:pt x="8168" y="5395"/>
                  <a:pt x="8394" y="4894"/>
                </a:cubicBezTo>
                <a:cubicBezTo>
                  <a:pt x="8623" y="5040"/>
                  <a:pt x="9062" y="5049"/>
                  <a:pt x="9408" y="5049"/>
                </a:cubicBezTo>
                <a:cubicBezTo>
                  <a:pt x="9457" y="5049"/>
                  <a:pt x="9505" y="5049"/>
                  <a:pt x="9549" y="5049"/>
                </a:cubicBezTo>
                <a:cubicBezTo>
                  <a:pt x="10406" y="5049"/>
                  <a:pt x="10966" y="4513"/>
                  <a:pt x="10966" y="3859"/>
                </a:cubicBezTo>
                <a:cubicBezTo>
                  <a:pt x="10966" y="3192"/>
                  <a:pt x="10264" y="2597"/>
                  <a:pt x="9406" y="2597"/>
                </a:cubicBezTo>
                <a:cubicBezTo>
                  <a:pt x="9335" y="2597"/>
                  <a:pt x="9263" y="2597"/>
                  <a:pt x="9192" y="2608"/>
                </a:cubicBezTo>
                <a:cubicBezTo>
                  <a:pt x="9192" y="2573"/>
                  <a:pt x="9192" y="2537"/>
                  <a:pt x="9180" y="2513"/>
                </a:cubicBezTo>
                <a:cubicBezTo>
                  <a:pt x="9072" y="1684"/>
                  <a:pt x="8487" y="1137"/>
                  <a:pt x="7707" y="1137"/>
                </a:cubicBezTo>
                <a:cubicBezTo>
                  <a:pt x="7625" y="1137"/>
                  <a:pt x="7540" y="1143"/>
                  <a:pt x="7454" y="1156"/>
                </a:cubicBezTo>
                <a:cubicBezTo>
                  <a:pt x="7335" y="1168"/>
                  <a:pt x="7216" y="1204"/>
                  <a:pt x="7108" y="1239"/>
                </a:cubicBezTo>
                <a:cubicBezTo>
                  <a:pt x="6930" y="525"/>
                  <a:pt x="6287" y="1"/>
                  <a:pt x="5513" y="1"/>
                </a:cubicBezTo>
                <a:close/>
              </a:path>
            </a:pathLst>
          </a:custGeom>
          <a:solidFill>
            <a:srgbClr val="FDB4C4">
              <a:alpha val="647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99528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1">
  <p:cSld name="Title only 21">
    <p:bg>
      <p:bgPr>
        <a:solidFill>
          <a:schemeClr val="accent1"/>
        </a:solidFill>
        <a:effectLst/>
      </p:bgPr>
    </p:bg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31"/>
          <p:cNvSpPr txBox="1">
            <a:spLocks noGrp="1"/>
          </p:cNvSpPr>
          <p:nvPr>
            <p:ph type="title"/>
          </p:nvPr>
        </p:nvSpPr>
        <p:spPr>
          <a:xfrm rot="-1532977">
            <a:off x="871114" y="1498899"/>
            <a:ext cx="6429973" cy="19485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68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grpSp>
        <p:nvGrpSpPr>
          <p:cNvPr id="2135" name="Google Shape;2135;p31"/>
          <p:cNvGrpSpPr/>
          <p:nvPr/>
        </p:nvGrpSpPr>
        <p:grpSpPr>
          <a:xfrm>
            <a:off x="147941" y="-19507"/>
            <a:ext cx="12563747" cy="6402420"/>
            <a:chOff x="-592912" y="-203805"/>
            <a:chExt cx="4429053" cy="2257022"/>
          </a:xfrm>
        </p:grpSpPr>
        <p:grpSp>
          <p:nvGrpSpPr>
            <p:cNvPr id="2136" name="Google Shape;2136;p31"/>
            <p:cNvGrpSpPr/>
            <p:nvPr/>
          </p:nvGrpSpPr>
          <p:grpSpPr>
            <a:xfrm>
              <a:off x="-15840" y="-110230"/>
              <a:ext cx="3580691" cy="1735561"/>
              <a:chOff x="-1717640" y="-2662930"/>
              <a:chExt cx="3580691" cy="1735561"/>
            </a:xfrm>
          </p:grpSpPr>
          <p:sp>
            <p:nvSpPr>
              <p:cNvPr id="2137" name="Google Shape;2137;p31"/>
              <p:cNvSpPr/>
              <p:nvPr/>
            </p:nvSpPr>
            <p:spPr>
              <a:xfrm>
                <a:off x="961570" y="-2662930"/>
                <a:ext cx="73031" cy="64641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31"/>
              <p:cNvSpPr/>
              <p:nvPr/>
            </p:nvSpPr>
            <p:spPr>
              <a:xfrm>
                <a:off x="-1717640" y="-966048"/>
                <a:ext cx="45582" cy="38678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31"/>
              <p:cNvSpPr/>
              <p:nvPr/>
            </p:nvSpPr>
            <p:spPr>
              <a:xfrm>
                <a:off x="1291795" y="-2573216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1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31"/>
              <p:cNvSpPr/>
              <p:nvPr/>
            </p:nvSpPr>
            <p:spPr>
              <a:xfrm>
                <a:off x="1752316" y="-206584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2142" name="Google Shape;2142;p31"/>
            <p:cNvGrpSpPr/>
            <p:nvPr/>
          </p:nvGrpSpPr>
          <p:grpSpPr>
            <a:xfrm>
              <a:off x="-592912" y="-203805"/>
              <a:ext cx="4429053" cy="2257022"/>
              <a:chOff x="-3866337" y="-3299430"/>
              <a:chExt cx="4429053" cy="2257022"/>
            </a:xfrm>
          </p:grpSpPr>
          <p:sp>
            <p:nvSpPr>
              <p:cNvPr id="2143" name="Google Shape;2143;p31"/>
              <p:cNvSpPr/>
              <p:nvPr/>
            </p:nvSpPr>
            <p:spPr>
              <a:xfrm>
                <a:off x="-3127173" y="-1162823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31"/>
              <p:cNvSpPr/>
              <p:nvPr/>
            </p:nvSpPr>
            <p:spPr>
              <a:xfrm>
                <a:off x="-3453309" y="-3299430"/>
                <a:ext cx="73032" cy="62456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31"/>
              <p:cNvSpPr/>
              <p:nvPr/>
            </p:nvSpPr>
            <p:spPr>
              <a:xfrm>
                <a:off x="-1952104" y="-3267844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1"/>
              <p:cNvSpPr/>
              <p:nvPr/>
            </p:nvSpPr>
            <p:spPr>
              <a:xfrm>
                <a:off x="291426" y="-323696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31"/>
              <p:cNvSpPr/>
              <p:nvPr/>
            </p:nvSpPr>
            <p:spPr>
              <a:xfrm>
                <a:off x="-3783296" y="-1821208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31"/>
              <p:cNvSpPr/>
              <p:nvPr/>
            </p:nvSpPr>
            <p:spPr>
              <a:xfrm>
                <a:off x="-3432415" y="-3067160"/>
                <a:ext cx="73031" cy="6391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31"/>
              <p:cNvSpPr/>
              <p:nvPr/>
            </p:nvSpPr>
            <p:spPr>
              <a:xfrm>
                <a:off x="-3866337" y="-3116134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1"/>
              <p:cNvSpPr/>
              <p:nvPr/>
            </p:nvSpPr>
            <p:spPr>
              <a:xfrm>
                <a:off x="-2839050" y="-316408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2151" name="Google Shape;2151;p31"/>
          <p:cNvSpPr/>
          <p:nvPr/>
        </p:nvSpPr>
        <p:spPr>
          <a:xfrm flipH="1">
            <a:off x="147933" y="545100"/>
            <a:ext cx="12044000" cy="63128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52" name="Google Shape;2152;p31"/>
          <p:cNvGrpSpPr/>
          <p:nvPr/>
        </p:nvGrpSpPr>
        <p:grpSpPr>
          <a:xfrm flipH="1">
            <a:off x="-134273" y="473700"/>
            <a:ext cx="12526512" cy="6569584"/>
            <a:chOff x="-150500" y="-663336"/>
            <a:chExt cx="4742496" cy="2487222"/>
          </a:xfrm>
        </p:grpSpPr>
        <p:grpSp>
          <p:nvGrpSpPr>
            <p:cNvPr id="2153" name="Google Shape;2153;p31"/>
            <p:cNvGrpSpPr/>
            <p:nvPr/>
          </p:nvGrpSpPr>
          <p:grpSpPr>
            <a:xfrm>
              <a:off x="-150500" y="-663336"/>
              <a:ext cx="1929913" cy="2487222"/>
              <a:chOff x="-1852300" y="-3216036"/>
              <a:chExt cx="1929913" cy="2487222"/>
            </a:xfrm>
          </p:grpSpPr>
          <p:sp>
            <p:nvSpPr>
              <p:cNvPr id="2154" name="Google Shape;2154;p31"/>
              <p:cNvSpPr/>
              <p:nvPr/>
            </p:nvSpPr>
            <p:spPr>
              <a:xfrm>
                <a:off x="-468818" y="-2531407"/>
                <a:ext cx="88339" cy="78186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31"/>
              <p:cNvSpPr/>
              <p:nvPr/>
            </p:nvSpPr>
            <p:spPr>
              <a:xfrm>
                <a:off x="-1776493" y="-877106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1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31"/>
              <p:cNvSpPr/>
              <p:nvPr/>
            </p:nvSpPr>
            <p:spPr>
              <a:xfrm>
                <a:off x="21769" y="-3216036"/>
                <a:ext cx="55843" cy="48297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2158" name="Google Shape;2158;p31"/>
            <p:cNvGrpSpPr/>
            <p:nvPr/>
          </p:nvGrpSpPr>
          <p:grpSpPr>
            <a:xfrm>
              <a:off x="11939" y="-183263"/>
              <a:ext cx="4580057" cy="1988632"/>
              <a:chOff x="-3261486" y="-3278888"/>
              <a:chExt cx="4580057" cy="1988632"/>
            </a:xfrm>
          </p:grpSpPr>
          <p:sp>
            <p:nvSpPr>
              <p:cNvPr id="2159" name="Google Shape;2159;p31"/>
              <p:cNvSpPr/>
              <p:nvPr/>
            </p:nvSpPr>
            <p:spPr>
              <a:xfrm>
                <a:off x="1143822" y="-1664364"/>
                <a:ext cx="174748" cy="185291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31"/>
              <p:cNvSpPr/>
              <p:nvPr/>
            </p:nvSpPr>
            <p:spPr>
              <a:xfrm>
                <a:off x="-2778983" y="-1401507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31"/>
              <p:cNvSpPr/>
              <p:nvPr/>
            </p:nvSpPr>
            <p:spPr>
              <a:xfrm>
                <a:off x="1047274" y="-3278888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1"/>
              <p:cNvSpPr/>
              <p:nvPr/>
            </p:nvSpPr>
            <p:spPr>
              <a:xfrm>
                <a:off x="-3261486" y="-303107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31"/>
              <p:cNvSpPr/>
              <p:nvPr/>
            </p:nvSpPr>
            <p:spPr>
              <a:xfrm>
                <a:off x="-3014494" y="-3278883"/>
                <a:ext cx="88338" cy="7638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2164" name="Google Shape;2164;p31"/>
          <p:cNvSpPr/>
          <p:nvPr/>
        </p:nvSpPr>
        <p:spPr>
          <a:xfrm rot="-1605582">
            <a:off x="-725915" y="3375367"/>
            <a:ext cx="14058867" cy="1194728"/>
          </a:xfrm>
          <a:prstGeom prst="doubleWave">
            <a:avLst>
              <a:gd name="adj1" fmla="val 6250"/>
              <a:gd name="adj2" fmla="val 332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4927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2">
  <p:cSld name="Title only 22">
    <p:bg>
      <p:bgPr>
        <a:solidFill>
          <a:schemeClr val="lt2"/>
        </a:solidFill>
        <a:effectLst/>
      </p:bgPr>
    </p:bg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32"/>
          <p:cNvSpPr/>
          <p:nvPr/>
        </p:nvSpPr>
        <p:spPr>
          <a:xfrm rot="-5400000">
            <a:off x="1800287" y="-4186214"/>
            <a:ext cx="8896212" cy="14576151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67" name="Google Shape;2167;p32"/>
          <p:cNvSpPr/>
          <p:nvPr/>
        </p:nvSpPr>
        <p:spPr>
          <a:xfrm rot="5348668" flipH="1">
            <a:off x="4963265" y="-5233441"/>
            <a:ext cx="2357463" cy="1257293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68" name="Google Shape;2168;p32"/>
          <p:cNvSpPr/>
          <p:nvPr/>
        </p:nvSpPr>
        <p:spPr>
          <a:xfrm rot="10784172" flipH="1">
            <a:off x="-113067" y="634262"/>
            <a:ext cx="12510132" cy="1818609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69" name="Google Shape;2169;p32"/>
          <p:cNvSpPr txBox="1">
            <a:spLocks noGrp="1"/>
          </p:cNvSpPr>
          <p:nvPr>
            <p:ph type="title"/>
          </p:nvPr>
        </p:nvSpPr>
        <p:spPr>
          <a:xfrm>
            <a:off x="1189400" y="743433"/>
            <a:ext cx="9813200" cy="13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36072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3">
  <p:cSld name="Title only 23">
    <p:bg>
      <p:bgPr>
        <a:solidFill>
          <a:schemeClr val="accent4"/>
        </a:solidFill>
        <a:effectLst/>
      </p:bgPr>
    </p:bg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p33"/>
          <p:cNvSpPr/>
          <p:nvPr/>
        </p:nvSpPr>
        <p:spPr>
          <a:xfrm>
            <a:off x="-63500" y="-139700"/>
            <a:ext cx="590749" cy="7142799"/>
          </a:xfrm>
          <a:custGeom>
            <a:avLst/>
            <a:gdLst/>
            <a:ahLst/>
            <a:cxnLst/>
            <a:rect l="l" t="t" r="r" b="b"/>
            <a:pathLst>
              <a:path w="882" h="5597" extrusionOk="0">
                <a:moveTo>
                  <a:pt x="882" y="1"/>
                </a:moveTo>
                <a:lnTo>
                  <a:pt x="882" y="1"/>
                </a:lnTo>
                <a:cubicBezTo>
                  <a:pt x="525" y="13"/>
                  <a:pt x="239" y="13"/>
                  <a:pt x="25" y="25"/>
                </a:cubicBezTo>
                <a:cubicBezTo>
                  <a:pt x="1" y="429"/>
                  <a:pt x="1" y="1013"/>
                  <a:pt x="60" y="2430"/>
                </a:cubicBezTo>
                <a:cubicBezTo>
                  <a:pt x="84" y="2858"/>
                  <a:pt x="96" y="3954"/>
                  <a:pt x="96" y="4359"/>
                </a:cubicBezTo>
                <a:cubicBezTo>
                  <a:pt x="96" y="4882"/>
                  <a:pt x="84" y="5228"/>
                  <a:pt x="48" y="5573"/>
                </a:cubicBezTo>
                <a:cubicBezTo>
                  <a:pt x="263" y="5585"/>
                  <a:pt x="537" y="5597"/>
                  <a:pt x="810" y="5597"/>
                </a:cubicBezTo>
                <a:cubicBezTo>
                  <a:pt x="858" y="4525"/>
                  <a:pt x="775" y="3978"/>
                  <a:pt x="798" y="1834"/>
                </a:cubicBezTo>
                <a:cubicBezTo>
                  <a:pt x="798" y="1215"/>
                  <a:pt x="846" y="608"/>
                  <a:pt x="882" y="1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72" name="Google Shape;2172;p33"/>
          <p:cNvSpPr/>
          <p:nvPr/>
        </p:nvSpPr>
        <p:spPr>
          <a:xfrm>
            <a:off x="1077140" y="-139700"/>
            <a:ext cx="590749" cy="7142799"/>
          </a:xfrm>
          <a:custGeom>
            <a:avLst/>
            <a:gdLst/>
            <a:ahLst/>
            <a:cxnLst/>
            <a:rect l="l" t="t" r="r" b="b"/>
            <a:pathLst>
              <a:path w="882" h="5597" extrusionOk="0">
                <a:moveTo>
                  <a:pt x="12" y="1"/>
                </a:moveTo>
                <a:cubicBezTo>
                  <a:pt x="0" y="2096"/>
                  <a:pt x="108" y="4359"/>
                  <a:pt x="143" y="5597"/>
                </a:cubicBezTo>
                <a:cubicBezTo>
                  <a:pt x="417" y="5597"/>
                  <a:pt x="679" y="5597"/>
                  <a:pt x="881" y="5585"/>
                </a:cubicBezTo>
                <a:cubicBezTo>
                  <a:pt x="596" y="3370"/>
                  <a:pt x="703" y="1239"/>
                  <a:pt x="786" y="1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73" name="Google Shape;2173;p33"/>
          <p:cNvSpPr/>
          <p:nvPr/>
        </p:nvSpPr>
        <p:spPr>
          <a:xfrm>
            <a:off x="2073776" y="-139699"/>
            <a:ext cx="543195" cy="7127484"/>
          </a:xfrm>
          <a:custGeom>
            <a:avLst/>
            <a:gdLst/>
            <a:ahLst/>
            <a:cxnLst/>
            <a:rect l="l" t="t" r="r" b="b"/>
            <a:pathLst>
              <a:path w="811" h="5585" extrusionOk="0">
                <a:moveTo>
                  <a:pt x="1" y="1"/>
                </a:moveTo>
                <a:cubicBezTo>
                  <a:pt x="36" y="418"/>
                  <a:pt x="60" y="1001"/>
                  <a:pt x="60" y="1811"/>
                </a:cubicBezTo>
                <a:cubicBezTo>
                  <a:pt x="60" y="2882"/>
                  <a:pt x="36" y="3942"/>
                  <a:pt x="84" y="5573"/>
                </a:cubicBezTo>
                <a:cubicBezTo>
                  <a:pt x="263" y="5573"/>
                  <a:pt x="501" y="5573"/>
                  <a:pt x="786" y="5585"/>
                </a:cubicBezTo>
                <a:cubicBezTo>
                  <a:pt x="560" y="2739"/>
                  <a:pt x="810" y="1834"/>
                  <a:pt x="775" y="1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74" name="Google Shape;2174;p33"/>
          <p:cNvSpPr/>
          <p:nvPr/>
        </p:nvSpPr>
        <p:spPr>
          <a:xfrm>
            <a:off x="3055007" y="-139700"/>
            <a:ext cx="582712" cy="7142799"/>
          </a:xfrm>
          <a:custGeom>
            <a:avLst/>
            <a:gdLst/>
            <a:ahLst/>
            <a:cxnLst/>
            <a:rect l="l" t="t" r="r" b="b"/>
            <a:pathLst>
              <a:path w="870" h="5597" extrusionOk="0">
                <a:moveTo>
                  <a:pt x="72" y="1"/>
                </a:moveTo>
                <a:cubicBezTo>
                  <a:pt x="24" y="906"/>
                  <a:pt x="0" y="2239"/>
                  <a:pt x="72" y="5049"/>
                </a:cubicBezTo>
                <a:cubicBezTo>
                  <a:pt x="83" y="5240"/>
                  <a:pt x="83" y="5418"/>
                  <a:pt x="95" y="5585"/>
                </a:cubicBezTo>
                <a:cubicBezTo>
                  <a:pt x="310" y="5585"/>
                  <a:pt x="536" y="5585"/>
                  <a:pt x="786" y="5597"/>
                </a:cubicBezTo>
                <a:cubicBezTo>
                  <a:pt x="774" y="5478"/>
                  <a:pt x="762" y="5371"/>
                  <a:pt x="750" y="5263"/>
                </a:cubicBezTo>
                <a:cubicBezTo>
                  <a:pt x="667" y="3882"/>
                  <a:pt x="643" y="1787"/>
                  <a:pt x="869" y="1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75" name="Google Shape;2175;p33"/>
          <p:cNvSpPr/>
          <p:nvPr/>
        </p:nvSpPr>
        <p:spPr>
          <a:xfrm>
            <a:off x="4091160" y="-124385"/>
            <a:ext cx="511045" cy="7142799"/>
          </a:xfrm>
          <a:custGeom>
            <a:avLst/>
            <a:gdLst/>
            <a:ahLst/>
            <a:cxnLst/>
            <a:rect l="l" t="t" r="r" b="b"/>
            <a:pathLst>
              <a:path w="763" h="5597" extrusionOk="0">
                <a:moveTo>
                  <a:pt x="1" y="1"/>
                </a:moveTo>
                <a:cubicBezTo>
                  <a:pt x="72" y="1370"/>
                  <a:pt x="13" y="3715"/>
                  <a:pt x="25" y="5597"/>
                </a:cubicBezTo>
                <a:lnTo>
                  <a:pt x="680" y="5597"/>
                </a:lnTo>
                <a:cubicBezTo>
                  <a:pt x="656" y="3513"/>
                  <a:pt x="739" y="1322"/>
                  <a:pt x="763" y="1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76" name="Google Shape;2176;p33"/>
          <p:cNvSpPr/>
          <p:nvPr/>
        </p:nvSpPr>
        <p:spPr>
          <a:xfrm>
            <a:off x="5168171" y="-109072"/>
            <a:ext cx="534487" cy="7158112"/>
          </a:xfrm>
          <a:custGeom>
            <a:avLst/>
            <a:gdLst/>
            <a:ahLst/>
            <a:cxnLst/>
            <a:rect l="l" t="t" r="r" b="b"/>
            <a:pathLst>
              <a:path w="798" h="5609" extrusionOk="0">
                <a:moveTo>
                  <a:pt x="0" y="1"/>
                </a:moveTo>
                <a:cubicBezTo>
                  <a:pt x="0" y="1298"/>
                  <a:pt x="0" y="3834"/>
                  <a:pt x="36" y="5597"/>
                </a:cubicBezTo>
                <a:cubicBezTo>
                  <a:pt x="250" y="5597"/>
                  <a:pt x="477" y="5597"/>
                  <a:pt x="703" y="5608"/>
                </a:cubicBezTo>
                <a:cubicBezTo>
                  <a:pt x="584" y="3382"/>
                  <a:pt x="715" y="1203"/>
                  <a:pt x="798" y="1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77" name="Google Shape;2177;p33"/>
          <p:cNvSpPr/>
          <p:nvPr/>
        </p:nvSpPr>
        <p:spPr>
          <a:xfrm>
            <a:off x="6292734" y="-93757"/>
            <a:ext cx="574675" cy="7158112"/>
          </a:xfrm>
          <a:custGeom>
            <a:avLst/>
            <a:gdLst/>
            <a:ahLst/>
            <a:cxnLst/>
            <a:rect l="l" t="t" r="r" b="b"/>
            <a:pathLst>
              <a:path w="858" h="5609" extrusionOk="0">
                <a:moveTo>
                  <a:pt x="48" y="1"/>
                </a:moveTo>
                <a:cubicBezTo>
                  <a:pt x="0" y="1024"/>
                  <a:pt x="95" y="2787"/>
                  <a:pt x="167" y="5608"/>
                </a:cubicBezTo>
                <a:lnTo>
                  <a:pt x="786" y="5608"/>
                </a:lnTo>
                <a:cubicBezTo>
                  <a:pt x="738" y="3965"/>
                  <a:pt x="691" y="1310"/>
                  <a:pt x="857" y="1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78" name="Google Shape;2178;p33"/>
          <p:cNvSpPr/>
          <p:nvPr/>
        </p:nvSpPr>
        <p:spPr>
          <a:xfrm>
            <a:off x="7448780" y="-78444"/>
            <a:ext cx="678491" cy="7173427"/>
          </a:xfrm>
          <a:custGeom>
            <a:avLst/>
            <a:gdLst/>
            <a:ahLst/>
            <a:cxnLst/>
            <a:rect l="l" t="t" r="r" b="b"/>
            <a:pathLst>
              <a:path w="1013" h="5621" extrusionOk="0">
                <a:moveTo>
                  <a:pt x="191" y="0"/>
                </a:moveTo>
                <a:cubicBezTo>
                  <a:pt x="0" y="1453"/>
                  <a:pt x="84" y="3787"/>
                  <a:pt x="179" y="5620"/>
                </a:cubicBezTo>
                <a:lnTo>
                  <a:pt x="774" y="5620"/>
                </a:lnTo>
                <a:cubicBezTo>
                  <a:pt x="774" y="5608"/>
                  <a:pt x="774" y="5596"/>
                  <a:pt x="774" y="5584"/>
                </a:cubicBezTo>
                <a:cubicBezTo>
                  <a:pt x="703" y="4406"/>
                  <a:pt x="703" y="1477"/>
                  <a:pt x="1012" y="12"/>
                </a:cubicBezTo>
                <a:cubicBezTo>
                  <a:pt x="786" y="12"/>
                  <a:pt x="512" y="12"/>
                  <a:pt x="191" y="0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79" name="Google Shape;2179;p33"/>
          <p:cNvSpPr/>
          <p:nvPr/>
        </p:nvSpPr>
        <p:spPr>
          <a:xfrm>
            <a:off x="8700603" y="-47814"/>
            <a:ext cx="606824" cy="7172151"/>
          </a:xfrm>
          <a:custGeom>
            <a:avLst/>
            <a:gdLst/>
            <a:ahLst/>
            <a:cxnLst/>
            <a:rect l="l" t="t" r="r" b="b"/>
            <a:pathLst>
              <a:path w="906" h="5620" extrusionOk="0">
                <a:moveTo>
                  <a:pt x="108" y="0"/>
                </a:moveTo>
                <a:cubicBezTo>
                  <a:pt x="1" y="1822"/>
                  <a:pt x="84" y="3834"/>
                  <a:pt x="203" y="5608"/>
                </a:cubicBezTo>
                <a:cubicBezTo>
                  <a:pt x="417" y="5608"/>
                  <a:pt x="620" y="5620"/>
                  <a:pt x="822" y="5620"/>
                </a:cubicBezTo>
                <a:cubicBezTo>
                  <a:pt x="798" y="5394"/>
                  <a:pt x="787" y="5168"/>
                  <a:pt x="763" y="4941"/>
                </a:cubicBezTo>
                <a:cubicBezTo>
                  <a:pt x="596" y="3024"/>
                  <a:pt x="775" y="1084"/>
                  <a:pt x="906" y="12"/>
                </a:cubicBezTo>
                <a:cubicBezTo>
                  <a:pt x="572" y="12"/>
                  <a:pt x="310" y="0"/>
                  <a:pt x="108" y="0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80" name="Google Shape;2180;p33"/>
          <p:cNvSpPr/>
          <p:nvPr/>
        </p:nvSpPr>
        <p:spPr>
          <a:xfrm>
            <a:off x="9649684" y="-32501"/>
            <a:ext cx="622899" cy="7172151"/>
          </a:xfrm>
          <a:custGeom>
            <a:avLst/>
            <a:gdLst/>
            <a:ahLst/>
            <a:cxnLst/>
            <a:rect l="l" t="t" r="r" b="b"/>
            <a:pathLst>
              <a:path w="930" h="5620" extrusionOk="0">
                <a:moveTo>
                  <a:pt x="84" y="0"/>
                </a:moveTo>
                <a:cubicBezTo>
                  <a:pt x="36" y="1298"/>
                  <a:pt x="60" y="3227"/>
                  <a:pt x="1" y="5620"/>
                </a:cubicBezTo>
                <a:lnTo>
                  <a:pt x="620" y="5620"/>
                </a:lnTo>
                <a:cubicBezTo>
                  <a:pt x="715" y="2024"/>
                  <a:pt x="703" y="2024"/>
                  <a:pt x="929" y="12"/>
                </a:cubicBezTo>
                <a:cubicBezTo>
                  <a:pt x="632" y="12"/>
                  <a:pt x="346" y="0"/>
                  <a:pt x="84" y="0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81" name="Google Shape;2181;p33"/>
          <p:cNvSpPr/>
          <p:nvPr/>
        </p:nvSpPr>
        <p:spPr>
          <a:xfrm>
            <a:off x="10790325" y="-17187"/>
            <a:ext cx="542524" cy="7187464"/>
          </a:xfrm>
          <a:custGeom>
            <a:avLst/>
            <a:gdLst/>
            <a:ahLst/>
            <a:cxnLst/>
            <a:rect l="l" t="t" r="r" b="b"/>
            <a:pathLst>
              <a:path w="810" h="5632" extrusionOk="0">
                <a:moveTo>
                  <a:pt x="12" y="0"/>
                </a:moveTo>
                <a:lnTo>
                  <a:pt x="12" y="0"/>
                </a:lnTo>
                <a:cubicBezTo>
                  <a:pt x="0" y="1226"/>
                  <a:pt x="12" y="3786"/>
                  <a:pt x="48" y="5620"/>
                </a:cubicBezTo>
                <a:cubicBezTo>
                  <a:pt x="262" y="5620"/>
                  <a:pt x="465" y="5632"/>
                  <a:pt x="655" y="5632"/>
                </a:cubicBezTo>
                <a:cubicBezTo>
                  <a:pt x="548" y="2905"/>
                  <a:pt x="703" y="1000"/>
                  <a:pt x="810" y="12"/>
                </a:cubicBezTo>
                <a:cubicBezTo>
                  <a:pt x="536" y="12"/>
                  <a:pt x="262" y="12"/>
                  <a:pt x="12" y="0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82" name="Google Shape;2182;p33"/>
          <p:cNvSpPr/>
          <p:nvPr/>
        </p:nvSpPr>
        <p:spPr>
          <a:xfrm>
            <a:off x="11731368" y="12165"/>
            <a:ext cx="701933" cy="7188741"/>
          </a:xfrm>
          <a:custGeom>
            <a:avLst/>
            <a:gdLst/>
            <a:ahLst/>
            <a:cxnLst/>
            <a:rect l="l" t="t" r="r" b="b"/>
            <a:pathLst>
              <a:path w="1048" h="5633" extrusionOk="0">
                <a:moveTo>
                  <a:pt x="226" y="1"/>
                </a:moveTo>
                <a:cubicBezTo>
                  <a:pt x="167" y="1132"/>
                  <a:pt x="0" y="3144"/>
                  <a:pt x="226" y="5525"/>
                </a:cubicBezTo>
                <a:lnTo>
                  <a:pt x="238" y="5621"/>
                </a:lnTo>
                <a:cubicBezTo>
                  <a:pt x="500" y="5621"/>
                  <a:pt x="703" y="5621"/>
                  <a:pt x="810" y="5633"/>
                </a:cubicBezTo>
                <a:cubicBezTo>
                  <a:pt x="714" y="4490"/>
                  <a:pt x="679" y="3263"/>
                  <a:pt x="822" y="1763"/>
                </a:cubicBezTo>
                <a:cubicBezTo>
                  <a:pt x="893" y="953"/>
                  <a:pt x="988" y="418"/>
                  <a:pt x="1048" y="1"/>
                </a:cubicBezTo>
                <a:close/>
              </a:path>
            </a:pathLst>
          </a:custGeom>
          <a:solidFill>
            <a:srgbClr val="F1DB58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83" name="Google Shape;2183;p33"/>
          <p:cNvSpPr/>
          <p:nvPr/>
        </p:nvSpPr>
        <p:spPr>
          <a:xfrm rot="10800000">
            <a:off x="-63524" y="5232384"/>
            <a:ext cx="12268224" cy="1625616"/>
          </a:xfrm>
          <a:prstGeom prst="flowChartDocumen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84" name="Google Shape;2184;p33"/>
          <p:cNvSpPr txBox="1">
            <a:spLocks noGrp="1"/>
          </p:cNvSpPr>
          <p:nvPr>
            <p:ph type="title"/>
          </p:nvPr>
        </p:nvSpPr>
        <p:spPr>
          <a:xfrm>
            <a:off x="7143473" y="1878400"/>
            <a:ext cx="3762800" cy="28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80197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9">
  <p:cSld name="Title only 29">
    <p:bg>
      <p:bgPr>
        <a:solidFill>
          <a:schemeClr val="accent2"/>
        </a:solidFill>
        <a:effectLst/>
      </p:bgPr>
    </p:bg>
    <p:spTree>
      <p:nvGrpSpPr>
        <p:cNvPr id="1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Google Shape;2325;p39"/>
          <p:cNvSpPr txBox="1">
            <a:spLocks noGrp="1"/>
          </p:cNvSpPr>
          <p:nvPr>
            <p:ph type="title"/>
          </p:nvPr>
        </p:nvSpPr>
        <p:spPr>
          <a:xfrm>
            <a:off x="3313000" y="3953667"/>
            <a:ext cx="5566000" cy="2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733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326" name="Google Shape;2326;p39"/>
          <p:cNvSpPr/>
          <p:nvPr/>
        </p:nvSpPr>
        <p:spPr>
          <a:xfrm>
            <a:off x="-213534" y="-102892"/>
            <a:ext cx="1136075" cy="7278392"/>
          </a:xfrm>
          <a:custGeom>
            <a:avLst/>
            <a:gdLst/>
            <a:ahLst/>
            <a:cxnLst/>
            <a:rect l="l" t="t" r="r" b="b"/>
            <a:pathLst>
              <a:path w="1954" h="5989" extrusionOk="0">
                <a:moveTo>
                  <a:pt x="310" y="0"/>
                </a:moveTo>
                <a:cubicBezTo>
                  <a:pt x="239" y="0"/>
                  <a:pt x="167" y="0"/>
                  <a:pt x="96" y="12"/>
                </a:cubicBezTo>
                <a:cubicBezTo>
                  <a:pt x="0" y="369"/>
                  <a:pt x="60" y="762"/>
                  <a:pt x="298" y="1036"/>
                </a:cubicBezTo>
                <a:cubicBezTo>
                  <a:pt x="453" y="1214"/>
                  <a:pt x="667" y="1334"/>
                  <a:pt x="870" y="1453"/>
                </a:cubicBezTo>
                <a:cubicBezTo>
                  <a:pt x="941" y="1488"/>
                  <a:pt x="1012" y="1536"/>
                  <a:pt x="1084" y="1584"/>
                </a:cubicBezTo>
                <a:cubicBezTo>
                  <a:pt x="1263" y="1691"/>
                  <a:pt x="1560" y="1917"/>
                  <a:pt x="1548" y="2203"/>
                </a:cubicBezTo>
                <a:cubicBezTo>
                  <a:pt x="1536" y="2488"/>
                  <a:pt x="1239" y="2691"/>
                  <a:pt x="929" y="2893"/>
                </a:cubicBezTo>
                <a:cubicBezTo>
                  <a:pt x="584" y="3131"/>
                  <a:pt x="227" y="3369"/>
                  <a:pt x="250" y="3774"/>
                </a:cubicBezTo>
                <a:cubicBezTo>
                  <a:pt x="262" y="4060"/>
                  <a:pt x="465" y="4310"/>
                  <a:pt x="846" y="4524"/>
                </a:cubicBezTo>
                <a:cubicBezTo>
                  <a:pt x="893" y="4548"/>
                  <a:pt x="941" y="4572"/>
                  <a:pt x="989" y="4596"/>
                </a:cubicBezTo>
                <a:cubicBezTo>
                  <a:pt x="1215" y="4715"/>
                  <a:pt x="1417" y="4822"/>
                  <a:pt x="1548" y="5001"/>
                </a:cubicBezTo>
                <a:cubicBezTo>
                  <a:pt x="1763" y="5310"/>
                  <a:pt x="1644" y="5715"/>
                  <a:pt x="1441" y="5989"/>
                </a:cubicBezTo>
                <a:lnTo>
                  <a:pt x="1691" y="5989"/>
                </a:lnTo>
                <a:cubicBezTo>
                  <a:pt x="1882" y="5667"/>
                  <a:pt x="1953" y="5227"/>
                  <a:pt x="1715" y="4882"/>
                </a:cubicBezTo>
                <a:cubicBezTo>
                  <a:pt x="1560" y="4655"/>
                  <a:pt x="1322" y="4536"/>
                  <a:pt x="1096" y="4417"/>
                </a:cubicBezTo>
                <a:cubicBezTo>
                  <a:pt x="1048" y="4393"/>
                  <a:pt x="1001" y="4370"/>
                  <a:pt x="953" y="4334"/>
                </a:cubicBezTo>
                <a:cubicBezTo>
                  <a:pt x="727" y="4215"/>
                  <a:pt x="465" y="4024"/>
                  <a:pt x="453" y="3774"/>
                </a:cubicBezTo>
                <a:cubicBezTo>
                  <a:pt x="441" y="3477"/>
                  <a:pt x="739" y="3274"/>
                  <a:pt x="1048" y="3072"/>
                </a:cubicBezTo>
                <a:cubicBezTo>
                  <a:pt x="1382" y="2846"/>
                  <a:pt x="1739" y="2607"/>
                  <a:pt x="1751" y="2215"/>
                </a:cubicBezTo>
                <a:cubicBezTo>
                  <a:pt x="1774" y="1822"/>
                  <a:pt x="1417" y="1536"/>
                  <a:pt x="1203" y="1405"/>
                </a:cubicBezTo>
                <a:cubicBezTo>
                  <a:pt x="1132" y="1357"/>
                  <a:pt x="1048" y="1310"/>
                  <a:pt x="977" y="1274"/>
                </a:cubicBezTo>
                <a:cubicBezTo>
                  <a:pt x="774" y="1155"/>
                  <a:pt x="584" y="1060"/>
                  <a:pt x="453" y="893"/>
                </a:cubicBezTo>
                <a:cubicBezTo>
                  <a:pt x="250" y="655"/>
                  <a:pt x="203" y="310"/>
                  <a:pt x="310" y="0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7" name="Google Shape;2327;p39"/>
          <p:cNvSpPr/>
          <p:nvPr/>
        </p:nvSpPr>
        <p:spPr>
          <a:xfrm>
            <a:off x="762656" y="-219561"/>
            <a:ext cx="1149448" cy="7367108"/>
          </a:xfrm>
          <a:custGeom>
            <a:avLst/>
            <a:gdLst/>
            <a:ahLst/>
            <a:cxnLst/>
            <a:rect l="l" t="t" r="r" b="b"/>
            <a:pathLst>
              <a:path w="1977" h="6062" extrusionOk="0">
                <a:moveTo>
                  <a:pt x="155" y="1"/>
                </a:moveTo>
                <a:cubicBezTo>
                  <a:pt x="0" y="394"/>
                  <a:pt x="60" y="834"/>
                  <a:pt x="310" y="1132"/>
                </a:cubicBezTo>
                <a:cubicBezTo>
                  <a:pt x="476" y="1310"/>
                  <a:pt x="691" y="1430"/>
                  <a:pt x="893" y="1549"/>
                </a:cubicBezTo>
                <a:cubicBezTo>
                  <a:pt x="965" y="1596"/>
                  <a:pt x="1036" y="1632"/>
                  <a:pt x="1108" y="1680"/>
                </a:cubicBezTo>
                <a:cubicBezTo>
                  <a:pt x="1286" y="1787"/>
                  <a:pt x="1584" y="2013"/>
                  <a:pt x="1560" y="2299"/>
                </a:cubicBezTo>
                <a:cubicBezTo>
                  <a:pt x="1548" y="2596"/>
                  <a:pt x="1262" y="2787"/>
                  <a:pt x="953" y="2989"/>
                </a:cubicBezTo>
                <a:cubicBezTo>
                  <a:pt x="607" y="3227"/>
                  <a:pt x="250" y="3465"/>
                  <a:pt x="274" y="3882"/>
                </a:cubicBezTo>
                <a:cubicBezTo>
                  <a:pt x="286" y="4156"/>
                  <a:pt x="488" y="4406"/>
                  <a:pt x="869" y="4620"/>
                </a:cubicBezTo>
                <a:cubicBezTo>
                  <a:pt x="917" y="4644"/>
                  <a:pt x="965" y="4668"/>
                  <a:pt x="1012" y="4692"/>
                </a:cubicBezTo>
                <a:cubicBezTo>
                  <a:pt x="1238" y="4811"/>
                  <a:pt x="1441" y="4918"/>
                  <a:pt x="1572" y="5097"/>
                </a:cubicBezTo>
                <a:cubicBezTo>
                  <a:pt x="1774" y="5394"/>
                  <a:pt x="1667" y="5799"/>
                  <a:pt x="1477" y="6061"/>
                </a:cubicBezTo>
                <a:lnTo>
                  <a:pt x="1727" y="6061"/>
                </a:lnTo>
                <a:cubicBezTo>
                  <a:pt x="1905" y="5740"/>
                  <a:pt x="1977" y="5323"/>
                  <a:pt x="1739" y="4978"/>
                </a:cubicBezTo>
                <a:cubicBezTo>
                  <a:pt x="1584" y="4763"/>
                  <a:pt x="1346" y="4632"/>
                  <a:pt x="1108" y="4513"/>
                </a:cubicBezTo>
                <a:cubicBezTo>
                  <a:pt x="1060" y="4489"/>
                  <a:pt x="1012" y="4466"/>
                  <a:pt x="965" y="4442"/>
                </a:cubicBezTo>
                <a:cubicBezTo>
                  <a:pt x="750" y="4323"/>
                  <a:pt x="488" y="4120"/>
                  <a:pt x="476" y="3870"/>
                </a:cubicBezTo>
                <a:cubicBezTo>
                  <a:pt x="465" y="3573"/>
                  <a:pt x="762" y="3370"/>
                  <a:pt x="1072" y="3168"/>
                </a:cubicBezTo>
                <a:cubicBezTo>
                  <a:pt x="1405" y="2942"/>
                  <a:pt x="1750" y="2703"/>
                  <a:pt x="1774" y="2311"/>
                </a:cubicBezTo>
                <a:cubicBezTo>
                  <a:pt x="1786" y="1918"/>
                  <a:pt x="1429" y="1632"/>
                  <a:pt x="1215" y="1501"/>
                </a:cubicBezTo>
                <a:cubicBezTo>
                  <a:pt x="1143" y="1453"/>
                  <a:pt x="1072" y="1418"/>
                  <a:pt x="988" y="1370"/>
                </a:cubicBezTo>
                <a:cubicBezTo>
                  <a:pt x="798" y="1263"/>
                  <a:pt x="607" y="1156"/>
                  <a:pt x="476" y="1001"/>
                </a:cubicBezTo>
                <a:cubicBezTo>
                  <a:pt x="250" y="727"/>
                  <a:pt x="215" y="334"/>
                  <a:pt x="381" y="1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8" name="Google Shape;2328;p39"/>
          <p:cNvSpPr/>
          <p:nvPr/>
        </p:nvSpPr>
        <p:spPr>
          <a:xfrm>
            <a:off x="1752218" y="-262095"/>
            <a:ext cx="1143052" cy="7395060"/>
          </a:xfrm>
          <a:custGeom>
            <a:avLst/>
            <a:gdLst/>
            <a:ahLst/>
            <a:cxnLst/>
            <a:rect l="l" t="t" r="r" b="b"/>
            <a:pathLst>
              <a:path w="1966" h="6085" extrusionOk="0">
                <a:moveTo>
                  <a:pt x="168" y="0"/>
                </a:moveTo>
                <a:cubicBezTo>
                  <a:pt x="1" y="393"/>
                  <a:pt x="48" y="857"/>
                  <a:pt x="310" y="1167"/>
                </a:cubicBezTo>
                <a:cubicBezTo>
                  <a:pt x="477" y="1357"/>
                  <a:pt x="691" y="1476"/>
                  <a:pt x="894" y="1595"/>
                </a:cubicBezTo>
                <a:cubicBezTo>
                  <a:pt x="965" y="1631"/>
                  <a:pt x="1037" y="1667"/>
                  <a:pt x="1108" y="1715"/>
                </a:cubicBezTo>
                <a:cubicBezTo>
                  <a:pt x="1287" y="1822"/>
                  <a:pt x="1572" y="2048"/>
                  <a:pt x="1561" y="2346"/>
                </a:cubicBezTo>
                <a:cubicBezTo>
                  <a:pt x="1549" y="2631"/>
                  <a:pt x="1263" y="2822"/>
                  <a:pt x="953" y="3036"/>
                </a:cubicBezTo>
                <a:cubicBezTo>
                  <a:pt x="608" y="3262"/>
                  <a:pt x="239" y="3512"/>
                  <a:pt x="263" y="3917"/>
                </a:cubicBezTo>
                <a:cubicBezTo>
                  <a:pt x="287" y="4191"/>
                  <a:pt x="489" y="4441"/>
                  <a:pt x="870" y="4655"/>
                </a:cubicBezTo>
                <a:cubicBezTo>
                  <a:pt x="918" y="4679"/>
                  <a:pt x="965" y="4703"/>
                  <a:pt x="1013" y="4739"/>
                </a:cubicBezTo>
                <a:cubicBezTo>
                  <a:pt x="1227" y="4846"/>
                  <a:pt x="1441" y="4953"/>
                  <a:pt x="1561" y="5132"/>
                </a:cubicBezTo>
                <a:cubicBezTo>
                  <a:pt x="1763" y="5429"/>
                  <a:pt x="1680" y="5822"/>
                  <a:pt x="1489" y="6084"/>
                </a:cubicBezTo>
                <a:lnTo>
                  <a:pt x="1739" y="6084"/>
                </a:lnTo>
                <a:cubicBezTo>
                  <a:pt x="1906" y="5763"/>
                  <a:pt x="1965" y="5346"/>
                  <a:pt x="1739" y="5024"/>
                </a:cubicBezTo>
                <a:cubicBezTo>
                  <a:pt x="1584" y="4798"/>
                  <a:pt x="1346" y="4679"/>
                  <a:pt x="1108" y="4548"/>
                </a:cubicBezTo>
                <a:cubicBezTo>
                  <a:pt x="1060" y="4524"/>
                  <a:pt x="1013" y="4501"/>
                  <a:pt x="965" y="4477"/>
                </a:cubicBezTo>
                <a:cubicBezTo>
                  <a:pt x="751" y="4358"/>
                  <a:pt x="489" y="4167"/>
                  <a:pt x="477" y="3905"/>
                </a:cubicBezTo>
                <a:cubicBezTo>
                  <a:pt x="465" y="3620"/>
                  <a:pt x="751" y="3417"/>
                  <a:pt x="1072" y="3203"/>
                </a:cubicBezTo>
                <a:cubicBezTo>
                  <a:pt x="1406" y="2977"/>
                  <a:pt x="1751" y="2750"/>
                  <a:pt x="1775" y="2357"/>
                </a:cubicBezTo>
                <a:cubicBezTo>
                  <a:pt x="1787" y="1965"/>
                  <a:pt x="1430" y="1679"/>
                  <a:pt x="1215" y="1548"/>
                </a:cubicBezTo>
                <a:cubicBezTo>
                  <a:pt x="1144" y="1500"/>
                  <a:pt x="1072" y="1453"/>
                  <a:pt x="1001" y="1417"/>
                </a:cubicBezTo>
                <a:cubicBezTo>
                  <a:pt x="799" y="1298"/>
                  <a:pt x="608" y="1191"/>
                  <a:pt x="477" y="1036"/>
                </a:cubicBezTo>
                <a:cubicBezTo>
                  <a:pt x="239" y="762"/>
                  <a:pt x="215" y="345"/>
                  <a:pt x="394" y="0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9" name="Google Shape;2329;p39"/>
          <p:cNvSpPr/>
          <p:nvPr/>
        </p:nvSpPr>
        <p:spPr>
          <a:xfrm>
            <a:off x="2735383" y="-305846"/>
            <a:ext cx="1143052" cy="7409644"/>
          </a:xfrm>
          <a:custGeom>
            <a:avLst/>
            <a:gdLst/>
            <a:ahLst/>
            <a:cxnLst/>
            <a:rect l="l" t="t" r="r" b="b"/>
            <a:pathLst>
              <a:path w="1966" h="6097" extrusionOk="0">
                <a:moveTo>
                  <a:pt x="417" y="0"/>
                </a:moveTo>
                <a:lnTo>
                  <a:pt x="417" y="0"/>
                </a:lnTo>
                <a:cubicBezTo>
                  <a:pt x="346" y="12"/>
                  <a:pt x="262" y="12"/>
                  <a:pt x="191" y="12"/>
                </a:cubicBezTo>
                <a:cubicBezTo>
                  <a:pt x="1" y="417"/>
                  <a:pt x="60" y="893"/>
                  <a:pt x="322" y="1203"/>
                </a:cubicBezTo>
                <a:cubicBezTo>
                  <a:pt x="477" y="1393"/>
                  <a:pt x="691" y="1512"/>
                  <a:pt x="905" y="1631"/>
                </a:cubicBezTo>
                <a:cubicBezTo>
                  <a:pt x="977" y="1667"/>
                  <a:pt x="1048" y="1715"/>
                  <a:pt x="1120" y="1751"/>
                </a:cubicBezTo>
                <a:cubicBezTo>
                  <a:pt x="1298" y="1870"/>
                  <a:pt x="1584" y="2096"/>
                  <a:pt x="1572" y="2382"/>
                </a:cubicBezTo>
                <a:cubicBezTo>
                  <a:pt x="1560" y="2667"/>
                  <a:pt x="1274" y="2870"/>
                  <a:pt x="965" y="3072"/>
                </a:cubicBezTo>
                <a:cubicBezTo>
                  <a:pt x="620" y="3310"/>
                  <a:pt x="251" y="3548"/>
                  <a:pt x="274" y="3953"/>
                </a:cubicBezTo>
                <a:cubicBezTo>
                  <a:pt x="286" y="4239"/>
                  <a:pt x="489" y="4489"/>
                  <a:pt x="882" y="4703"/>
                </a:cubicBezTo>
                <a:cubicBezTo>
                  <a:pt x="929" y="4727"/>
                  <a:pt x="977" y="4751"/>
                  <a:pt x="1024" y="4775"/>
                </a:cubicBezTo>
                <a:cubicBezTo>
                  <a:pt x="1239" y="4894"/>
                  <a:pt x="1453" y="5001"/>
                  <a:pt x="1572" y="5180"/>
                </a:cubicBezTo>
                <a:cubicBezTo>
                  <a:pt x="1775" y="5465"/>
                  <a:pt x="1691" y="5834"/>
                  <a:pt x="1513" y="6096"/>
                </a:cubicBezTo>
                <a:lnTo>
                  <a:pt x="1751" y="6096"/>
                </a:lnTo>
                <a:cubicBezTo>
                  <a:pt x="1917" y="5787"/>
                  <a:pt x="1965" y="5382"/>
                  <a:pt x="1751" y="5060"/>
                </a:cubicBezTo>
                <a:cubicBezTo>
                  <a:pt x="1596" y="4834"/>
                  <a:pt x="1346" y="4715"/>
                  <a:pt x="1120" y="4596"/>
                </a:cubicBezTo>
                <a:cubicBezTo>
                  <a:pt x="1072" y="4572"/>
                  <a:pt x="1024" y="4549"/>
                  <a:pt x="977" y="4513"/>
                </a:cubicBezTo>
                <a:cubicBezTo>
                  <a:pt x="763" y="4394"/>
                  <a:pt x="501" y="4203"/>
                  <a:pt x="489" y="3953"/>
                </a:cubicBezTo>
                <a:cubicBezTo>
                  <a:pt x="465" y="3656"/>
                  <a:pt x="763" y="3453"/>
                  <a:pt x="1072" y="3251"/>
                </a:cubicBezTo>
                <a:cubicBezTo>
                  <a:pt x="1417" y="3025"/>
                  <a:pt x="1763" y="2786"/>
                  <a:pt x="1786" y="2393"/>
                </a:cubicBezTo>
                <a:cubicBezTo>
                  <a:pt x="1798" y="2001"/>
                  <a:pt x="1441" y="1715"/>
                  <a:pt x="1227" y="1584"/>
                </a:cubicBezTo>
                <a:cubicBezTo>
                  <a:pt x="1155" y="1536"/>
                  <a:pt x="1084" y="1489"/>
                  <a:pt x="1001" y="1453"/>
                </a:cubicBezTo>
                <a:cubicBezTo>
                  <a:pt x="810" y="1334"/>
                  <a:pt x="620" y="1227"/>
                  <a:pt x="489" y="1072"/>
                </a:cubicBezTo>
                <a:cubicBezTo>
                  <a:pt x="251" y="798"/>
                  <a:pt x="215" y="358"/>
                  <a:pt x="417" y="0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0" name="Google Shape;2330;p39"/>
          <p:cNvSpPr/>
          <p:nvPr/>
        </p:nvSpPr>
        <p:spPr>
          <a:xfrm>
            <a:off x="3725526" y="-320430"/>
            <a:ext cx="1135493" cy="7395060"/>
          </a:xfrm>
          <a:custGeom>
            <a:avLst/>
            <a:gdLst/>
            <a:ahLst/>
            <a:cxnLst/>
            <a:rect l="l" t="t" r="r" b="b"/>
            <a:pathLst>
              <a:path w="1953" h="6085" extrusionOk="0">
                <a:moveTo>
                  <a:pt x="429" y="0"/>
                </a:moveTo>
                <a:cubicBezTo>
                  <a:pt x="345" y="0"/>
                  <a:pt x="274" y="0"/>
                  <a:pt x="191" y="12"/>
                </a:cubicBezTo>
                <a:cubicBezTo>
                  <a:pt x="0" y="417"/>
                  <a:pt x="48" y="905"/>
                  <a:pt x="322" y="1227"/>
                </a:cubicBezTo>
                <a:cubicBezTo>
                  <a:pt x="476" y="1405"/>
                  <a:pt x="691" y="1536"/>
                  <a:pt x="905" y="1643"/>
                </a:cubicBezTo>
                <a:cubicBezTo>
                  <a:pt x="976" y="1691"/>
                  <a:pt x="1048" y="1727"/>
                  <a:pt x="1119" y="1774"/>
                </a:cubicBezTo>
                <a:cubicBezTo>
                  <a:pt x="1286" y="1882"/>
                  <a:pt x="1584" y="2108"/>
                  <a:pt x="1572" y="2394"/>
                </a:cubicBezTo>
                <a:cubicBezTo>
                  <a:pt x="1560" y="2691"/>
                  <a:pt x="1262" y="2882"/>
                  <a:pt x="953" y="3096"/>
                </a:cubicBezTo>
                <a:cubicBezTo>
                  <a:pt x="607" y="3322"/>
                  <a:pt x="250" y="3560"/>
                  <a:pt x="274" y="3977"/>
                </a:cubicBezTo>
                <a:cubicBezTo>
                  <a:pt x="286" y="4251"/>
                  <a:pt x="488" y="4501"/>
                  <a:pt x="881" y="4715"/>
                </a:cubicBezTo>
                <a:cubicBezTo>
                  <a:pt x="917" y="4739"/>
                  <a:pt x="965" y="4763"/>
                  <a:pt x="1024" y="4787"/>
                </a:cubicBezTo>
                <a:cubicBezTo>
                  <a:pt x="1238" y="4906"/>
                  <a:pt x="1441" y="5013"/>
                  <a:pt x="1572" y="5192"/>
                </a:cubicBezTo>
                <a:cubicBezTo>
                  <a:pt x="1762" y="5465"/>
                  <a:pt x="1691" y="5823"/>
                  <a:pt x="1524" y="6085"/>
                </a:cubicBezTo>
                <a:lnTo>
                  <a:pt x="1762" y="6085"/>
                </a:lnTo>
                <a:cubicBezTo>
                  <a:pt x="1917" y="5775"/>
                  <a:pt x="1953" y="5394"/>
                  <a:pt x="1738" y="5072"/>
                </a:cubicBezTo>
                <a:cubicBezTo>
                  <a:pt x="1584" y="4858"/>
                  <a:pt x="1346" y="4739"/>
                  <a:pt x="1119" y="4608"/>
                </a:cubicBezTo>
                <a:cubicBezTo>
                  <a:pt x="1072" y="4584"/>
                  <a:pt x="1024" y="4561"/>
                  <a:pt x="976" y="4537"/>
                </a:cubicBezTo>
                <a:cubicBezTo>
                  <a:pt x="762" y="4418"/>
                  <a:pt x="500" y="4215"/>
                  <a:pt x="476" y="3965"/>
                </a:cubicBezTo>
                <a:cubicBezTo>
                  <a:pt x="464" y="3668"/>
                  <a:pt x="762" y="3477"/>
                  <a:pt x="1072" y="3263"/>
                </a:cubicBezTo>
                <a:cubicBezTo>
                  <a:pt x="1405" y="3037"/>
                  <a:pt x="1762" y="2810"/>
                  <a:pt x="1774" y="2405"/>
                </a:cubicBezTo>
                <a:cubicBezTo>
                  <a:pt x="1798" y="2013"/>
                  <a:pt x="1441" y="1727"/>
                  <a:pt x="1226" y="1596"/>
                </a:cubicBezTo>
                <a:cubicBezTo>
                  <a:pt x="1155" y="1548"/>
                  <a:pt x="1072" y="1513"/>
                  <a:pt x="1000" y="1465"/>
                </a:cubicBezTo>
                <a:cubicBezTo>
                  <a:pt x="798" y="1358"/>
                  <a:pt x="619" y="1251"/>
                  <a:pt x="476" y="1096"/>
                </a:cubicBezTo>
                <a:cubicBezTo>
                  <a:pt x="238" y="810"/>
                  <a:pt x="214" y="370"/>
                  <a:pt x="417" y="24"/>
                </a:cubicBezTo>
                <a:cubicBezTo>
                  <a:pt x="417" y="12"/>
                  <a:pt x="429" y="12"/>
                  <a:pt x="429" y="0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1" name="Google Shape;2331;p39"/>
          <p:cNvSpPr/>
          <p:nvPr/>
        </p:nvSpPr>
        <p:spPr>
          <a:xfrm>
            <a:off x="4708111" y="-335014"/>
            <a:ext cx="1143052" cy="7380476"/>
          </a:xfrm>
          <a:custGeom>
            <a:avLst/>
            <a:gdLst/>
            <a:ahLst/>
            <a:cxnLst/>
            <a:rect l="l" t="t" r="r" b="b"/>
            <a:pathLst>
              <a:path w="1966" h="6073" extrusionOk="0">
                <a:moveTo>
                  <a:pt x="215" y="1"/>
                </a:moveTo>
                <a:cubicBezTo>
                  <a:pt x="1" y="417"/>
                  <a:pt x="48" y="917"/>
                  <a:pt x="322" y="1239"/>
                </a:cubicBezTo>
                <a:cubicBezTo>
                  <a:pt x="489" y="1429"/>
                  <a:pt x="703" y="1548"/>
                  <a:pt x="906" y="1667"/>
                </a:cubicBezTo>
                <a:cubicBezTo>
                  <a:pt x="977" y="1703"/>
                  <a:pt x="1049" y="1739"/>
                  <a:pt x="1120" y="1786"/>
                </a:cubicBezTo>
                <a:cubicBezTo>
                  <a:pt x="1299" y="1894"/>
                  <a:pt x="1596" y="2120"/>
                  <a:pt x="1572" y="2417"/>
                </a:cubicBezTo>
                <a:cubicBezTo>
                  <a:pt x="1561" y="2703"/>
                  <a:pt x="1275" y="2894"/>
                  <a:pt x="965" y="3108"/>
                </a:cubicBezTo>
                <a:cubicBezTo>
                  <a:pt x="620" y="3334"/>
                  <a:pt x="263" y="3584"/>
                  <a:pt x="275" y="3989"/>
                </a:cubicBezTo>
                <a:cubicBezTo>
                  <a:pt x="298" y="4275"/>
                  <a:pt x="501" y="4525"/>
                  <a:pt x="882" y="4727"/>
                </a:cubicBezTo>
                <a:cubicBezTo>
                  <a:pt x="929" y="4751"/>
                  <a:pt x="977" y="4787"/>
                  <a:pt x="1025" y="4811"/>
                </a:cubicBezTo>
                <a:cubicBezTo>
                  <a:pt x="1251" y="4918"/>
                  <a:pt x="1453" y="5025"/>
                  <a:pt x="1584" y="5204"/>
                </a:cubicBezTo>
                <a:cubicBezTo>
                  <a:pt x="1763" y="5465"/>
                  <a:pt x="1703" y="5811"/>
                  <a:pt x="1561" y="6073"/>
                </a:cubicBezTo>
                <a:lnTo>
                  <a:pt x="1787" y="6073"/>
                </a:lnTo>
                <a:cubicBezTo>
                  <a:pt x="1930" y="5763"/>
                  <a:pt x="1965" y="5394"/>
                  <a:pt x="1751" y="5096"/>
                </a:cubicBezTo>
                <a:cubicBezTo>
                  <a:pt x="1596" y="4870"/>
                  <a:pt x="1358" y="4751"/>
                  <a:pt x="1120" y="4632"/>
                </a:cubicBezTo>
                <a:cubicBezTo>
                  <a:pt x="1072" y="4596"/>
                  <a:pt x="1025" y="4573"/>
                  <a:pt x="977" y="4549"/>
                </a:cubicBezTo>
                <a:cubicBezTo>
                  <a:pt x="763" y="4430"/>
                  <a:pt x="501" y="4239"/>
                  <a:pt x="489" y="3977"/>
                </a:cubicBezTo>
                <a:cubicBezTo>
                  <a:pt x="465" y="3691"/>
                  <a:pt x="763" y="3489"/>
                  <a:pt x="1084" y="3275"/>
                </a:cubicBezTo>
                <a:cubicBezTo>
                  <a:pt x="1418" y="3049"/>
                  <a:pt x="1763" y="2822"/>
                  <a:pt x="1787" y="2429"/>
                </a:cubicBezTo>
                <a:cubicBezTo>
                  <a:pt x="1799" y="2025"/>
                  <a:pt x="1441" y="1751"/>
                  <a:pt x="1227" y="1608"/>
                </a:cubicBezTo>
                <a:cubicBezTo>
                  <a:pt x="1156" y="1572"/>
                  <a:pt x="1084" y="1525"/>
                  <a:pt x="1013" y="1489"/>
                </a:cubicBezTo>
                <a:cubicBezTo>
                  <a:pt x="810" y="1370"/>
                  <a:pt x="620" y="1263"/>
                  <a:pt x="489" y="1108"/>
                </a:cubicBezTo>
                <a:cubicBezTo>
                  <a:pt x="251" y="822"/>
                  <a:pt x="227" y="393"/>
                  <a:pt x="429" y="36"/>
                </a:cubicBezTo>
                <a:cubicBezTo>
                  <a:pt x="429" y="24"/>
                  <a:pt x="441" y="12"/>
                  <a:pt x="453" y="1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2" name="Google Shape;2332;p39"/>
          <p:cNvSpPr/>
          <p:nvPr/>
        </p:nvSpPr>
        <p:spPr>
          <a:xfrm>
            <a:off x="5698254" y="-349597"/>
            <a:ext cx="1135493" cy="7365893"/>
          </a:xfrm>
          <a:custGeom>
            <a:avLst/>
            <a:gdLst/>
            <a:ahLst/>
            <a:cxnLst/>
            <a:rect l="l" t="t" r="r" b="b"/>
            <a:pathLst>
              <a:path w="1953" h="6061" extrusionOk="0">
                <a:moveTo>
                  <a:pt x="215" y="1"/>
                </a:moveTo>
                <a:cubicBezTo>
                  <a:pt x="0" y="417"/>
                  <a:pt x="48" y="929"/>
                  <a:pt x="322" y="1263"/>
                </a:cubicBezTo>
                <a:cubicBezTo>
                  <a:pt x="489" y="1441"/>
                  <a:pt x="703" y="1560"/>
                  <a:pt x="905" y="1679"/>
                </a:cubicBezTo>
                <a:cubicBezTo>
                  <a:pt x="977" y="1715"/>
                  <a:pt x="1048" y="1763"/>
                  <a:pt x="1120" y="1810"/>
                </a:cubicBezTo>
                <a:cubicBezTo>
                  <a:pt x="1298" y="1918"/>
                  <a:pt x="1584" y="2144"/>
                  <a:pt x="1572" y="2429"/>
                </a:cubicBezTo>
                <a:cubicBezTo>
                  <a:pt x="1560" y="2727"/>
                  <a:pt x="1274" y="2918"/>
                  <a:pt x="965" y="3120"/>
                </a:cubicBezTo>
                <a:cubicBezTo>
                  <a:pt x="608" y="3358"/>
                  <a:pt x="250" y="3596"/>
                  <a:pt x="274" y="4013"/>
                </a:cubicBezTo>
                <a:cubicBezTo>
                  <a:pt x="298" y="4287"/>
                  <a:pt x="500" y="4537"/>
                  <a:pt x="881" y="4751"/>
                </a:cubicBezTo>
                <a:cubicBezTo>
                  <a:pt x="929" y="4775"/>
                  <a:pt x="977" y="4799"/>
                  <a:pt x="1024" y="4823"/>
                </a:cubicBezTo>
                <a:cubicBezTo>
                  <a:pt x="1239" y="4942"/>
                  <a:pt x="1453" y="5049"/>
                  <a:pt x="1572" y="5227"/>
                </a:cubicBezTo>
                <a:cubicBezTo>
                  <a:pt x="1751" y="5477"/>
                  <a:pt x="1703" y="5811"/>
                  <a:pt x="1572" y="6061"/>
                </a:cubicBezTo>
                <a:lnTo>
                  <a:pt x="1798" y="6061"/>
                </a:lnTo>
                <a:cubicBezTo>
                  <a:pt x="1929" y="5763"/>
                  <a:pt x="1953" y="5406"/>
                  <a:pt x="1751" y="5108"/>
                </a:cubicBezTo>
                <a:cubicBezTo>
                  <a:pt x="1596" y="4894"/>
                  <a:pt x="1358" y="4763"/>
                  <a:pt x="1120" y="4644"/>
                </a:cubicBezTo>
                <a:cubicBezTo>
                  <a:pt x="1072" y="4620"/>
                  <a:pt x="1024" y="4596"/>
                  <a:pt x="977" y="4573"/>
                </a:cubicBezTo>
                <a:cubicBezTo>
                  <a:pt x="762" y="4454"/>
                  <a:pt x="500" y="4251"/>
                  <a:pt x="489" y="4001"/>
                </a:cubicBezTo>
                <a:cubicBezTo>
                  <a:pt x="465" y="3703"/>
                  <a:pt x="762" y="3501"/>
                  <a:pt x="1084" y="3299"/>
                </a:cubicBezTo>
                <a:cubicBezTo>
                  <a:pt x="1417" y="3072"/>
                  <a:pt x="1763" y="2834"/>
                  <a:pt x="1786" y="2441"/>
                </a:cubicBezTo>
                <a:cubicBezTo>
                  <a:pt x="1798" y="2048"/>
                  <a:pt x="1441" y="1763"/>
                  <a:pt x="1227" y="1632"/>
                </a:cubicBezTo>
                <a:cubicBezTo>
                  <a:pt x="1155" y="1584"/>
                  <a:pt x="1084" y="1548"/>
                  <a:pt x="1012" y="1501"/>
                </a:cubicBezTo>
                <a:cubicBezTo>
                  <a:pt x="810" y="1394"/>
                  <a:pt x="620" y="1286"/>
                  <a:pt x="489" y="1120"/>
                </a:cubicBezTo>
                <a:cubicBezTo>
                  <a:pt x="250" y="846"/>
                  <a:pt x="227" y="405"/>
                  <a:pt x="429" y="60"/>
                </a:cubicBezTo>
                <a:cubicBezTo>
                  <a:pt x="429" y="36"/>
                  <a:pt x="441" y="24"/>
                  <a:pt x="465" y="1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3" name="Google Shape;2333;p39"/>
          <p:cNvSpPr/>
          <p:nvPr/>
        </p:nvSpPr>
        <p:spPr>
          <a:xfrm>
            <a:off x="6687814" y="-364181"/>
            <a:ext cx="1129099" cy="7352525"/>
          </a:xfrm>
          <a:custGeom>
            <a:avLst/>
            <a:gdLst/>
            <a:ahLst/>
            <a:cxnLst/>
            <a:rect l="l" t="t" r="r" b="b"/>
            <a:pathLst>
              <a:path w="1942" h="6050" extrusionOk="0">
                <a:moveTo>
                  <a:pt x="227" y="1"/>
                </a:moveTo>
                <a:cubicBezTo>
                  <a:pt x="1" y="417"/>
                  <a:pt x="37" y="941"/>
                  <a:pt x="322" y="1275"/>
                </a:cubicBezTo>
                <a:cubicBezTo>
                  <a:pt x="477" y="1465"/>
                  <a:pt x="692" y="1584"/>
                  <a:pt x="906" y="1691"/>
                </a:cubicBezTo>
                <a:cubicBezTo>
                  <a:pt x="977" y="1739"/>
                  <a:pt x="1049" y="1775"/>
                  <a:pt x="1120" y="1822"/>
                </a:cubicBezTo>
                <a:cubicBezTo>
                  <a:pt x="1287" y="1930"/>
                  <a:pt x="1585" y="2156"/>
                  <a:pt x="1573" y="2453"/>
                </a:cubicBezTo>
                <a:cubicBezTo>
                  <a:pt x="1561" y="2739"/>
                  <a:pt x="1275" y="2930"/>
                  <a:pt x="965" y="3144"/>
                </a:cubicBezTo>
                <a:cubicBezTo>
                  <a:pt x="608" y="3370"/>
                  <a:pt x="251" y="3608"/>
                  <a:pt x="275" y="4025"/>
                </a:cubicBezTo>
                <a:cubicBezTo>
                  <a:pt x="287" y="4299"/>
                  <a:pt x="489" y="4549"/>
                  <a:pt x="870" y="4763"/>
                </a:cubicBezTo>
                <a:cubicBezTo>
                  <a:pt x="930" y="4787"/>
                  <a:pt x="977" y="4811"/>
                  <a:pt x="1025" y="4847"/>
                </a:cubicBezTo>
                <a:cubicBezTo>
                  <a:pt x="1239" y="4954"/>
                  <a:pt x="1454" y="5061"/>
                  <a:pt x="1573" y="5239"/>
                </a:cubicBezTo>
                <a:cubicBezTo>
                  <a:pt x="1739" y="5489"/>
                  <a:pt x="1704" y="5799"/>
                  <a:pt x="1585" y="6049"/>
                </a:cubicBezTo>
                <a:lnTo>
                  <a:pt x="1811" y="6049"/>
                </a:lnTo>
                <a:cubicBezTo>
                  <a:pt x="1930" y="5763"/>
                  <a:pt x="1942" y="5406"/>
                  <a:pt x="1739" y="5132"/>
                </a:cubicBezTo>
                <a:cubicBezTo>
                  <a:pt x="1585" y="4906"/>
                  <a:pt x="1346" y="4787"/>
                  <a:pt x="1120" y="4656"/>
                </a:cubicBezTo>
                <a:cubicBezTo>
                  <a:pt x="1073" y="4632"/>
                  <a:pt x="1025" y="4608"/>
                  <a:pt x="977" y="4585"/>
                </a:cubicBezTo>
                <a:cubicBezTo>
                  <a:pt x="763" y="4466"/>
                  <a:pt x="501" y="4263"/>
                  <a:pt x="477" y="4013"/>
                </a:cubicBezTo>
                <a:cubicBezTo>
                  <a:pt x="465" y="3727"/>
                  <a:pt x="763" y="3525"/>
                  <a:pt x="1073" y="3311"/>
                </a:cubicBezTo>
                <a:cubicBezTo>
                  <a:pt x="1418" y="3084"/>
                  <a:pt x="1763" y="2858"/>
                  <a:pt x="1775" y="2465"/>
                </a:cubicBezTo>
                <a:cubicBezTo>
                  <a:pt x="1799" y="2060"/>
                  <a:pt x="1442" y="1787"/>
                  <a:pt x="1227" y="1644"/>
                </a:cubicBezTo>
                <a:cubicBezTo>
                  <a:pt x="1156" y="1608"/>
                  <a:pt x="1084" y="1560"/>
                  <a:pt x="1001" y="1513"/>
                </a:cubicBezTo>
                <a:cubicBezTo>
                  <a:pt x="799" y="1406"/>
                  <a:pt x="620" y="1298"/>
                  <a:pt x="477" y="1144"/>
                </a:cubicBezTo>
                <a:cubicBezTo>
                  <a:pt x="239" y="858"/>
                  <a:pt x="215" y="417"/>
                  <a:pt x="418" y="72"/>
                </a:cubicBezTo>
                <a:cubicBezTo>
                  <a:pt x="430" y="48"/>
                  <a:pt x="453" y="25"/>
                  <a:pt x="465" y="1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4" name="Google Shape;2334;p39"/>
          <p:cNvSpPr/>
          <p:nvPr/>
        </p:nvSpPr>
        <p:spPr>
          <a:xfrm>
            <a:off x="7677958" y="-378764"/>
            <a:ext cx="1122121" cy="7337941"/>
          </a:xfrm>
          <a:custGeom>
            <a:avLst/>
            <a:gdLst/>
            <a:ahLst/>
            <a:cxnLst/>
            <a:rect l="l" t="t" r="r" b="b"/>
            <a:pathLst>
              <a:path w="1930" h="6038" extrusionOk="0">
                <a:moveTo>
                  <a:pt x="227" y="1"/>
                </a:moveTo>
                <a:cubicBezTo>
                  <a:pt x="1" y="429"/>
                  <a:pt x="36" y="953"/>
                  <a:pt x="322" y="1287"/>
                </a:cubicBezTo>
                <a:cubicBezTo>
                  <a:pt x="477" y="1477"/>
                  <a:pt x="691" y="1596"/>
                  <a:pt x="894" y="1715"/>
                </a:cubicBezTo>
                <a:cubicBezTo>
                  <a:pt x="965" y="1751"/>
                  <a:pt x="1036" y="1799"/>
                  <a:pt x="1108" y="1834"/>
                </a:cubicBezTo>
                <a:cubicBezTo>
                  <a:pt x="1286" y="1942"/>
                  <a:pt x="1584" y="2180"/>
                  <a:pt x="1572" y="2465"/>
                </a:cubicBezTo>
                <a:cubicBezTo>
                  <a:pt x="1560" y="2751"/>
                  <a:pt x="1263" y="2954"/>
                  <a:pt x="953" y="3156"/>
                </a:cubicBezTo>
                <a:cubicBezTo>
                  <a:pt x="608" y="3382"/>
                  <a:pt x="251" y="3632"/>
                  <a:pt x="274" y="4037"/>
                </a:cubicBezTo>
                <a:cubicBezTo>
                  <a:pt x="286" y="4323"/>
                  <a:pt x="489" y="4573"/>
                  <a:pt x="870" y="4775"/>
                </a:cubicBezTo>
                <a:cubicBezTo>
                  <a:pt x="917" y="4811"/>
                  <a:pt x="965" y="4835"/>
                  <a:pt x="1013" y="4859"/>
                </a:cubicBezTo>
                <a:cubicBezTo>
                  <a:pt x="1239" y="4978"/>
                  <a:pt x="1441" y="5085"/>
                  <a:pt x="1572" y="5263"/>
                </a:cubicBezTo>
                <a:cubicBezTo>
                  <a:pt x="1727" y="5490"/>
                  <a:pt x="1703" y="5799"/>
                  <a:pt x="1584" y="6037"/>
                </a:cubicBezTo>
                <a:lnTo>
                  <a:pt x="1810" y="6037"/>
                </a:lnTo>
                <a:cubicBezTo>
                  <a:pt x="1917" y="5752"/>
                  <a:pt x="1929" y="5418"/>
                  <a:pt x="1739" y="5144"/>
                </a:cubicBezTo>
                <a:cubicBezTo>
                  <a:pt x="1584" y="4918"/>
                  <a:pt x="1346" y="4799"/>
                  <a:pt x="1108" y="4680"/>
                </a:cubicBezTo>
                <a:cubicBezTo>
                  <a:pt x="1060" y="4656"/>
                  <a:pt x="1013" y="4620"/>
                  <a:pt x="977" y="4597"/>
                </a:cubicBezTo>
                <a:cubicBezTo>
                  <a:pt x="751" y="4478"/>
                  <a:pt x="489" y="4287"/>
                  <a:pt x="477" y="4025"/>
                </a:cubicBezTo>
                <a:cubicBezTo>
                  <a:pt x="465" y="3739"/>
                  <a:pt x="751" y="3537"/>
                  <a:pt x="1072" y="3323"/>
                </a:cubicBezTo>
                <a:cubicBezTo>
                  <a:pt x="1406" y="3108"/>
                  <a:pt x="1763" y="2870"/>
                  <a:pt x="1775" y="2477"/>
                </a:cubicBezTo>
                <a:cubicBezTo>
                  <a:pt x="1787" y="2084"/>
                  <a:pt x="1441" y="1799"/>
                  <a:pt x="1227" y="1668"/>
                </a:cubicBezTo>
                <a:cubicBezTo>
                  <a:pt x="1155" y="1620"/>
                  <a:pt x="1072" y="1572"/>
                  <a:pt x="1001" y="1537"/>
                </a:cubicBezTo>
                <a:cubicBezTo>
                  <a:pt x="798" y="1418"/>
                  <a:pt x="608" y="1310"/>
                  <a:pt x="477" y="1156"/>
                </a:cubicBezTo>
                <a:cubicBezTo>
                  <a:pt x="239" y="882"/>
                  <a:pt x="215" y="441"/>
                  <a:pt x="417" y="84"/>
                </a:cubicBezTo>
                <a:cubicBezTo>
                  <a:pt x="429" y="60"/>
                  <a:pt x="453" y="37"/>
                  <a:pt x="465" y="1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5" name="Google Shape;2335;p39"/>
          <p:cNvSpPr/>
          <p:nvPr/>
        </p:nvSpPr>
        <p:spPr>
          <a:xfrm>
            <a:off x="8661124" y="-378764"/>
            <a:ext cx="1122121" cy="7308775"/>
          </a:xfrm>
          <a:custGeom>
            <a:avLst/>
            <a:gdLst/>
            <a:ahLst/>
            <a:cxnLst/>
            <a:rect l="l" t="t" r="r" b="b"/>
            <a:pathLst>
              <a:path w="1930" h="6014" extrusionOk="0">
                <a:moveTo>
                  <a:pt x="238" y="1"/>
                </a:moveTo>
                <a:cubicBezTo>
                  <a:pt x="0" y="418"/>
                  <a:pt x="36" y="953"/>
                  <a:pt x="322" y="1299"/>
                </a:cubicBezTo>
                <a:cubicBezTo>
                  <a:pt x="488" y="1477"/>
                  <a:pt x="703" y="1596"/>
                  <a:pt x="905" y="1715"/>
                </a:cubicBezTo>
                <a:cubicBezTo>
                  <a:pt x="977" y="1763"/>
                  <a:pt x="1048" y="1799"/>
                  <a:pt x="1119" y="1846"/>
                </a:cubicBezTo>
                <a:cubicBezTo>
                  <a:pt x="1298" y="1953"/>
                  <a:pt x="1584" y="2180"/>
                  <a:pt x="1572" y="2465"/>
                </a:cubicBezTo>
                <a:cubicBezTo>
                  <a:pt x="1560" y="2763"/>
                  <a:pt x="1274" y="2954"/>
                  <a:pt x="965" y="3156"/>
                </a:cubicBezTo>
                <a:cubicBezTo>
                  <a:pt x="619" y="3394"/>
                  <a:pt x="250" y="3632"/>
                  <a:pt x="274" y="4049"/>
                </a:cubicBezTo>
                <a:cubicBezTo>
                  <a:pt x="298" y="4323"/>
                  <a:pt x="500" y="4573"/>
                  <a:pt x="881" y="4787"/>
                </a:cubicBezTo>
                <a:cubicBezTo>
                  <a:pt x="929" y="4811"/>
                  <a:pt x="977" y="4835"/>
                  <a:pt x="1024" y="4859"/>
                </a:cubicBezTo>
                <a:cubicBezTo>
                  <a:pt x="1239" y="4978"/>
                  <a:pt x="1453" y="5085"/>
                  <a:pt x="1572" y="5263"/>
                </a:cubicBezTo>
                <a:cubicBezTo>
                  <a:pt x="1739" y="5490"/>
                  <a:pt x="1715" y="5775"/>
                  <a:pt x="1608" y="6013"/>
                </a:cubicBezTo>
                <a:lnTo>
                  <a:pt x="1834" y="6013"/>
                </a:lnTo>
                <a:cubicBezTo>
                  <a:pt x="1929" y="5728"/>
                  <a:pt x="1929" y="5406"/>
                  <a:pt x="1750" y="5144"/>
                </a:cubicBezTo>
                <a:cubicBezTo>
                  <a:pt x="1596" y="4930"/>
                  <a:pt x="1358" y="4799"/>
                  <a:pt x="1119" y="4680"/>
                </a:cubicBezTo>
                <a:cubicBezTo>
                  <a:pt x="1072" y="4656"/>
                  <a:pt x="1024" y="4632"/>
                  <a:pt x="977" y="4609"/>
                </a:cubicBezTo>
                <a:cubicBezTo>
                  <a:pt x="762" y="4489"/>
                  <a:pt x="500" y="4287"/>
                  <a:pt x="488" y="4037"/>
                </a:cubicBezTo>
                <a:cubicBezTo>
                  <a:pt x="477" y="3739"/>
                  <a:pt x="774" y="3537"/>
                  <a:pt x="1084" y="3335"/>
                </a:cubicBezTo>
                <a:cubicBezTo>
                  <a:pt x="1417" y="3108"/>
                  <a:pt x="1774" y="2870"/>
                  <a:pt x="1786" y="2477"/>
                </a:cubicBezTo>
                <a:cubicBezTo>
                  <a:pt x="1798" y="2084"/>
                  <a:pt x="1453" y="1799"/>
                  <a:pt x="1239" y="1668"/>
                </a:cubicBezTo>
                <a:cubicBezTo>
                  <a:pt x="1155" y="1620"/>
                  <a:pt x="1084" y="1584"/>
                  <a:pt x="1012" y="1537"/>
                </a:cubicBezTo>
                <a:cubicBezTo>
                  <a:pt x="810" y="1430"/>
                  <a:pt x="619" y="1322"/>
                  <a:pt x="488" y="1156"/>
                </a:cubicBezTo>
                <a:cubicBezTo>
                  <a:pt x="250" y="882"/>
                  <a:pt x="226" y="441"/>
                  <a:pt x="429" y="96"/>
                </a:cubicBezTo>
                <a:cubicBezTo>
                  <a:pt x="441" y="60"/>
                  <a:pt x="465" y="25"/>
                  <a:pt x="488" y="1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6" name="Google Shape;2336;p39"/>
          <p:cNvSpPr/>
          <p:nvPr/>
        </p:nvSpPr>
        <p:spPr>
          <a:xfrm>
            <a:off x="9650685" y="-393348"/>
            <a:ext cx="1122121" cy="7294191"/>
          </a:xfrm>
          <a:custGeom>
            <a:avLst/>
            <a:gdLst/>
            <a:ahLst/>
            <a:cxnLst/>
            <a:rect l="l" t="t" r="r" b="b"/>
            <a:pathLst>
              <a:path w="1930" h="6002" extrusionOk="0">
                <a:moveTo>
                  <a:pt x="239" y="1"/>
                </a:moveTo>
                <a:cubicBezTo>
                  <a:pt x="1" y="430"/>
                  <a:pt x="37" y="965"/>
                  <a:pt x="322" y="1311"/>
                </a:cubicBezTo>
                <a:cubicBezTo>
                  <a:pt x="489" y="1501"/>
                  <a:pt x="703" y="1620"/>
                  <a:pt x="906" y="1727"/>
                </a:cubicBezTo>
                <a:cubicBezTo>
                  <a:pt x="977" y="1775"/>
                  <a:pt x="1049" y="1811"/>
                  <a:pt x="1120" y="1858"/>
                </a:cubicBezTo>
                <a:cubicBezTo>
                  <a:pt x="1299" y="1965"/>
                  <a:pt x="1584" y="2192"/>
                  <a:pt x="1572" y="2489"/>
                </a:cubicBezTo>
                <a:cubicBezTo>
                  <a:pt x="1561" y="2775"/>
                  <a:pt x="1275" y="2966"/>
                  <a:pt x="965" y="3180"/>
                </a:cubicBezTo>
                <a:cubicBezTo>
                  <a:pt x="608" y="3406"/>
                  <a:pt x="251" y="3644"/>
                  <a:pt x="275" y="4061"/>
                </a:cubicBezTo>
                <a:cubicBezTo>
                  <a:pt x="287" y="4335"/>
                  <a:pt x="489" y="4585"/>
                  <a:pt x="882" y="4799"/>
                </a:cubicBezTo>
                <a:cubicBezTo>
                  <a:pt x="930" y="4823"/>
                  <a:pt x="977" y="4847"/>
                  <a:pt x="1025" y="4882"/>
                </a:cubicBezTo>
                <a:cubicBezTo>
                  <a:pt x="1239" y="4990"/>
                  <a:pt x="1453" y="5097"/>
                  <a:pt x="1572" y="5275"/>
                </a:cubicBezTo>
                <a:cubicBezTo>
                  <a:pt x="1727" y="5502"/>
                  <a:pt x="1715" y="5764"/>
                  <a:pt x="1620" y="6002"/>
                </a:cubicBezTo>
                <a:lnTo>
                  <a:pt x="1834" y="6002"/>
                </a:lnTo>
                <a:cubicBezTo>
                  <a:pt x="1930" y="5728"/>
                  <a:pt x="1930" y="5418"/>
                  <a:pt x="1739" y="5156"/>
                </a:cubicBezTo>
                <a:cubicBezTo>
                  <a:pt x="1596" y="4942"/>
                  <a:pt x="1346" y="4811"/>
                  <a:pt x="1120" y="4692"/>
                </a:cubicBezTo>
                <a:cubicBezTo>
                  <a:pt x="1072" y="4668"/>
                  <a:pt x="1025" y="4644"/>
                  <a:pt x="977" y="4621"/>
                </a:cubicBezTo>
                <a:cubicBezTo>
                  <a:pt x="763" y="4501"/>
                  <a:pt x="501" y="4299"/>
                  <a:pt x="489" y="4049"/>
                </a:cubicBezTo>
                <a:cubicBezTo>
                  <a:pt x="465" y="3751"/>
                  <a:pt x="763" y="3561"/>
                  <a:pt x="1072" y="3347"/>
                </a:cubicBezTo>
                <a:cubicBezTo>
                  <a:pt x="1418" y="3120"/>
                  <a:pt x="1763" y="2882"/>
                  <a:pt x="1787" y="2489"/>
                </a:cubicBezTo>
                <a:cubicBezTo>
                  <a:pt x="1799" y="2096"/>
                  <a:pt x="1442" y="1811"/>
                  <a:pt x="1227" y="1680"/>
                </a:cubicBezTo>
                <a:cubicBezTo>
                  <a:pt x="1156" y="1632"/>
                  <a:pt x="1084" y="1596"/>
                  <a:pt x="1001" y="1549"/>
                </a:cubicBezTo>
                <a:cubicBezTo>
                  <a:pt x="810" y="1442"/>
                  <a:pt x="620" y="1334"/>
                  <a:pt x="489" y="1180"/>
                </a:cubicBezTo>
                <a:cubicBezTo>
                  <a:pt x="251" y="894"/>
                  <a:pt x="215" y="453"/>
                  <a:pt x="418" y="108"/>
                </a:cubicBezTo>
                <a:cubicBezTo>
                  <a:pt x="441" y="72"/>
                  <a:pt x="465" y="37"/>
                  <a:pt x="489" y="1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7" name="Google Shape;2337;p39"/>
          <p:cNvSpPr/>
          <p:nvPr/>
        </p:nvSpPr>
        <p:spPr>
          <a:xfrm>
            <a:off x="10640829" y="-407932"/>
            <a:ext cx="1122121" cy="7279607"/>
          </a:xfrm>
          <a:custGeom>
            <a:avLst/>
            <a:gdLst/>
            <a:ahLst/>
            <a:cxnLst/>
            <a:rect l="l" t="t" r="r" b="b"/>
            <a:pathLst>
              <a:path w="1930" h="5990" extrusionOk="0">
                <a:moveTo>
                  <a:pt x="250" y="1"/>
                </a:moveTo>
                <a:cubicBezTo>
                  <a:pt x="250" y="13"/>
                  <a:pt x="239" y="13"/>
                  <a:pt x="239" y="25"/>
                </a:cubicBezTo>
                <a:cubicBezTo>
                  <a:pt x="0" y="442"/>
                  <a:pt x="24" y="977"/>
                  <a:pt x="322" y="1323"/>
                </a:cubicBezTo>
                <a:cubicBezTo>
                  <a:pt x="477" y="1513"/>
                  <a:pt x="691" y="1632"/>
                  <a:pt x="905" y="1751"/>
                </a:cubicBezTo>
                <a:cubicBezTo>
                  <a:pt x="977" y="1787"/>
                  <a:pt x="1048" y="1835"/>
                  <a:pt x="1120" y="1870"/>
                </a:cubicBezTo>
                <a:cubicBezTo>
                  <a:pt x="1286" y="1989"/>
                  <a:pt x="1584" y="2216"/>
                  <a:pt x="1572" y="2501"/>
                </a:cubicBezTo>
                <a:cubicBezTo>
                  <a:pt x="1560" y="2787"/>
                  <a:pt x="1263" y="2989"/>
                  <a:pt x="953" y="3192"/>
                </a:cubicBezTo>
                <a:cubicBezTo>
                  <a:pt x="608" y="3430"/>
                  <a:pt x="250" y="3668"/>
                  <a:pt x="274" y="4073"/>
                </a:cubicBezTo>
                <a:cubicBezTo>
                  <a:pt x="286" y="4359"/>
                  <a:pt x="489" y="4609"/>
                  <a:pt x="870" y="4823"/>
                </a:cubicBezTo>
                <a:cubicBezTo>
                  <a:pt x="917" y="4847"/>
                  <a:pt x="965" y="4871"/>
                  <a:pt x="1024" y="4894"/>
                </a:cubicBezTo>
                <a:cubicBezTo>
                  <a:pt x="1239" y="5014"/>
                  <a:pt x="1441" y="5121"/>
                  <a:pt x="1572" y="5299"/>
                </a:cubicBezTo>
                <a:cubicBezTo>
                  <a:pt x="1715" y="5502"/>
                  <a:pt x="1715" y="5764"/>
                  <a:pt x="1632" y="5990"/>
                </a:cubicBezTo>
                <a:lnTo>
                  <a:pt x="1846" y="5990"/>
                </a:lnTo>
                <a:cubicBezTo>
                  <a:pt x="1929" y="5716"/>
                  <a:pt x="1917" y="5418"/>
                  <a:pt x="1739" y="5180"/>
                </a:cubicBezTo>
                <a:cubicBezTo>
                  <a:pt x="1584" y="4954"/>
                  <a:pt x="1346" y="4835"/>
                  <a:pt x="1120" y="4716"/>
                </a:cubicBezTo>
                <a:cubicBezTo>
                  <a:pt x="1072" y="4692"/>
                  <a:pt x="1024" y="4668"/>
                  <a:pt x="977" y="4633"/>
                </a:cubicBezTo>
                <a:cubicBezTo>
                  <a:pt x="762" y="4513"/>
                  <a:pt x="501" y="4323"/>
                  <a:pt x="477" y="4073"/>
                </a:cubicBezTo>
                <a:cubicBezTo>
                  <a:pt x="465" y="3775"/>
                  <a:pt x="762" y="3573"/>
                  <a:pt x="1072" y="3370"/>
                </a:cubicBezTo>
                <a:cubicBezTo>
                  <a:pt x="1417" y="3144"/>
                  <a:pt x="1763" y="2906"/>
                  <a:pt x="1774" y="2513"/>
                </a:cubicBezTo>
                <a:cubicBezTo>
                  <a:pt x="1798" y="2120"/>
                  <a:pt x="1441" y="1835"/>
                  <a:pt x="1227" y="1704"/>
                </a:cubicBezTo>
                <a:cubicBezTo>
                  <a:pt x="1155" y="1656"/>
                  <a:pt x="1084" y="1608"/>
                  <a:pt x="1001" y="1573"/>
                </a:cubicBezTo>
                <a:cubicBezTo>
                  <a:pt x="798" y="1454"/>
                  <a:pt x="608" y="1358"/>
                  <a:pt x="477" y="1192"/>
                </a:cubicBezTo>
                <a:cubicBezTo>
                  <a:pt x="239" y="918"/>
                  <a:pt x="215" y="477"/>
                  <a:pt x="417" y="120"/>
                </a:cubicBezTo>
                <a:cubicBezTo>
                  <a:pt x="441" y="84"/>
                  <a:pt x="465" y="49"/>
                  <a:pt x="501" y="1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8" name="Google Shape;2338;p39"/>
          <p:cNvSpPr/>
          <p:nvPr/>
        </p:nvSpPr>
        <p:spPr>
          <a:xfrm>
            <a:off x="11623994" y="-421300"/>
            <a:ext cx="1121540" cy="7263808"/>
          </a:xfrm>
          <a:custGeom>
            <a:avLst/>
            <a:gdLst/>
            <a:ahLst/>
            <a:cxnLst/>
            <a:rect l="l" t="t" r="r" b="b"/>
            <a:pathLst>
              <a:path w="1929" h="5977" extrusionOk="0">
                <a:moveTo>
                  <a:pt x="262" y="0"/>
                </a:moveTo>
                <a:cubicBezTo>
                  <a:pt x="262" y="12"/>
                  <a:pt x="250" y="24"/>
                  <a:pt x="250" y="36"/>
                </a:cubicBezTo>
                <a:cubicBezTo>
                  <a:pt x="0" y="464"/>
                  <a:pt x="36" y="1000"/>
                  <a:pt x="334" y="1345"/>
                </a:cubicBezTo>
                <a:cubicBezTo>
                  <a:pt x="488" y="1524"/>
                  <a:pt x="703" y="1643"/>
                  <a:pt x="905" y="1762"/>
                </a:cubicBezTo>
                <a:cubicBezTo>
                  <a:pt x="976" y="1810"/>
                  <a:pt x="1048" y="1846"/>
                  <a:pt x="1119" y="1893"/>
                </a:cubicBezTo>
                <a:cubicBezTo>
                  <a:pt x="1298" y="2000"/>
                  <a:pt x="1596" y="2227"/>
                  <a:pt x="1584" y="2512"/>
                </a:cubicBezTo>
                <a:cubicBezTo>
                  <a:pt x="1572" y="2810"/>
                  <a:pt x="1274" y="3000"/>
                  <a:pt x="965" y="3203"/>
                </a:cubicBezTo>
                <a:cubicBezTo>
                  <a:pt x="619" y="3441"/>
                  <a:pt x="262" y="3679"/>
                  <a:pt x="286" y="4096"/>
                </a:cubicBezTo>
                <a:cubicBezTo>
                  <a:pt x="298" y="4370"/>
                  <a:pt x="500" y="4620"/>
                  <a:pt x="881" y="4834"/>
                </a:cubicBezTo>
                <a:cubicBezTo>
                  <a:pt x="929" y="4858"/>
                  <a:pt x="976" y="4882"/>
                  <a:pt x="1024" y="4905"/>
                </a:cubicBezTo>
                <a:cubicBezTo>
                  <a:pt x="1250" y="5025"/>
                  <a:pt x="1453" y="5132"/>
                  <a:pt x="1584" y="5310"/>
                </a:cubicBezTo>
                <a:cubicBezTo>
                  <a:pt x="1715" y="5513"/>
                  <a:pt x="1727" y="5751"/>
                  <a:pt x="1643" y="5977"/>
                </a:cubicBezTo>
                <a:cubicBezTo>
                  <a:pt x="1727" y="5965"/>
                  <a:pt x="1786" y="5965"/>
                  <a:pt x="1858" y="5965"/>
                </a:cubicBezTo>
                <a:cubicBezTo>
                  <a:pt x="1929" y="5715"/>
                  <a:pt x="1917" y="5429"/>
                  <a:pt x="1750" y="5191"/>
                </a:cubicBezTo>
                <a:cubicBezTo>
                  <a:pt x="1596" y="4977"/>
                  <a:pt x="1357" y="4846"/>
                  <a:pt x="1119" y="4727"/>
                </a:cubicBezTo>
                <a:cubicBezTo>
                  <a:pt x="1084" y="4703"/>
                  <a:pt x="1024" y="4679"/>
                  <a:pt x="988" y="4655"/>
                </a:cubicBezTo>
                <a:cubicBezTo>
                  <a:pt x="762" y="4536"/>
                  <a:pt x="500" y="4334"/>
                  <a:pt x="488" y="4084"/>
                </a:cubicBezTo>
                <a:cubicBezTo>
                  <a:pt x="476" y="3786"/>
                  <a:pt x="762" y="3584"/>
                  <a:pt x="1084" y="3381"/>
                </a:cubicBezTo>
                <a:cubicBezTo>
                  <a:pt x="1417" y="3155"/>
                  <a:pt x="1774" y="2917"/>
                  <a:pt x="1786" y="2524"/>
                </a:cubicBezTo>
                <a:cubicBezTo>
                  <a:pt x="1798" y="2131"/>
                  <a:pt x="1453" y="1846"/>
                  <a:pt x="1238" y="1715"/>
                </a:cubicBezTo>
                <a:cubicBezTo>
                  <a:pt x="1167" y="1667"/>
                  <a:pt x="1084" y="1631"/>
                  <a:pt x="1012" y="1584"/>
                </a:cubicBezTo>
                <a:cubicBezTo>
                  <a:pt x="810" y="1476"/>
                  <a:pt x="619" y="1369"/>
                  <a:pt x="488" y="1215"/>
                </a:cubicBezTo>
                <a:cubicBezTo>
                  <a:pt x="250" y="929"/>
                  <a:pt x="226" y="488"/>
                  <a:pt x="429" y="143"/>
                </a:cubicBezTo>
                <a:cubicBezTo>
                  <a:pt x="453" y="95"/>
                  <a:pt x="488" y="48"/>
                  <a:pt x="512" y="0"/>
                </a:cubicBezTo>
                <a:close/>
              </a:path>
            </a:pathLst>
          </a:custGeom>
          <a:solidFill>
            <a:srgbClr val="FFFFFF">
              <a:alpha val="25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339" name="Google Shape;2339;p39"/>
          <p:cNvGrpSpPr/>
          <p:nvPr/>
        </p:nvGrpSpPr>
        <p:grpSpPr>
          <a:xfrm>
            <a:off x="10304642" y="955118"/>
            <a:ext cx="1615689" cy="2283287"/>
            <a:chOff x="7376990" y="778274"/>
            <a:chExt cx="1563167" cy="2209062"/>
          </a:xfrm>
        </p:grpSpPr>
        <p:sp>
          <p:nvSpPr>
            <p:cNvPr id="2340" name="Google Shape;2340;p39"/>
            <p:cNvSpPr/>
            <p:nvPr/>
          </p:nvSpPr>
          <p:spPr>
            <a:xfrm rot="-137966">
              <a:off x="7389366" y="1765066"/>
              <a:ext cx="340247" cy="623690"/>
            </a:xfrm>
            <a:custGeom>
              <a:avLst/>
              <a:gdLst/>
              <a:ahLst/>
              <a:cxnLst/>
              <a:rect l="l" t="t" r="r" b="b"/>
              <a:pathLst>
                <a:path w="3430" h="6288" extrusionOk="0">
                  <a:moveTo>
                    <a:pt x="1786" y="1"/>
                  </a:moveTo>
                  <a:lnTo>
                    <a:pt x="1131" y="1299"/>
                  </a:lnTo>
                  <a:lnTo>
                    <a:pt x="738" y="2073"/>
                  </a:lnTo>
                  <a:lnTo>
                    <a:pt x="1048" y="2073"/>
                  </a:lnTo>
                  <a:lnTo>
                    <a:pt x="976" y="2251"/>
                  </a:lnTo>
                  <a:lnTo>
                    <a:pt x="393" y="3644"/>
                  </a:lnTo>
                  <a:lnTo>
                    <a:pt x="703" y="3620"/>
                  </a:lnTo>
                  <a:lnTo>
                    <a:pt x="607" y="3823"/>
                  </a:lnTo>
                  <a:lnTo>
                    <a:pt x="0" y="5180"/>
                  </a:lnTo>
                  <a:lnTo>
                    <a:pt x="1417" y="5228"/>
                  </a:lnTo>
                  <a:lnTo>
                    <a:pt x="1310" y="6287"/>
                  </a:lnTo>
                  <a:lnTo>
                    <a:pt x="1965" y="6287"/>
                  </a:lnTo>
                  <a:lnTo>
                    <a:pt x="1905" y="5240"/>
                  </a:lnTo>
                  <a:lnTo>
                    <a:pt x="3429" y="5287"/>
                  </a:lnTo>
                  <a:lnTo>
                    <a:pt x="2822" y="3775"/>
                  </a:lnTo>
                  <a:lnTo>
                    <a:pt x="2810" y="3775"/>
                  </a:lnTo>
                  <a:lnTo>
                    <a:pt x="2679" y="3454"/>
                  </a:lnTo>
                  <a:lnTo>
                    <a:pt x="2953" y="3430"/>
                  </a:lnTo>
                  <a:lnTo>
                    <a:pt x="2441" y="2084"/>
                  </a:lnTo>
                  <a:lnTo>
                    <a:pt x="2822" y="2084"/>
                  </a:lnTo>
                  <a:lnTo>
                    <a:pt x="2262" y="977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2341" name="Google Shape;2341;p39"/>
            <p:cNvGrpSpPr/>
            <p:nvPr/>
          </p:nvGrpSpPr>
          <p:grpSpPr>
            <a:xfrm>
              <a:off x="7696759" y="778274"/>
              <a:ext cx="1243398" cy="2209062"/>
              <a:chOff x="7278364" y="3082166"/>
              <a:chExt cx="1241536" cy="2205754"/>
            </a:xfrm>
          </p:grpSpPr>
          <p:sp>
            <p:nvSpPr>
              <p:cNvPr id="2342" name="Google Shape;2342;p39"/>
              <p:cNvSpPr/>
              <p:nvPr/>
            </p:nvSpPr>
            <p:spPr>
              <a:xfrm rot="-137990">
                <a:off x="7296711" y="3091912"/>
                <a:ext cx="504299" cy="924405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6288" extrusionOk="0">
                    <a:moveTo>
                      <a:pt x="1786" y="1"/>
                    </a:moveTo>
                    <a:lnTo>
                      <a:pt x="1131" y="1299"/>
                    </a:lnTo>
                    <a:lnTo>
                      <a:pt x="738" y="2073"/>
                    </a:lnTo>
                    <a:lnTo>
                      <a:pt x="1048" y="2073"/>
                    </a:lnTo>
                    <a:lnTo>
                      <a:pt x="976" y="2251"/>
                    </a:lnTo>
                    <a:lnTo>
                      <a:pt x="393" y="3644"/>
                    </a:lnTo>
                    <a:lnTo>
                      <a:pt x="703" y="3620"/>
                    </a:lnTo>
                    <a:lnTo>
                      <a:pt x="607" y="3823"/>
                    </a:lnTo>
                    <a:lnTo>
                      <a:pt x="0" y="5180"/>
                    </a:lnTo>
                    <a:lnTo>
                      <a:pt x="1417" y="5228"/>
                    </a:lnTo>
                    <a:lnTo>
                      <a:pt x="1310" y="6287"/>
                    </a:lnTo>
                    <a:lnTo>
                      <a:pt x="1965" y="6287"/>
                    </a:lnTo>
                    <a:lnTo>
                      <a:pt x="1905" y="5240"/>
                    </a:lnTo>
                    <a:lnTo>
                      <a:pt x="3429" y="5287"/>
                    </a:lnTo>
                    <a:lnTo>
                      <a:pt x="2822" y="3775"/>
                    </a:lnTo>
                    <a:lnTo>
                      <a:pt x="2810" y="3775"/>
                    </a:lnTo>
                    <a:lnTo>
                      <a:pt x="2679" y="3454"/>
                    </a:lnTo>
                    <a:lnTo>
                      <a:pt x="2953" y="3430"/>
                    </a:lnTo>
                    <a:lnTo>
                      <a:pt x="2441" y="2084"/>
                    </a:lnTo>
                    <a:lnTo>
                      <a:pt x="2822" y="2084"/>
                    </a:lnTo>
                    <a:lnTo>
                      <a:pt x="2262" y="977"/>
                    </a:lnTo>
                    <a:lnTo>
                      <a:pt x="17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39"/>
              <p:cNvSpPr/>
              <p:nvPr/>
            </p:nvSpPr>
            <p:spPr>
              <a:xfrm>
                <a:off x="7722862" y="3826793"/>
                <a:ext cx="797038" cy="1461127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6288" extrusionOk="0">
                    <a:moveTo>
                      <a:pt x="1786" y="1"/>
                    </a:moveTo>
                    <a:lnTo>
                      <a:pt x="1131" y="1299"/>
                    </a:lnTo>
                    <a:lnTo>
                      <a:pt x="738" y="2073"/>
                    </a:lnTo>
                    <a:lnTo>
                      <a:pt x="1048" y="2073"/>
                    </a:lnTo>
                    <a:lnTo>
                      <a:pt x="976" y="2251"/>
                    </a:lnTo>
                    <a:lnTo>
                      <a:pt x="393" y="3644"/>
                    </a:lnTo>
                    <a:lnTo>
                      <a:pt x="703" y="3620"/>
                    </a:lnTo>
                    <a:lnTo>
                      <a:pt x="607" y="3823"/>
                    </a:lnTo>
                    <a:lnTo>
                      <a:pt x="0" y="5180"/>
                    </a:lnTo>
                    <a:lnTo>
                      <a:pt x="1417" y="5228"/>
                    </a:lnTo>
                    <a:lnTo>
                      <a:pt x="1310" y="6287"/>
                    </a:lnTo>
                    <a:lnTo>
                      <a:pt x="1965" y="6287"/>
                    </a:lnTo>
                    <a:lnTo>
                      <a:pt x="1905" y="5240"/>
                    </a:lnTo>
                    <a:lnTo>
                      <a:pt x="3429" y="5287"/>
                    </a:lnTo>
                    <a:lnTo>
                      <a:pt x="2822" y="3775"/>
                    </a:lnTo>
                    <a:lnTo>
                      <a:pt x="2810" y="3775"/>
                    </a:lnTo>
                    <a:lnTo>
                      <a:pt x="2679" y="3454"/>
                    </a:lnTo>
                    <a:lnTo>
                      <a:pt x="2953" y="3430"/>
                    </a:lnTo>
                    <a:lnTo>
                      <a:pt x="2441" y="2084"/>
                    </a:lnTo>
                    <a:lnTo>
                      <a:pt x="2822" y="2084"/>
                    </a:lnTo>
                    <a:lnTo>
                      <a:pt x="2262" y="977"/>
                    </a:lnTo>
                    <a:lnTo>
                      <a:pt x="17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44" name="Google Shape;2344;p39"/>
          <p:cNvGrpSpPr/>
          <p:nvPr/>
        </p:nvGrpSpPr>
        <p:grpSpPr>
          <a:xfrm>
            <a:off x="665505" y="732337"/>
            <a:ext cx="1615659" cy="2302988"/>
            <a:chOff x="499122" y="549245"/>
            <a:chExt cx="1782238" cy="2540434"/>
          </a:xfrm>
        </p:grpSpPr>
        <p:grpSp>
          <p:nvGrpSpPr>
            <p:cNvPr id="2345" name="Google Shape;2345;p39"/>
            <p:cNvGrpSpPr/>
            <p:nvPr/>
          </p:nvGrpSpPr>
          <p:grpSpPr>
            <a:xfrm>
              <a:off x="499122" y="549245"/>
              <a:ext cx="842763" cy="2540434"/>
              <a:chOff x="7755150" y="2787984"/>
              <a:chExt cx="829328" cy="2499935"/>
            </a:xfrm>
          </p:grpSpPr>
          <p:sp>
            <p:nvSpPr>
              <p:cNvPr id="2346" name="Google Shape;2346;p39"/>
              <p:cNvSpPr/>
              <p:nvPr/>
            </p:nvSpPr>
            <p:spPr>
              <a:xfrm rot="-138002">
                <a:off x="8232163" y="2794555"/>
                <a:ext cx="339947" cy="623124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6288" extrusionOk="0">
                    <a:moveTo>
                      <a:pt x="1786" y="1"/>
                    </a:moveTo>
                    <a:lnTo>
                      <a:pt x="1131" y="1299"/>
                    </a:lnTo>
                    <a:lnTo>
                      <a:pt x="738" y="2073"/>
                    </a:lnTo>
                    <a:lnTo>
                      <a:pt x="1048" y="2073"/>
                    </a:lnTo>
                    <a:lnTo>
                      <a:pt x="976" y="2251"/>
                    </a:lnTo>
                    <a:lnTo>
                      <a:pt x="393" y="3644"/>
                    </a:lnTo>
                    <a:lnTo>
                      <a:pt x="703" y="3620"/>
                    </a:lnTo>
                    <a:lnTo>
                      <a:pt x="607" y="3823"/>
                    </a:lnTo>
                    <a:lnTo>
                      <a:pt x="0" y="5180"/>
                    </a:lnTo>
                    <a:lnTo>
                      <a:pt x="1417" y="5228"/>
                    </a:lnTo>
                    <a:lnTo>
                      <a:pt x="1310" y="6287"/>
                    </a:lnTo>
                    <a:lnTo>
                      <a:pt x="1965" y="6287"/>
                    </a:lnTo>
                    <a:lnTo>
                      <a:pt x="1905" y="5240"/>
                    </a:lnTo>
                    <a:lnTo>
                      <a:pt x="3429" y="5287"/>
                    </a:lnTo>
                    <a:lnTo>
                      <a:pt x="2822" y="3775"/>
                    </a:lnTo>
                    <a:lnTo>
                      <a:pt x="2810" y="3775"/>
                    </a:lnTo>
                    <a:lnTo>
                      <a:pt x="2679" y="3454"/>
                    </a:lnTo>
                    <a:lnTo>
                      <a:pt x="2953" y="3430"/>
                    </a:lnTo>
                    <a:lnTo>
                      <a:pt x="2441" y="2084"/>
                    </a:lnTo>
                    <a:lnTo>
                      <a:pt x="2822" y="2084"/>
                    </a:lnTo>
                    <a:lnTo>
                      <a:pt x="2262" y="977"/>
                    </a:lnTo>
                    <a:lnTo>
                      <a:pt x="17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39"/>
              <p:cNvSpPr/>
              <p:nvPr/>
            </p:nvSpPr>
            <p:spPr>
              <a:xfrm>
                <a:off x="7755150" y="3826793"/>
                <a:ext cx="797038" cy="1461127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6288" extrusionOk="0">
                    <a:moveTo>
                      <a:pt x="1786" y="1"/>
                    </a:moveTo>
                    <a:lnTo>
                      <a:pt x="1131" y="1299"/>
                    </a:lnTo>
                    <a:lnTo>
                      <a:pt x="738" y="2073"/>
                    </a:lnTo>
                    <a:lnTo>
                      <a:pt x="1048" y="2073"/>
                    </a:lnTo>
                    <a:lnTo>
                      <a:pt x="976" y="2251"/>
                    </a:lnTo>
                    <a:lnTo>
                      <a:pt x="393" y="3644"/>
                    </a:lnTo>
                    <a:lnTo>
                      <a:pt x="703" y="3620"/>
                    </a:lnTo>
                    <a:lnTo>
                      <a:pt x="607" y="3823"/>
                    </a:lnTo>
                    <a:lnTo>
                      <a:pt x="0" y="5180"/>
                    </a:lnTo>
                    <a:lnTo>
                      <a:pt x="1417" y="5228"/>
                    </a:lnTo>
                    <a:lnTo>
                      <a:pt x="1310" y="6287"/>
                    </a:lnTo>
                    <a:lnTo>
                      <a:pt x="1965" y="6287"/>
                    </a:lnTo>
                    <a:lnTo>
                      <a:pt x="1905" y="5240"/>
                    </a:lnTo>
                    <a:lnTo>
                      <a:pt x="3429" y="5287"/>
                    </a:lnTo>
                    <a:lnTo>
                      <a:pt x="2822" y="3775"/>
                    </a:lnTo>
                    <a:lnTo>
                      <a:pt x="2810" y="3775"/>
                    </a:lnTo>
                    <a:lnTo>
                      <a:pt x="2679" y="3454"/>
                    </a:lnTo>
                    <a:lnTo>
                      <a:pt x="2953" y="3430"/>
                    </a:lnTo>
                    <a:lnTo>
                      <a:pt x="2441" y="2084"/>
                    </a:lnTo>
                    <a:lnTo>
                      <a:pt x="2822" y="2084"/>
                    </a:lnTo>
                    <a:lnTo>
                      <a:pt x="2262" y="977"/>
                    </a:lnTo>
                    <a:lnTo>
                      <a:pt x="17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2348" name="Google Shape;2348;p39"/>
            <p:cNvSpPr/>
            <p:nvPr/>
          </p:nvSpPr>
          <p:spPr>
            <a:xfrm rot="-138030">
              <a:off x="1815979" y="1407907"/>
              <a:ext cx="449040" cy="823102"/>
            </a:xfrm>
            <a:custGeom>
              <a:avLst/>
              <a:gdLst/>
              <a:ahLst/>
              <a:cxnLst/>
              <a:rect l="l" t="t" r="r" b="b"/>
              <a:pathLst>
                <a:path w="3430" h="6288" extrusionOk="0">
                  <a:moveTo>
                    <a:pt x="1786" y="1"/>
                  </a:moveTo>
                  <a:lnTo>
                    <a:pt x="1131" y="1299"/>
                  </a:lnTo>
                  <a:lnTo>
                    <a:pt x="738" y="2073"/>
                  </a:lnTo>
                  <a:lnTo>
                    <a:pt x="1048" y="2073"/>
                  </a:lnTo>
                  <a:lnTo>
                    <a:pt x="976" y="2251"/>
                  </a:lnTo>
                  <a:lnTo>
                    <a:pt x="393" y="3644"/>
                  </a:lnTo>
                  <a:lnTo>
                    <a:pt x="703" y="3620"/>
                  </a:lnTo>
                  <a:lnTo>
                    <a:pt x="607" y="3823"/>
                  </a:lnTo>
                  <a:lnTo>
                    <a:pt x="0" y="5180"/>
                  </a:lnTo>
                  <a:lnTo>
                    <a:pt x="1417" y="5228"/>
                  </a:lnTo>
                  <a:lnTo>
                    <a:pt x="1310" y="6287"/>
                  </a:lnTo>
                  <a:lnTo>
                    <a:pt x="1965" y="6287"/>
                  </a:lnTo>
                  <a:lnTo>
                    <a:pt x="1905" y="5240"/>
                  </a:lnTo>
                  <a:lnTo>
                    <a:pt x="3429" y="5287"/>
                  </a:lnTo>
                  <a:lnTo>
                    <a:pt x="2822" y="3775"/>
                  </a:lnTo>
                  <a:lnTo>
                    <a:pt x="2810" y="3775"/>
                  </a:lnTo>
                  <a:lnTo>
                    <a:pt x="2679" y="3454"/>
                  </a:lnTo>
                  <a:lnTo>
                    <a:pt x="2953" y="3430"/>
                  </a:lnTo>
                  <a:lnTo>
                    <a:pt x="2441" y="2084"/>
                  </a:lnTo>
                  <a:lnTo>
                    <a:pt x="2822" y="2084"/>
                  </a:lnTo>
                  <a:lnTo>
                    <a:pt x="2262" y="977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640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37CC28-3019-42C2-9823-43814BAC706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37CC28-3019-42C2-9823-43814BAC706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37CC28-3019-42C2-9823-43814BAC706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37CC28-3019-42C2-9823-43814BAC706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37CC28-3019-42C2-9823-43814BAC706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37CC28-3019-42C2-9823-43814BAC706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4">
            <a:alpha val="625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895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4.wdp"/><Relationship Id="rId18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2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6.wd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png"/><Relationship Id="rId20" Type="http://schemas.microsoft.com/office/2007/relationships/hdphoto" Target="../media/hdphoto7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microsoft.com/office/2007/relationships/hdphoto" Target="../media/hdphoto5.wdp"/><Relationship Id="rId23" Type="http://schemas.microsoft.com/office/2007/relationships/hdphoto" Target="../media/hdphoto8.wdp"/><Relationship Id="rId10" Type="http://schemas.openxmlformats.org/officeDocument/2006/relationships/image" Target="../media/image6.png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microsoft.com/office/2007/relationships/hdphoto" Target="../media/hdphoto2.wdp"/><Relationship Id="rId14" Type="http://schemas.openxmlformats.org/officeDocument/2006/relationships/image" Target="../media/image8.png"/><Relationship Id="rId22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microsoft.com/office/2007/relationships/hdphoto" Target="../media/hdphoto14.wdp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microsoft.com/office/2007/relationships/hdphoto" Target="../media/hdphoto8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32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14.xml"/><Relationship Id="rId7" Type="http://schemas.microsoft.com/office/2007/relationships/hdphoto" Target="../media/hdphoto15.wdp"/><Relationship Id="rId12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33.png"/><Relationship Id="rId11" Type="http://schemas.microsoft.com/office/2007/relationships/hdphoto" Target="../media/hdphoto17.wdp"/><Relationship Id="rId5" Type="http://schemas.microsoft.com/office/2007/relationships/hdphoto" Target="../media/hdphoto10.wdp"/><Relationship Id="rId10" Type="http://schemas.openxmlformats.org/officeDocument/2006/relationships/image" Target="../media/image35.png"/><Relationship Id="rId4" Type="http://schemas.openxmlformats.org/officeDocument/2006/relationships/image" Target="../media/image24.png"/><Relationship Id="rId9" Type="http://schemas.microsoft.com/office/2007/relationships/hdphoto" Target="../media/hdphoto16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15.xml"/><Relationship Id="rId7" Type="http://schemas.microsoft.com/office/2007/relationships/hdphoto" Target="../media/hdphoto15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33.png"/><Relationship Id="rId11" Type="http://schemas.microsoft.com/office/2007/relationships/hdphoto" Target="../media/hdphoto19.wdp"/><Relationship Id="rId5" Type="http://schemas.microsoft.com/office/2007/relationships/hdphoto" Target="../media/hdphoto18.wdp"/><Relationship Id="rId10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microsoft.com/office/2007/relationships/hdphoto" Target="../media/hdphoto16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microsoft.com/office/2007/relationships/hdphoto" Target="../media/hdphoto8.wdp"/><Relationship Id="rId5" Type="http://schemas.openxmlformats.org/officeDocument/2006/relationships/image" Target="../media/image32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11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audio" Target="../media/media1.mp3"/><Relationship Id="rId7" Type="http://schemas.openxmlformats.org/officeDocument/2006/relationships/image" Target="../media/image45.jpg"/><Relationship Id="rId12" Type="http://schemas.openxmlformats.org/officeDocument/2006/relationships/image" Target="../media/image49.png"/><Relationship Id="rId17" Type="http://schemas.openxmlformats.org/officeDocument/2006/relationships/audio" Target="../media/audio1.wav"/><Relationship Id="rId2" Type="http://schemas.microsoft.com/office/2007/relationships/media" Target="../media/media1.mp3"/><Relationship Id="rId16" Type="http://schemas.openxmlformats.org/officeDocument/2006/relationships/hyperlink" Target="https://www.facebook.com/teamKTUTS" TargetMode="External"/><Relationship Id="rId1" Type="http://schemas.openxmlformats.org/officeDocument/2006/relationships/tags" Target="../tags/tag21.xml"/><Relationship Id="rId6" Type="http://schemas.openxmlformats.org/officeDocument/2006/relationships/audio" Target="../media/audio1.wav"/><Relationship Id="rId11" Type="http://schemas.openxmlformats.org/officeDocument/2006/relationships/image" Target="../media/image48.png"/><Relationship Id="rId5" Type="http://schemas.openxmlformats.org/officeDocument/2006/relationships/notesSlide" Target="../notesSlides/notesSlide20.xml"/><Relationship Id="rId15" Type="http://schemas.openxmlformats.org/officeDocument/2006/relationships/image" Target="../media/image52.png"/><Relationship Id="rId10" Type="http://schemas.microsoft.com/office/2007/relationships/hdphoto" Target="../media/hdphoto21.wdp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47.png"/><Relationship Id="rId1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openxmlformats.org/officeDocument/2006/relationships/image" Target="../media/image46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4.png"/><Relationship Id="rId12" Type="http://schemas.microsoft.com/office/2007/relationships/hdphoto" Target="../media/hdphoto25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microsoft.com/office/2007/relationships/hdphoto" Target="../media/hdphoto22.wdp"/><Relationship Id="rId11" Type="http://schemas.openxmlformats.org/officeDocument/2006/relationships/image" Target="../media/image56.png"/><Relationship Id="rId5" Type="http://schemas.openxmlformats.org/officeDocument/2006/relationships/image" Target="../media/image53.png"/><Relationship Id="rId10" Type="http://schemas.microsoft.com/office/2007/relationships/hdphoto" Target="../media/hdphoto24.wdp"/><Relationship Id="rId4" Type="http://schemas.openxmlformats.org/officeDocument/2006/relationships/image" Target="../media/image14.png"/><Relationship Id="rId9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22.xml"/><Relationship Id="rId7" Type="http://schemas.microsoft.com/office/2007/relationships/hdphoto" Target="../media/hdphoto26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57.png"/><Relationship Id="rId5" Type="http://schemas.openxmlformats.org/officeDocument/2006/relationships/image" Target="../media/image46.png"/><Relationship Id="rId10" Type="http://schemas.openxmlformats.org/officeDocument/2006/relationships/image" Target="../media/image60.png"/><Relationship Id="rId4" Type="http://schemas.openxmlformats.org/officeDocument/2006/relationships/image" Target="../media/image14.png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microsoft.com/office/2007/relationships/hdphoto" Target="../media/hdphoto6.wdp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8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2.png"/><Relationship Id="rId5" Type="http://schemas.microsoft.com/office/2007/relationships/hdphoto" Target="../media/hdphoto9.wdp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microsoft.com/office/2007/relationships/hdphoto" Target="../media/hdphoto11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5.png"/><Relationship Id="rId5" Type="http://schemas.microsoft.com/office/2007/relationships/hdphoto" Target="../media/hdphoto10.wdp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microsoft.com/office/2007/relationships/hdphoto" Target="../media/hdphoto1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9.xml"/><Relationship Id="rId7" Type="http://schemas.microsoft.com/office/2007/relationships/hdphoto" Target="../media/hdphoto11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5.png"/><Relationship Id="rId5" Type="http://schemas.microsoft.com/office/2007/relationships/hdphoto" Target="../media/hdphoto10.wdp"/><Relationship Id="rId4" Type="http://schemas.openxmlformats.org/officeDocument/2006/relationships/image" Target="../media/image24.png"/><Relationship Id="rId9" Type="http://schemas.microsoft.com/office/2007/relationships/hdphoto" Target="../media/hdphoto1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538" b="64077" l="48538" r="95538">
                        <a14:foregroundMark x1="71846" y1="45000" x2="77846" y2="45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963" y="4326226"/>
            <a:ext cx="3815527" cy="3815527"/>
          </a:xfrm>
          <a:prstGeom prst="rect">
            <a:avLst/>
          </a:prstGeom>
        </p:spPr>
      </p:pic>
      <p:pic>
        <p:nvPicPr>
          <p:cNvPr id="13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760" y="-154730"/>
            <a:ext cx="4201589" cy="2420115"/>
          </a:xfrm>
          <a:prstGeom prst="rect">
            <a:avLst/>
          </a:prstGeom>
        </p:spPr>
      </p:pic>
      <p:pic>
        <p:nvPicPr>
          <p:cNvPr id="4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39" y="1106905"/>
            <a:ext cx="2788138" cy="9997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89918" y="2141101"/>
            <a:ext cx="11423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 w="152400">
                  <a:solidFill>
                    <a:schemeClr val="bg1"/>
                  </a:solidFill>
                </a:ln>
                <a:solidFill>
                  <a:schemeClr val="bg1"/>
                </a:solidFill>
                <a:latin typeface="SVN-Poky's" panose="020B0606040200020203" pitchFamily="34" charset="0"/>
              </a:rPr>
              <a:t>QUAN HỆ THỨC ĂN </a:t>
            </a:r>
          </a:p>
          <a:p>
            <a:pPr algn="ctr"/>
            <a:r>
              <a:rPr lang="en-US" sz="6000" dirty="0">
                <a:ln w="152400">
                  <a:solidFill>
                    <a:schemeClr val="bg1"/>
                  </a:solidFill>
                </a:ln>
                <a:solidFill>
                  <a:schemeClr val="bg1"/>
                </a:solidFill>
                <a:latin typeface="SVN-Poky's" panose="020B0606040200020203" pitchFamily="34" charset="0"/>
              </a:rPr>
              <a:t>				    TRONG TỰ NHIÊN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40080" y="2155587"/>
            <a:ext cx="107234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SVN-Poky's" panose="020B0606040200020203" pitchFamily="34" charset="0"/>
              </a:rPr>
              <a:t>QUAN HỆ THỨC ĂN </a:t>
            </a:r>
          </a:p>
          <a:p>
            <a:pPr algn="ctr"/>
            <a:r>
              <a:rPr lang="en-US" sz="6000" dirty="0">
                <a:solidFill>
                  <a:srgbClr val="C00000"/>
                </a:solidFill>
                <a:latin typeface="SVN-Poky's" panose="020B0606040200020203" pitchFamily="34" charset="0"/>
              </a:rPr>
              <a:t>					</a:t>
            </a:r>
            <a:r>
              <a:rPr lang="en-US" sz="6000" dirty="0">
                <a:solidFill>
                  <a:srgbClr val="002060"/>
                </a:solidFill>
                <a:latin typeface="SVN-Poky's" panose="020B0606040200020203" pitchFamily="34" charset="0"/>
              </a:rPr>
              <a:t>TRONG TỰ NHIÊN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3540" y="1140400"/>
            <a:ext cx="23552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err="1">
                <a:solidFill>
                  <a:schemeClr val="bg2">
                    <a:lumMod val="25000"/>
                  </a:schemeClr>
                </a:solidFill>
                <a:latin typeface="UTM Wedding K&amp;T" panose="02040603050506020204" pitchFamily="18" charset="0"/>
              </a:rPr>
              <a:t>Khoa</a:t>
            </a:r>
            <a:r>
              <a:rPr lang="en-US" sz="5000" b="1" dirty="0">
                <a:solidFill>
                  <a:schemeClr val="bg2">
                    <a:lumMod val="25000"/>
                  </a:schemeClr>
                </a:solidFill>
                <a:latin typeface="UTM Wedding K&amp;T" panose="02040603050506020204" pitchFamily="18" charset="0"/>
              </a:rPr>
              <a:t> </a:t>
            </a:r>
            <a:r>
              <a:rPr lang="en-US" sz="5000" b="1" dirty="0" err="1">
                <a:solidFill>
                  <a:schemeClr val="bg2">
                    <a:lumMod val="25000"/>
                  </a:schemeClr>
                </a:solidFill>
                <a:latin typeface="UTM Wedding K&amp;T" panose="02040603050506020204" pitchFamily="18" charset="0"/>
              </a:rPr>
              <a:t>học</a:t>
            </a:r>
            <a:endParaRPr lang="en-US" sz="5000" b="1" dirty="0">
              <a:solidFill>
                <a:schemeClr val="bg2">
                  <a:lumMod val="25000"/>
                </a:schemeClr>
              </a:solidFill>
              <a:latin typeface="UTM Wedding K&amp;T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330" y="2895869"/>
            <a:ext cx="2397420" cy="23974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67" b="99636" l="0" r="100000">
                        <a14:foregroundMark x1="63232" y1="9091" x2="66553" y2="13212"/>
                        <a14:foregroundMark x1="88525" y1="8182" x2="91309" y2="17758"/>
                        <a14:foregroundMark x1="64697" y1="6606" x2="71143" y2="14121"/>
                        <a14:foregroundMark x1="89111" y1="6848" x2="92188" y2="12970"/>
                        <a14:foregroundMark x1="57764" y1="14364" x2="72754" y2="17091"/>
                        <a14:foregroundMark x1="65820" y1="4788" x2="69287" y2="9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" y="3524860"/>
            <a:ext cx="734721" cy="5919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932" y="3666003"/>
            <a:ext cx="1213169" cy="12131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576" b="93515" l="10000" r="95515">
                        <a14:foregroundMark x1="27212" y1="22788" x2="35455" y2="44909"/>
                        <a14:foregroundMark x1="66848" y1="34242" x2="82000" y2="48000"/>
                        <a14:foregroundMark x1="69091" y1="46182" x2="66424" y2="59515"/>
                        <a14:foregroundMark x1="68485" y1="41212" x2="68848" y2="44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736" y="1218067"/>
            <a:ext cx="1768690" cy="17686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9967" r="89992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446" y="3802365"/>
            <a:ext cx="4452475" cy="26714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60615" l="10000" r="73000">
                        <a14:foregroundMark x1="47308" y1="39000" x2="49000" y2="39692"/>
                        <a14:foregroundMark x1="39538" y1="39154" x2="39846" y2="39154"/>
                        <a14:foregroundMark x1="39462" y1="38154" x2="41000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193" y="3866812"/>
            <a:ext cx="3547363" cy="354736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077" b="32308" l="3385" r="34692">
                        <a14:foregroundMark x1="14308" y1="23615" x2="20615" y2="24846"/>
                        <a14:foregroundMark x1="12923" y1="20385" x2="19231" y2="23615"/>
                        <a14:foregroundMark x1="17538" y1="21462" x2="20308" y2="22615"/>
                        <a14:foregroundMark x1="14154" y1="20923" x2="13769" y2="22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74" y="5558222"/>
            <a:ext cx="1831255" cy="183125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46" b="36077" l="66385" r="95846">
                        <a14:foregroundMark x1="75615" y1="17154" x2="81000" y2="14769"/>
                        <a14:foregroundMark x1="74923" y1="14154" x2="83769" y2="17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4372">
            <a:off x="5880156" y="1526577"/>
            <a:ext cx="2528185" cy="26441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89974">
                        <a14:foregroundMark x1="19141" y1="36342" x2="25391" y2="43247"/>
                        <a14:foregroundMark x1="73438" y1="40157" x2="70833" y2="53725"/>
                        <a14:foregroundMark x1="80078" y1="54694" x2="86068" y2="62871"/>
                        <a14:foregroundMark x1="43945" y1="55058" x2="48242" y2="58571"/>
                        <a14:foregroundMark x1="54622" y1="47002" x2="53451" y2="51726"/>
                        <a14:foregroundMark x1="44661" y1="35009" x2="49284" y2="38764"/>
                        <a14:foregroundMark x1="58984" y1="36099" x2="65039" y2="41066"/>
                        <a14:foregroundMark x1="30924" y1="32586" x2="29883" y2="49667"/>
                        <a14:foregroundMark x1="20443" y1="43368" x2="18034" y2="48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301" y="4381703"/>
            <a:ext cx="1696513" cy="18231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204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491" y="313213"/>
            <a:ext cx="12234118" cy="610266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727" y="-150654"/>
            <a:ext cx="4311900" cy="2483654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83" y="380172"/>
            <a:ext cx="2672936" cy="711001"/>
          </a:xfrm>
          <a:prstGeom prst="rect">
            <a:avLst/>
          </a:prstGeom>
        </p:spPr>
      </p:pic>
      <p:grpSp>
        <p:nvGrpSpPr>
          <p:cNvPr id="11" name="组合 26"/>
          <p:cNvGrpSpPr/>
          <p:nvPr/>
        </p:nvGrpSpPr>
        <p:grpSpPr>
          <a:xfrm>
            <a:off x="350292" y="1091173"/>
            <a:ext cx="5551745" cy="2326282"/>
            <a:chOff x="3830869" y="1723426"/>
            <a:chExt cx="4327473" cy="1377944"/>
          </a:xfrm>
        </p:grpSpPr>
        <p:sp>
          <p:nvSpPr>
            <p:cNvPr id="12" name="圆角矩形 27"/>
            <p:cNvSpPr/>
            <p:nvPr/>
          </p:nvSpPr>
          <p:spPr>
            <a:xfrm>
              <a:off x="3882461" y="1723426"/>
              <a:ext cx="4224292" cy="1377944"/>
            </a:xfrm>
            <a:prstGeom prst="roundRect">
              <a:avLst/>
            </a:prstGeom>
            <a:blipFill>
              <a:blip r:embed="rId7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/>
            </a:p>
          </p:txBody>
        </p:sp>
        <p:sp>
          <p:nvSpPr>
            <p:cNvPr id="13" name="文本框 28" descr="e7d195523061f1c0deeec63e560781cfd59afb0ea006f2a87ABB68BF51EA6619813959095094C18C62A12F549504892A4AAA8C1554C6663626E05CA27F281A14E6983772AFC3FB97135759321DEA3D709AACD122C08E6ED192FFACBB1E1BECB2ED91EE5F1ED7B5B4D639FA608C47C1EEEE0A899CA8C6B4A60DCCA6D3BA80ED4161D4A4778988E171"/>
            <p:cNvSpPr txBox="1"/>
            <p:nvPr/>
          </p:nvSpPr>
          <p:spPr>
            <a:xfrm>
              <a:off x="3830869" y="2067964"/>
              <a:ext cx="4327473" cy="57248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Theo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em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thế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nào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là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yếu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tố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vô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sinh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? Cho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ví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900" b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dụ</a:t>
              </a:r>
              <a:r>
                <a:rPr lang="en-US" altLang="zh-CN" sz="3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幼圆" panose="02010509060101010101" pitchFamily="49" charset="-122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16" name="Rectangle: Rounded Corners 26">
            <a:extLst>
              <a:ext uri="{FF2B5EF4-FFF2-40B4-BE49-F238E27FC236}">
                <a16:creationId xmlns:a16="http://schemas.microsoft.com/office/drawing/2014/main" id="{3464FE24-E6BB-4E9E-96B3-CDDDDBB35463}"/>
              </a:ext>
            </a:extLst>
          </p:cNvPr>
          <p:cNvSpPr/>
          <p:nvPr/>
        </p:nvSpPr>
        <p:spPr>
          <a:xfrm>
            <a:off x="5902037" y="2539333"/>
            <a:ext cx="5698836" cy="2919202"/>
          </a:xfrm>
          <a:prstGeom prst="roundRect">
            <a:avLst>
              <a:gd name="adj" fmla="val 19668"/>
            </a:avLst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45B31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NL" dirty="0"/>
          </a:p>
          <a:p>
            <a:pPr algn="ctr"/>
            <a:r>
              <a:rPr lang="nl-NL" dirty="0"/>
              <a:t> </a:t>
            </a:r>
            <a:r>
              <a:rPr lang="nl-NL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 tố vô sinh là những yếu tố không thể sinh sản được mà chúng đã có sẵn trong tự nhiên như: nước, khí các- bô- níc. </a:t>
            </a:r>
            <a:endParaRPr lang="en-US" sz="3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decel="2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0" y="451037"/>
            <a:ext cx="12234118" cy="610266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" y="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sp>
        <p:nvSpPr>
          <p:cNvPr id="14" name="任意多边形 13"/>
          <p:cNvSpPr/>
          <p:nvPr/>
        </p:nvSpPr>
        <p:spPr>
          <a:xfrm flipH="1">
            <a:off x="4941454" y="2926893"/>
            <a:ext cx="7250545" cy="1941684"/>
          </a:xfrm>
          <a:custGeom>
            <a:avLst/>
            <a:gdLst>
              <a:gd name="connsiteX0" fmla="*/ 4669224 w 5042806"/>
              <a:gd name="connsiteY0" fmla="*/ 126700 h 1264496"/>
              <a:gd name="connsiteX1" fmla="*/ 4890693 w 5042806"/>
              <a:gd name="connsiteY1" fmla="*/ 348169 h 1264496"/>
              <a:gd name="connsiteX2" fmla="*/ 4890693 w 5042806"/>
              <a:gd name="connsiteY2" fmla="*/ 905003 h 1264496"/>
              <a:gd name="connsiteX3" fmla="*/ 4669224 w 5042806"/>
              <a:gd name="connsiteY3" fmla="*/ 1126472 h 1264496"/>
              <a:gd name="connsiteX4" fmla="*/ 4112390 w 5042806"/>
              <a:gd name="connsiteY4" fmla="*/ 1126472 h 1264496"/>
              <a:gd name="connsiteX5" fmla="*/ 3890921 w 5042806"/>
              <a:gd name="connsiteY5" fmla="*/ 905003 h 1264496"/>
              <a:gd name="connsiteX6" fmla="*/ 3890921 w 5042806"/>
              <a:gd name="connsiteY6" fmla="*/ 348169 h 1264496"/>
              <a:gd name="connsiteX7" fmla="*/ 4112390 w 5042806"/>
              <a:gd name="connsiteY7" fmla="*/ 126700 h 1264496"/>
              <a:gd name="connsiteX8" fmla="*/ 4831784 w 5042806"/>
              <a:gd name="connsiteY8" fmla="*/ 0 h 1264496"/>
              <a:gd name="connsiteX9" fmla="*/ 4000656 w 5042806"/>
              <a:gd name="connsiteY9" fmla="*/ 0 h 1264496"/>
              <a:gd name="connsiteX10" fmla="*/ 3996053 w 5042806"/>
              <a:gd name="connsiteY10" fmla="*/ 464 h 1264496"/>
              <a:gd name="connsiteX11" fmla="*/ 632016 w 5042806"/>
              <a:gd name="connsiteY11" fmla="*/ 464 h 1264496"/>
              <a:gd name="connsiteX12" fmla="*/ 0 w 5042806"/>
              <a:gd name="connsiteY12" fmla="*/ 632480 h 1264496"/>
              <a:gd name="connsiteX13" fmla="*/ 632016 w 5042806"/>
              <a:gd name="connsiteY13" fmla="*/ 1264496 h 1264496"/>
              <a:gd name="connsiteX14" fmla="*/ 4000656 w 5042806"/>
              <a:gd name="connsiteY14" fmla="*/ 1264496 h 1264496"/>
              <a:gd name="connsiteX15" fmla="*/ 4218285 w 5042806"/>
              <a:gd name="connsiteY15" fmla="*/ 1264496 h 1264496"/>
              <a:gd name="connsiteX16" fmla="*/ 4831784 w 5042806"/>
              <a:gd name="connsiteY16" fmla="*/ 1264496 h 1264496"/>
              <a:gd name="connsiteX17" fmla="*/ 5042806 w 5042806"/>
              <a:gd name="connsiteY17" fmla="*/ 1053474 h 1264496"/>
              <a:gd name="connsiteX18" fmla="*/ 5042806 w 5042806"/>
              <a:gd name="connsiteY18" fmla="*/ 211022 h 1264496"/>
              <a:gd name="connsiteX19" fmla="*/ 4831784 w 5042806"/>
              <a:gd name="connsiteY19" fmla="*/ 0 h 12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2806" h="1264496">
                <a:moveTo>
                  <a:pt x="4669224" y="126700"/>
                </a:moveTo>
                <a:cubicBezTo>
                  <a:pt x="4791538" y="126700"/>
                  <a:pt x="4890693" y="225855"/>
                  <a:pt x="4890693" y="348169"/>
                </a:cubicBezTo>
                <a:lnTo>
                  <a:pt x="4890693" y="905003"/>
                </a:lnTo>
                <a:cubicBezTo>
                  <a:pt x="4890693" y="1027317"/>
                  <a:pt x="4791538" y="1126472"/>
                  <a:pt x="4669224" y="1126472"/>
                </a:cubicBezTo>
                <a:lnTo>
                  <a:pt x="4112390" y="1126472"/>
                </a:lnTo>
                <a:cubicBezTo>
                  <a:pt x="3990076" y="1126472"/>
                  <a:pt x="3890921" y="1027317"/>
                  <a:pt x="3890921" y="905003"/>
                </a:cubicBezTo>
                <a:lnTo>
                  <a:pt x="3890921" y="348169"/>
                </a:lnTo>
                <a:cubicBezTo>
                  <a:pt x="3890921" y="225855"/>
                  <a:pt x="3990076" y="126700"/>
                  <a:pt x="4112390" y="126700"/>
                </a:cubicBezTo>
                <a:close/>
                <a:moveTo>
                  <a:pt x="4831784" y="0"/>
                </a:moveTo>
                <a:lnTo>
                  <a:pt x="4000656" y="0"/>
                </a:lnTo>
                <a:lnTo>
                  <a:pt x="3996053" y="464"/>
                </a:lnTo>
                <a:lnTo>
                  <a:pt x="632016" y="464"/>
                </a:lnTo>
                <a:cubicBezTo>
                  <a:pt x="282963" y="464"/>
                  <a:pt x="0" y="283427"/>
                  <a:pt x="0" y="632480"/>
                </a:cubicBezTo>
                <a:cubicBezTo>
                  <a:pt x="0" y="981533"/>
                  <a:pt x="282963" y="1264496"/>
                  <a:pt x="632016" y="1264496"/>
                </a:cubicBezTo>
                <a:lnTo>
                  <a:pt x="4000656" y="1264496"/>
                </a:lnTo>
                <a:lnTo>
                  <a:pt x="4218285" y="1264496"/>
                </a:lnTo>
                <a:lnTo>
                  <a:pt x="4831784" y="1264496"/>
                </a:lnTo>
                <a:cubicBezTo>
                  <a:pt x="4948328" y="1264496"/>
                  <a:pt x="5042806" y="1170018"/>
                  <a:pt x="5042806" y="1053474"/>
                </a:cubicBezTo>
                <a:lnTo>
                  <a:pt x="5042806" y="211022"/>
                </a:lnTo>
                <a:cubicBezTo>
                  <a:pt x="5042806" y="94478"/>
                  <a:pt x="4948328" y="0"/>
                  <a:pt x="4831784" y="0"/>
                </a:cubicBez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16897" y="1100051"/>
            <a:ext cx="5802651" cy="1652940"/>
            <a:chOff x="843018" y="2509062"/>
            <a:chExt cx="5042806" cy="1264496"/>
          </a:xfrm>
        </p:grpSpPr>
        <p:sp>
          <p:nvSpPr>
            <p:cNvPr id="18" name="任意多边形 17"/>
            <p:cNvSpPr/>
            <p:nvPr/>
          </p:nvSpPr>
          <p:spPr>
            <a:xfrm>
              <a:off x="843018" y="2509062"/>
              <a:ext cx="5042806" cy="1264496"/>
            </a:xfrm>
            <a:custGeom>
              <a:avLst/>
              <a:gdLst>
                <a:gd name="connsiteX0" fmla="*/ 4112392 w 5042806"/>
                <a:gd name="connsiteY0" fmla="*/ 126700 h 1264496"/>
                <a:gd name="connsiteX1" fmla="*/ 3890923 w 5042806"/>
                <a:gd name="connsiteY1" fmla="*/ 348169 h 1264496"/>
                <a:gd name="connsiteX2" fmla="*/ 3890923 w 5042806"/>
                <a:gd name="connsiteY2" fmla="*/ 905003 h 1264496"/>
                <a:gd name="connsiteX3" fmla="*/ 4112392 w 5042806"/>
                <a:gd name="connsiteY3" fmla="*/ 1126472 h 1264496"/>
                <a:gd name="connsiteX4" fmla="*/ 4669226 w 5042806"/>
                <a:gd name="connsiteY4" fmla="*/ 1126472 h 1264496"/>
                <a:gd name="connsiteX5" fmla="*/ 4890695 w 5042806"/>
                <a:gd name="connsiteY5" fmla="*/ 905003 h 1264496"/>
                <a:gd name="connsiteX6" fmla="*/ 4890695 w 5042806"/>
                <a:gd name="connsiteY6" fmla="*/ 348169 h 1264496"/>
                <a:gd name="connsiteX7" fmla="*/ 4669226 w 5042806"/>
                <a:gd name="connsiteY7" fmla="*/ 126700 h 1264496"/>
                <a:gd name="connsiteX8" fmla="*/ 4000656 w 5042806"/>
                <a:gd name="connsiteY8" fmla="*/ 0 h 1264496"/>
                <a:gd name="connsiteX9" fmla="*/ 4831784 w 5042806"/>
                <a:gd name="connsiteY9" fmla="*/ 0 h 1264496"/>
                <a:gd name="connsiteX10" fmla="*/ 5042806 w 5042806"/>
                <a:gd name="connsiteY10" fmla="*/ 211022 h 1264496"/>
                <a:gd name="connsiteX11" fmla="*/ 5042806 w 5042806"/>
                <a:gd name="connsiteY11" fmla="*/ 1053474 h 1264496"/>
                <a:gd name="connsiteX12" fmla="*/ 4831784 w 5042806"/>
                <a:gd name="connsiteY12" fmla="*/ 1264496 h 1264496"/>
                <a:gd name="connsiteX13" fmla="*/ 4218285 w 5042806"/>
                <a:gd name="connsiteY13" fmla="*/ 1264496 h 1264496"/>
                <a:gd name="connsiteX14" fmla="*/ 4000656 w 5042806"/>
                <a:gd name="connsiteY14" fmla="*/ 1264496 h 1264496"/>
                <a:gd name="connsiteX15" fmla="*/ 632016 w 5042806"/>
                <a:gd name="connsiteY15" fmla="*/ 1264496 h 1264496"/>
                <a:gd name="connsiteX16" fmla="*/ 0 w 5042806"/>
                <a:gd name="connsiteY16" fmla="*/ 632480 h 1264496"/>
                <a:gd name="connsiteX17" fmla="*/ 632016 w 5042806"/>
                <a:gd name="connsiteY17" fmla="*/ 464 h 1264496"/>
                <a:gd name="connsiteX18" fmla="*/ 3996053 w 5042806"/>
                <a:gd name="connsiteY18" fmla="*/ 464 h 1264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42806" h="1264496">
                  <a:moveTo>
                    <a:pt x="4112392" y="126700"/>
                  </a:moveTo>
                  <a:cubicBezTo>
                    <a:pt x="3990078" y="126700"/>
                    <a:pt x="3890923" y="225855"/>
                    <a:pt x="3890923" y="348169"/>
                  </a:cubicBezTo>
                  <a:lnTo>
                    <a:pt x="3890923" y="905003"/>
                  </a:lnTo>
                  <a:cubicBezTo>
                    <a:pt x="3890923" y="1027317"/>
                    <a:pt x="3990078" y="1126472"/>
                    <a:pt x="4112392" y="1126472"/>
                  </a:cubicBezTo>
                  <a:lnTo>
                    <a:pt x="4669226" y="1126472"/>
                  </a:lnTo>
                  <a:cubicBezTo>
                    <a:pt x="4791540" y="1126472"/>
                    <a:pt x="4890695" y="1027317"/>
                    <a:pt x="4890695" y="905003"/>
                  </a:cubicBezTo>
                  <a:lnTo>
                    <a:pt x="4890695" y="348169"/>
                  </a:lnTo>
                  <a:cubicBezTo>
                    <a:pt x="4890695" y="225855"/>
                    <a:pt x="4791540" y="126700"/>
                    <a:pt x="4669226" y="126700"/>
                  </a:cubicBezTo>
                  <a:close/>
                  <a:moveTo>
                    <a:pt x="4000656" y="0"/>
                  </a:moveTo>
                  <a:lnTo>
                    <a:pt x="4831784" y="0"/>
                  </a:lnTo>
                  <a:cubicBezTo>
                    <a:pt x="4948328" y="0"/>
                    <a:pt x="5042806" y="94478"/>
                    <a:pt x="5042806" y="211022"/>
                  </a:cubicBezTo>
                  <a:lnTo>
                    <a:pt x="5042806" y="1053474"/>
                  </a:lnTo>
                  <a:cubicBezTo>
                    <a:pt x="5042806" y="1170018"/>
                    <a:pt x="4948328" y="1264496"/>
                    <a:pt x="4831784" y="1264496"/>
                  </a:cubicBezTo>
                  <a:lnTo>
                    <a:pt x="4218285" y="1264496"/>
                  </a:lnTo>
                  <a:lnTo>
                    <a:pt x="4000656" y="1264496"/>
                  </a:lnTo>
                  <a:lnTo>
                    <a:pt x="632016" y="1264496"/>
                  </a:lnTo>
                  <a:cubicBezTo>
                    <a:pt x="282963" y="1264496"/>
                    <a:pt x="0" y="981533"/>
                    <a:pt x="0" y="632480"/>
                  </a:cubicBezTo>
                  <a:cubicBezTo>
                    <a:pt x="0" y="283427"/>
                    <a:pt x="282963" y="464"/>
                    <a:pt x="632016" y="464"/>
                  </a:cubicBezTo>
                  <a:lnTo>
                    <a:pt x="3996053" y="464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887283" y="2660117"/>
              <a:ext cx="3863189" cy="89470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5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Theo em, thế nào là yếu tố hữu sinh?</a:t>
              </a:r>
              <a:endParaRPr lang="en-US" altLang="zh-CN" sz="35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5469039" y="1613344"/>
            <a:ext cx="813903" cy="3081331"/>
            <a:chOff x="5693320" y="2142655"/>
            <a:chExt cx="813903" cy="3081331"/>
          </a:xfrm>
        </p:grpSpPr>
        <p:grpSp>
          <p:nvGrpSpPr>
            <p:cNvPr id="24" name="组合 23"/>
            <p:cNvGrpSpPr/>
            <p:nvPr/>
          </p:nvGrpSpPr>
          <p:grpSpPr>
            <a:xfrm>
              <a:off x="5733713" y="3569022"/>
              <a:ext cx="773510" cy="558912"/>
              <a:chOff x="5733713" y="3569022"/>
              <a:chExt cx="773510" cy="558912"/>
            </a:xfrm>
          </p:grpSpPr>
          <p:sp>
            <p:nvSpPr>
              <p:cNvPr id="33" name="矩形 32"/>
              <p:cNvSpPr/>
              <p:nvPr/>
            </p:nvSpPr>
            <p:spPr>
              <a:xfrm flipH="1">
                <a:off x="6127198" y="3935429"/>
                <a:ext cx="380025" cy="192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 flipH="1">
                <a:off x="5939504" y="3761527"/>
                <a:ext cx="192505" cy="192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矩形 34"/>
              <p:cNvSpPr/>
              <p:nvPr/>
            </p:nvSpPr>
            <p:spPr>
              <a:xfrm flipH="1">
                <a:off x="5733713" y="3569022"/>
                <a:ext cx="205789" cy="192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5693320" y="2142655"/>
              <a:ext cx="627931" cy="558912"/>
              <a:chOff x="5693320" y="2142655"/>
              <a:chExt cx="627931" cy="558912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5693320" y="2509062"/>
                <a:ext cx="242921" cy="1925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矩形 30"/>
              <p:cNvSpPr/>
              <p:nvPr/>
            </p:nvSpPr>
            <p:spPr>
              <a:xfrm>
                <a:off x="5936241" y="2335160"/>
                <a:ext cx="192505" cy="1925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6128746" y="2142655"/>
                <a:ext cx="192505" cy="1925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5766859" y="4665074"/>
              <a:ext cx="627931" cy="558912"/>
              <a:chOff x="5766859" y="4665074"/>
              <a:chExt cx="627931" cy="558912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5766859" y="5031481"/>
                <a:ext cx="237933" cy="1925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6009780" y="4857579"/>
                <a:ext cx="192505" cy="1925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6202285" y="4665074"/>
                <a:ext cx="192505" cy="1925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6510969" y="3273994"/>
            <a:ext cx="5533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Yếu tố hữu sinh là những yếu tố có thể sản sinh tiếp được như chất bột đường, chất đạm.</a:t>
            </a:r>
            <a:endParaRPr lang="en-US" sz="2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06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, bubble chart&#10;&#10;Description automatically generated">
            <a:extLst>
              <a:ext uri="{FF2B5EF4-FFF2-40B4-BE49-F238E27FC236}">
                <a16:creationId xmlns:a16="http://schemas.microsoft.com/office/drawing/2014/main" id="{CB9887CE-3E0F-4CD8-9994-1717AF3AB3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-1402670" y="644893"/>
            <a:ext cx="14656657" cy="47393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3268D4-339B-4BD2-A266-23A83AFE2CCE}"/>
              </a:ext>
            </a:extLst>
          </p:cNvPr>
          <p:cNvSpPr txBox="1"/>
          <p:nvPr/>
        </p:nvSpPr>
        <p:spPr>
          <a:xfrm>
            <a:off x="2874840" y="1899378"/>
            <a:ext cx="921128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Chỉ có thực vật mới trực tiếp hấp thụ ánh sáng mặt trời và lấy các chất vô sinh như nước, khí các-bô-níc để tạo thành các chất dinh dưỡng như bột</a:t>
            </a:r>
            <a:r>
              <a:rPr lang="en-US" sz="3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vi-VN" sz="3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chất đạm để nuôi chính thực vật.</a:t>
            </a:r>
            <a:endParaRPr lang="en-US" sz="3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椭圆 39"/>
          <p:cNvSpPr>
            <a:spLocks noChangeAspect="1"/>
          </p:cNvSpPr>
          <p:nvPr/>
        </p:nvSpPr>
        <p:spPr>
          <a:xfrm>
            <a:off x="0" y="1767911"/>
            <a:ext cx="3105723" cy="297136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0722" y="2845791"/>
            <a:ext cx="379614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700" dirty="0">
                <a:solidFill>
                  <a:srgbClr val="C00000"/>
                </a:solidFill>
                <a:latin typeface="Rockstone" panose="00000400000000000000" pitchFamily="2" charset="0"/>
              </a:rPr>
              <a:t>KẾT LUẬN</a:t>
            </a:r>
            <a:endParaRPr lang="en-US" sz="4700" dirty="0">
              <a:solidFill>
                <a:srgbClr val="C00000"/>
              </a:solidFill>
              <a:latin typeface="Rockstone" panose="000004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540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321" y="-77766"/>
            <a:ext cx="3898370" cy="2245461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24694" y="2347215"/>
            <a:ext cx="1107996" cy="2119865"/>
            <a:chOff x="124694" y="2347215"/>
            <a:chExt cx="1107996" cy="2119865"/>
          </a:xfrm>
        </p:grpSpPr>
        <p:grpSp>
          <p:nvGrpSpPr>
            <p:cNvPr id="8" name="组合 7"/>
            <p:cNvGrpSpPr/>
            <p:nvPr/>
          </p:nvGrpSpPr>
          <p:grpSpPr>
            <a:xfrm>
              <a:off x="770183" y="2347215"/>
              <a:ext cx="179916" cy="1100108"/>
              <a:chOff x="4524245" y="3111810"/>
              <a:chExt cx="134937" cy="825081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4524246" y="3111810"/>
                <a:ext cx="134936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4524246" y="3111810"/>
                <a:ext cx="0" cy="74677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>
                <a:off x="4524245" y="3852541"/>
                <a:ext cx="127498" cy="843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矩形 8"/>
            <p:cNvSpPr/>
            <p:nvPr/>
          </p:nvSpPr>
          <p:spPr>
            <a:xfrm>
              <a:off x="124694" y="3266751"/>
              <a:ext cx="110799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55BE23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55BE23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869778" y="2347215"/>
            <a:ext cx="1107996" cy="2119865"/>
            <a:chOff x="3869778" y="2347215"/>
            <a:chExt cx="1107996" cy="2119865"/>
          </a:xfrm>
        </p:grpSpPr>
        <p:grpSp>
          <p:nvGrpSpPr>
            <p:cNvPr id="16" name="组合 15"/>
            <p:cNvGrpSpPr/>
            <p:nvPr/>
          </p:nvGrpSpPr>
          <p:grpSpPr>
            <a:xfrm>
              <a:off x="4515267" y="2347215"/>
              <a:ext cx="179916" cy="1100108"/>
              <a:chOff x="4524245" y="3111810"/>
              <a:chExt cx="134937" cy="825081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4524246" y="3111810"/>
                <a:ext cx="134936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4524246" y="3111810"/>
                <a:ext cx="0" cy="74677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4524245" y="3852541"/>
                <a:ext cx="127498" cy="843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矩形 16"/>
            <p:cNvSpPr/>
            <p:nvPr/>
          </p:nvSpPr>
          <p:spPr>
            <a:xfrm>
              <a:off x="3869778" y="3266751"/>
              <a:ext cx="110799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3E8AD5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3E8AD5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614862" y="2347215"/>
            <a:ext cx="1107996" cy="2119865"/>
            <a:chOff x="7614862" y="2347215"/>
            <a:chExt cx="1107996" cy="2119865"/>
          </a:xfrm>
        </p:grpSpPr>
        <p:grpSp>
          <p:nvGrpSpPr>
            <p:cNvPr id="24" name="组合 23"/>
            <p:cNvGrpSpPr/>
            <p:nvPr/>
          </p:nvGrpSpPr>
          <p:grpSpPr>
            <a:xfrm>
              <a:off x="8260351" y="2347215"/>
              <a:ext cx="179916" cy="1100108"/>
              <a:chOff x="4524245" y="3111810"/>
              <a:chExt cx="134937" cy="825081"/>
            </a:xfrm>
          </p:grpSpPr>
          <p:cxnSp>
            <p:nvCxnSpPr>
              <p:cNvPr id="26" name="直接连接符 25"/>
              <p:cNvCxnSpPr/>
              <p:nvPr/>
            </p:nvCxnSpPr>
            <p:spPr>
              <a:xfrm>
                <a:off x="4524246" y="3111810"/>
                <a:ext cx="134936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>
                <a:off x="4524246" y="3111810"/>
                <a:ext cx="0" cy="74677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4524245" y="3852541"/>
                <a:ext cx="127498" cy="843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矩形 24"/>
            <p:cNvSpPr/>
            <p:nvPr/>
          </p:nvSpPr>
          <p:spPr>
            <a:xfrm>
              <a:off x="7614862" y="3266751"/>
              <a:ext cx="110799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55BE23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55BE23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3" name="图片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42" y="2212136"/>
            <a:ext cx="9858903" cy="26505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72537" y="2477827"/>
            <a:ext cx="88082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MỐI QUAN HỆ</a:t>
            </a:r>
            <a:endParaRPr kumimoji="0" lang="vi-VN" sz="6000" b="1" i="0" u="none" strike="noStrike" kern="1200" cap="none" spc="0" normalizeH="0" baseline="0" noProof="0" dirty="0">
              <a:ln w="15240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GIỮA</a:t>
            </a:r>
            <a:r>
              <a:rPr kumimoji="0" lang="vi-VN" sz="6000" b="1" i="0" u="none" strike="noStrike" kern="1200" cap="none" spc="0" normalizeH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CÁC SINH VẬT</a:t>
            </a:r>
            <a:endParaRPr kumimoji="0" lang="en-US" sz="6000" b="1" i="0" u="none" strike="noStrike" kern="1200" cap="none" spc="0" normalizeH="0" baseline="0" noProof="0" dirty="0">
              <a:ln w="15240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6CCEDA6-0C56-47DD-8AAB-DEA99F80BACB}"/>
              </a:ext>
            </a:extLst>
          </p:cNvPr>
          <p:cNvGrpSpPr/>
          <p:nvPr/>
        </p:nvGrpSpPr>
        <p:grpSpPr>
          <a:xfrm>
            <a:off x="7186381" y="84333"/>
            <a:ext cx="3481619" cy="1236467"/>
            <a:chOff x="3588005" y="0"/>
            <a:chExt cx="5866667" cy="1760478"/>
          </a:xfrm>
        </p:grpSpPr>
        <p:sp>
          <p:nvSpPr>
            <p:cNvPr id="55" name="Freeform 43">
              <a:extLst>
                <a:ext uri="{FF2B5EF4-FFF2-40B4-BE49-F238E27FC236}">
                  <a16:creationId xmlns:a16="http://schemas.microsoft.com/office/drawing/2014/main" id="{8C8521F1-BFF2-44B6-B2D9-B61782E9C4A2}"/>
                </a:ext>
              </a:extLst>
            </p:cNvPr>
            <p:cNvSpPr/>
            <p:nvPr/>
          </p:nvSpPr>
          <p:spPr>
            <a:xfrm>
              <a:off x="3588005" y="726558"/>
              <a:ext cx="5866667" cy="1033920"/>
            </a:xfrm>
            <a:custGeom>
              <a:avLst/>
              <a:gdLst>
                <a:gd name="connsiteX0" fmla="*/ 5624525 w 5866667"/>
                <a:gd name="connsiteY0" fmla="*/ 107583 h 1033920"/>
                <a:gd name="connsiteX1" fmla="*/ 5501785 w 5866667"/>
                <a:gd name="connsiteY1" fmla="*/ 230323 h 1033920"/>
                <a:gd name="connsiteX2" fmla="*/ 5624525 w 5866667"/>
                <a:gd name="connsiteY2" fmla="*/ 353063 h 1033920"/>
                <a:gd name="connsiteX3" fmla="*/ 5747265 w 5866667"/>
                <a:gd name="connsiteY3" fmla="*/ 230323 h 1033920"/>
                <a:gd name="connsiteX4" fmla="*/ 5624525 w 5866667"/>
                <a:gd name="connsiteY4" fmla="*/ 107583 h 1033920"/>
                <a:gd name="connsiteX5" fmla="*/ 254666 w 5866667"/>
                <a:gd name="connsiteY5" fmla="*/ 107583 h 1033920"/>
                <a:gd name="connsiteX6" fmla="*/ 131926 w 5866667"/>
                <a:gd name="connsiteY6" fmla="*/ 230323 h 1033920"/>
                <a:gd name="connsiteX7" fmla="*/ 254666 w 5866667"/>
                <a:gd name="connsiteY7" fmla="*/ 353063 h 1033920"/>
                <a:gd name="connsiteX8" fmla="*/ 377406 w 5866667"/>
                <a:gd name="connsiteY8" fmla="*/ 230323 h 1033920"/>
                <a:gd name="connsiteX9" fmla="*/ 254666 w 5866667"/>
                <a:gd name="connsiteY9" fmla="*/ 107583 h 1033920"/>
                <a:gd name="connsiteX10" fmla="*/ 172323 w 5866667"/>
                <a:gd name="connsiteY10" fmla="*/ 0 h 1033920"/>
                <a:gd name="connsiteX11" fmla="*/ 5694344 w 5866667"/>
                <a:gd name="connsiteY11" fmla="*/ 0 h 1033920"/>
                <a:gd name="connsiteX12" fmla="*/ 5866667 w 5866667"/>
                <a:gd name="connsiteY12" fmla="*/ 172323 h 1033920"/>
                <a:gd name="connsiteX13" fmla="*/ 5866667 w 5866667"/>
                <a:gd name="connsiteY13" fmla="*/ 861597 h 1033920"/>
                <a:gd name="connsiteX14" fmla="*/ 5694344 w 5866667"/>
                <a:gd name="connsiteY14" fmla="*/ 1033920 h 1033920"/>
                <a:gd name="connsiteX15" fmla="*/ 172323 w 5866667"/>
                <a:gd name="connsiteY15" fmla="*/ 1033920 h 1033920"/>
                <a:gd name="connsiteX16" fmla="*/ 0 w 5866667"/>
                <a:gd name="connsiteY16" fmla="*/ 861597 h 1033920"/>
                <a:gd name="connsiteX17" fmla="*/ 0 w 5866667"/>
                <a:gd name="connsiteY17" fmla="*/ 172323 h 1033920"/>
                <a:gd name="connsiteX18" fmla="*/ 172323 w 5866667"/>
                <a:gd name="connsiteY18" fmla="*/ 0 h 103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66667" h="1033920">
                  <a:moveTo>
                    <a:pt x="5624525" y="107583"/>
                  </a:moveTo>
                  <a:cubicBezTo>
                    <a:pt x="5556738" y="107583"/>
                    <a:pt x="5501785" y="162536"/>
                    <a:pt x="5501785" y="230323"/>
                  </a:cubicBezTo>
                  <a:cubicBezTo>
                    <a:pt x="5501785" y="298110"/>
                    <a:pt x="5556738" y="353063"/>
                    <a:pt x="5624525" y="353063"/>
                  </a:cubicBezTo>
                  <a:cubicBezTo>
                    <a:pt x="5692312" y="353063"/>
                    <a:pt x="5747265" y="298110"/>
                    <a:pt x="5747265" y="230323"/>
                  </a:cubicBezTo>
                  <a:cubicBezTo>
                    <a:pt x="5747265" y="162536"/>
                    <a:pt x="5692312" y="107583"/>
                    <a:pt x="5624525" y="107583"/>
                  </a:cubicBezTo>
                  <a:close/>
                  <a:moveTo>
                    <a:pt x="254666" y="107583"/>
                  </a:moveTo>
                  <a:cubicBezTo>
                    <a:pt x="186879" y="107583"/>
                    <a:pt x="131926" y="162536"/>
                    <a:pt x="131926" y="230323"/>
                  </a:cubicBezTo>
                  <a:cubicBezTo>
                    <a:pt x="131926" y="298110"/>
                    <a:pt x="186879" y="353063"/>
                    <a:pt x="254666" y="353063"/>
                  </a:cubicBezTo>
                  <a:cubicBezTo>
                    <a:pt x="322453" y="353063"/>
                    <a:pt x="377406" y="298110"/>
                    <a:pt x="377406" y="230323"/>
                  </a:cubicBezTo>
                  <a:cubicBezTo>
                    <a:pt x="377406" y="162536"/>
                    <a:pt x="322453" y="107583"/>
                    <a:pt x="254666" y="107583"/>
                  </a:cubicBezTo>
                  <a:close/>
                  <a:moveTo>
                    <a:pt x="172323" y="0"/>
                  </a:moveTo>
                  <a:lnTo>
                    <a:pt x="5694344" y="0"/>
                  </a:lnTo>
                  <a:cubicBezTo>
                    <a:pt x="5789515" y="0"/>
                    <a:pt x="5866667" y="77152"/>
                    <a:pt x="5866667" y="172323"/>
                  </a:cubicBezTo>
                  <a:lnTo>
                    <a:pt x="5866667" y="861597"/>
                  </a:lnTo>
                  <a:cubicBezTo>
                    <a:pt x="5866667" y="956768"/>
                    <a:pt x="5789515" y="1033920"/>
                    <a:pt x="5694344" y="1033920"/>
                  </a:cubicBezTo>
                  <a:lnTo>
                    <a:pt x="172323" y="1033920"/>
                  </a:lnTo>
                  <a:cubicBezTo>
                    <a:pt x="77152" y="1033920"/>
                    <a:pt x="0" y="956768"/>
                    <a:pt x="0" y="861597"/>
                  </a:cubicBezTo>
                  <a:lnTo>
                    <a:pt x="0" y="172323"/>
                  </a:lnTo>
                  <a:cubicBezTo>
                    <a:pt x="0" y="77152"/>
                    <a:pt x="77152" y="0"/>
                    <a:pt x="172323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FFC000"/>
              </a:solidFill>
            </a:ln>
            <a:effectLst>
              <a:outerShdw blurRad="127000" dist="63500" dir="2700000" algn="tl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6725630-9E5B-42C9-A65D-AF1628309369}"/>
                </a:ext>
              </a:extLst>
            </p:cNvPr>
            <p:cNvCxnSpPr/>
            <p:nvPr/>
          </p:nvCxnSpPr>
          <p:spPr>
            <a:xfrm flipV="1">
              <a:off x="9233415" y="0"/>
              <a:ext cx="0" cy="966522"/>
            </a:xfrm>
            <a:prstGeom prst="line">
              <a:avLst/>
            </a:prstGeom>
            <a:ln w="127000" cap="rnd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E3BF2A7-70D8-4E47-974D-54EF5EA81C09}"/>
                </a:ext>
              </a:extLst>
            </p:cNvPr>
            <p:cNvCxnSpPr/>
            <p:nvPr/>
          </p:nvCxnSpPr>
          <p:spPr>
            <a:xfrm flipV="1">
              <a:off x="3854802" y="0"/>
              <a:ext cx="0" cy="966522"/>
            </a:xfrm>
            <a:prstGeom prst="line">
              <a:avLst/>
            </a:prstGeom>
            <a:ln w="127000" cap="rnd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7273942" y="639070"/>
            <a:ext cx="37961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ckstone" panose="00000400000000000000" pitchFamily="2" charset="0"/>
                <a:ea typeface="+mn-ea"/>
                <a:cs typeface="+mn-cs"/>
              </a:rPr>
              <a:t>HOẠT ĐỘNG </a:t>
            </a:r>
            <a:r>
              <a:rPr kumimoji="0" lang="vi-VN" sz="3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ckstone" panose="00000400000000000000" pitchFamily="2" charset="0"/>
                <a:ea typeface="+mn-ea"/>
                <a:cs typeface="+mn-cs"/>
              </a:rPr>
              <a:t>2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ckstone" panose="00000400000000000000" pitchFamily="2" charset="0"/>
              <a:ea typeface="+mn-ea"/>
              <a:cs typeface="+mn-cs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708944" y="2483503"/>
            <a:ext cx="88082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MỐI QUAN HỆ 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GIỮA</a:t>
            </a:r>
            <a:r>
              <a:rPr kumimoji="0" lang="vi-VN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CÁC SINH VẬT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89974">
                        <a14:foregroundMark x1="19141" y1="36342" x2="25391" y2="43247"/>
                        <a14:foregroundMark x1="73438" y1="40157" x2="70833" y2="53725"/>
                        <a14:foregroundMark x1="80078" y1="54694" x2="86068" y2="62871"/>
                        <a14:foregroundMark x1="43945" y1="55058" x2="48242" y2="58571"/>
                        <a14:foregroundMark x1="54622" y1="47002" x2="53451" y2="51726"/>
                        <a14:foregroundMark x1="44661" y1="35009" x2="49284" y2="38764"/>
                        <a14:foregroundMark x1="58984" y1="36099" x2="65039" y2="41066"/>
                        <a14:foregroundMark x1="30924" y1="32586" x2="29883" y2="49667"/>
                        <a14:foregroundMark x1="20443" y1="43368" x2="18034" y2="48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182" y="3197707"/>
            <a:ext cx="3341759" cy="35912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7063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8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5194" y="445790"/>
            <a:ext cx="11610406" cy="6197600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7946" l="19827" r="39075">
                        <a14:foregroundMark x1="24783" y1="6399" x2="24866" y2="8259"/>
                        <a14:foregroundMark x1="33209" y1="3646" x2="34077" y2="5357"/>
                        <a14:foregroundMark x1="33870" y1="11905" x2="34366" y2="13616"/>
                        <a14:foregroundMark x1="25568" y1="22545" x2="24990" y2="24256"/>
                        <a14:foregroundMark x1="34242" y1="40179" x2="35233" y2="41369"/>
                        <a14:foregroundMark x1="22016" y1="79613" x2="36349" y2="78423"/>
                        <a14:foregroundMark x1="22098" y1="85268" x2="38083" y2="85491"/>
                        <a14:backgroundMark x1="35812" y1="14955" x2="37133" y2="19643"/>
                        <a14:backgroundMark x1="26311" y1="14955" x2="26311" y2="14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0" r="61697" b="22229"/>
          <a:stretch/>
        </p:blipFill>
        <p:spPr>
          <a:xfrm>
            <a:off x="175194" y="2174463"/>
            <a:ext cx="1923155" cy="44572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68" t="44714" r="34431" b="36161"/>
          <a:stretch/>
        </p:blipFill>
        <p:spPr>
          <a:xfrm>
            <a:off x="2184253" y="2601066"/>
            <a:ext cx="2628564" cy="25780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6" b="98557" l="16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267" y="2829890"/>
            <a:ext cx="845463" cy="5085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072" l="454" r="100000">
                        <a14:foregroundMark x1="70644" y1="34549" x2="72956" y2="35477"/>
                        <a14:foregroundMark x1="22213" y1="13859" x2="30099" y2="20955"/>
                        <a14:foregroundMark x1="20685" y1="3979" x2="22213" y2="12931"/>
                        <a14:foregroundMark x1="19158" y1="4310" x2="21841" y2="6167"/>
                        <a14:foregroundMark x1="24897" y1="19098" x2="27415" y2="21618"/>
                        <a14:foregroundMark x1="23576" y1="20358" x2="24319" y2="22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04" y="4488113"/>
            <a:ext cx="3029019" cy="2382981"/>
          </a:xfrm>
          <a:prstGeom prst="rect">
            <a:avLst/>
          </a:prstGeom>
        </p:spPr>
      </p:pic>
      <p:sp>
        <p:nvSpPr>
          <p:cNvPr id="11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>
            <a:off x="4276436" y="1108277"/>
            <a:ext cx="4692073" cy="891141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72689" y="1136451"/>
            <a:ext cx="41748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châu</a:t>
            </a: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chấu</a:t>
            </a: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2" name="任意多边形 13"/>
          <p:cNvSpPr/>
          <p:nvPr/>
        </p:nvSpPr>
        <p:spPr>
          <a:xfrm flipH="1">
            <a:off x="8358907" y="1074747"/>
            <a:ext cx="3149306" cy="924671"/>
          </a:xfrm>
          <a:custGeom>
            <a:avLst/>
            <a:gdLst>
              <a:gd name="connsiteX0" fmla="*/ 4669224 w 5042806"/>
              <a:gd name="connsiteY0" fmla="*/ 126700 h 1264496"/>
              <a:gd name="connsiteX1" fmla="*/ 4890693 w 5042806"/>
              <a:gd name="connsiteY1" fmla="*/ 348169 h 1264496"/>
              <a:gd name="connsiteX2" fmla="*/ 4890693 w 5042806"/>
              <a:gd name="connsiteY2" fmla="*/ 905003 h 1264496"/>
              <a:gd name="connsiteX3" fmla="*/ 4669224 w 5042806"/>
              <a:gd name="connsiteY3" fmla="*/ 1126472 h 1264496"/>
              <a:gd name="connsiteX4" fmla="*/ 4112390 w 5042806"/>
              <a:gd name="connsiteY4" fmla="*/ 1126472 h 1264496"/>
              <a:gd name="connsiteX5" fmla="*/ 3890921 w 5042806"/>
              <a:gd name="connsiteY5" fmla="*/ 905003 h 1264496"/>
              <a:gd name="connsiteX6" fmla="*/ 3890921 w 5042806"/>
              <a:gd name="connsiteY6" fmla="*/ 348169 h 1264496"/>
              <a:gd name="connsiteX7" fmla="*/ 4112390 w 5042806"/>
              <a:gd name="connsiteY7" fmla="*/ 126700 h 1264496"/>
              <a:gd name="connsiteX8" fmla="*/ 4831784 w 5042806"/>
              <a:gd name="connsiteY8" fmla="*/ 0 h 1264496"/>
              <a:gd name="connsiteX9" fmla="*/ 4000656 w 5042806"/>
              <a:gd name="connsiteY9" fmla="*/ 0 h 1264496"/>
              <a:gd name="connsiteX10" fmla="*/ 3996053 w 5042806"/>
              <a:gd name="connsiteY10" fmla="*/ 464 h 1264496"/>
              <a:gd name="connsiteX11" fmla="*/ 632016 w 5042806"/>
              <a:gd name="connsiteY11" fmla="*/ 464 h 1264496"/>
              <a:gd name="connsiteX12" fmla="*/ 0 w 5042806"/>
              <a:gd name="connsiteY12" fmla="*/ 632480 h 1264496"/>
              <a:gd name="connsiteX13" fmla="*/ 632016 w 5042806"/>
              <a:gd name="connsiteY13" fmla="*/ 1264496 h 1264496"/>
              <a:gd name="connsiteX14" fmla="*/ 4000656 w 5042806"/>
              <a:gd name="connsiteY14" fmla="*/ 1264496 h 1264496"/>
              <a:gd name="connsiteX15" fmla="*/ 4218285 w 5042806"/>
              <a:gd name="connsiteY15" fmla="*/ 1264496 h 1264496"/>
              <a:gd name="connsiteX16" fmla="*/ 4831784 w 5042806"/>
              <a:gd name="connsiteY16" fmla="*/ 1264496 h 1264496"/>
              <a:gd name="connsiteX17" fmla="*/ 5042806 w 5042806"/>
              <a:gd name="connsiteY17" fmla="*/ 1053474 h 1264496"/>
              <a:gd name="connsiteX18" fmla="*/ 5042806 w 5042806"/>
              <a:gd name="connsiteY18" fmla="*/ 211022 h 1264496"/>
              <a:gd name="connsiteX19" fmla="*/ 4831784 w 5042806"/>
              <a:gd name="connsiteY19" fmla="*/ 0 h 12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2806" h="1264496">
                <a:moveTo>
                  <a:pt x="4669224" y="126700"/>
                </a:moveTo>
                <a:cubicBezTo>
                  <a:pt x="4791538" y="126700"/>
                  <a:pt x="4890693" y="225855"/>
                  <a:pt x="4890693" y="348169"/>
                </a:cubicBezTo>
                <a:lnTo>
                  <a:pt x="4890693" y="905003"/>
                </a:lnTo>
                <a:cubicBezTo>
                  <a:pt x="4890693" y="1027317"/>
                  <a:pt x="4791538" y="1126472"/>
                  <a:pt x="4669224" y="1126472"/>
                </a:cubicBezTo>
                <a:lnTo>
                  <a:pt x="4112390" y="1126472"/>
                </a:lnTo>
                <a:cubicBezTo>
                  <a:pt x="3990076" y="1126472"/>
                  <a:pt x="3890921" y="1027317"/>
                  <a:pt x="3890921" y="905003"/>
                </a:cubicBezTo>
                <a:lnTo>
                  <a:pt x="3890921" y="348169"/>
                </a:lnTo>
                <a:cubicBezTo>
                  <a:pt x="3890921" y="225855"/>
                  <a:pt x="3990076" y="126700"/>
                  <a:pt x="4112390" y="126700"/>
                </a:cubicBezTo>
                <a:close/>
                <a:moveTo>
                  <a:pt x="4831784" y="0"/>
                </a:moveTo>
                <a:lnTo>
                  <a:pt x="4000656" y="0"/>
                </a:lnTo>
                <a:lnTo>
                  <a:pt x="3996053" y="464"/>
                </a:lnTo>
                <a:lnTo>
                  <a:pt x="632016" y="464"/>
                </a:lnTo>
                <a:cubicBezTo>
                  <a:pt x="282963" y="464"/>
                  <a:pt x="0" y="283427"/>
                  <a:pt x="0" y="632480"/>
                </a:cubicBezTo>
                <a:cubicBezTo>
                  <a:pt x="0" y="981533"/>
                  <a:pt x="282963" y="1264496"/>
                  <a:pt x="632016" y="1264496"/>
                </a:cubicBezTo>
                <a:lnTo>
                  <a:pt x="4000656" y="1264496"/>
                </a:lnTo>
                <a:lnTo>
                  <a:pt x="4218285" y="1264496"/>
                </a:lnTo>
                <a:lnTo>
                  <a:pt x="4831784" y="1264496"/>
                </a:lnTo>
                <a:cubicBezTo>
                  <a:pt x="4948328" y="1264496"/>
                  <a:pt x="5042806" y="1170018"/>
                  <a:pt x="5042806" y="1053474"/>
                </a:cubicBezTo>
                <a:lnTo>
                  <a:pt x="5042806" y="211022"/>
                </a:lnTo>
                <a:cubicBezTo>
                  <a:pt x="5042806" y="94478"/>
                  <a:pt x="4948328" y="0"/>
                  <a:pt x="4831784" y="0"/>
                </a:cubicBez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68509" y="1099928"/>
            <a:ext cx="23922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nl-NL" sz="2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lá ngô, lá cỏ, lá lúa,…</a:t>
            </a:r>
            <a:endParaRPr lang="en-US" sz="2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>
            <a:off x="4276436" y="2496266"/>
            <a:ext cx="4590473" cy="804809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5925" y="2449043"/>
            <a:ext cx="4174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 cây ngô và châu chấu có mối quan hệ gì?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任意多边形 13"/>
          <p:cNvSpPr/>
          <p:nvPr/>
        </p:nvSpPr>
        <p:spPr>
          <a:xfrm flipH="1">
            <a:off x="8118762" y="2432008"/>
            <a:ext cx="3666837" cy="924671"/>
          </a:xfrm>
          <a:custGeom>
            <a:avLst/>
            <a:gdLst>
              <a:gd name="connsiteX0" fmla="*/ 4669224 w 5042806"/>
              <a:gd name="connsiteY0" fmla="*/ 126700 h 1264496"/>
              <a:gd name="connsiteX1" fmla="*/ 4890693 w 5042806"/>
              <a:gd name="connsiteY1" fmla="*/ 348169 h 1264496"/>
              <a:gd name="connsiteX2" fmla="*/ 4890693 w 5042806"/>
              <a:gd name="connsiteY2" fmla="*/ 905003 h 1264496"/>
              <a:gd name="connsiteX3" fmla="*/ 4669224 w 5042806"/>
              <a:gd name="connsiteY3" fmla="*/ 1126472 h 1264496"/>
              <a:gd name="connsiteX4" fmla="*/ 4112390 w 5042806"/>
              <a:gd name="connsiteY4" fmla="*/ 1126472 h 1264496"/>
              <a:gd name="connsiteX5" fmla="*/ 3890921 w 5042806"/>
              <a:gd name="connsiteY5" fmla="*/ 905003 h 1264496"/>
              <a:gd name="connsiteX6" fmla="*/ 3890921 w 5042806"/>
              <a:gd name="connsiteY6" fmla="*/ 348169 h 1264496"/>
              <a:gd name="connsiteX7" fmla="*/ 4112390 w 5042806"/>
              <a:gd name="connsiteY7" fmla="*/ 126700 h 1264496"/>
              <a:gd name="connsiteX8" fmla="*/ 4831784 w 5042806"/>
              <a:gd name="connsiteY8" fmla="*/ 0 h 1264496"/>
              <a:gd name="connsiteX9" fmla="*/ 4000656 w 5042806"/>
              <a:gd name="connsiteY9" fmla="*/ 0 h 1264496"/>
              <a:gd name="connsiteX10" fmla="*/ 3996053 w 5042806"/>
              <a:gd name="connsiteY10" fmla="*/ 464 h 1264496"/>
              <a:gd name="connsiteX11" fmla="*/ 632016 w 5042806"/>
              <a:gd name="connsiteY11" fmla="*/ 464 h 1264496"/>
              <a:gd name="connsiteX12" fmla="*/ 0 w 5042806"/>
              <a:gd name="connsiteY12" fmla="*/ 632480 h 1264496"/>
              <a:gd name="connsiteX13" fmla="*/ 632016 w 5042806"/>
              <a:gd name="connsiteY13" fmla="*/ 1264496 h 1264496"/>
              <a:gd name="connsiteX14" fmla="*/ 4000656 w 5042806"/>
              <a:gd name="connsiteY14" fmla="*/ 1264496 h 1264496"/>
              <a:gd name="connsiteX15" fmla="*/ 4218285 w 5042806"/>
              <a:gd name="connsiteY15" fmla="*/ 1264496 h 1264496"/>
              <a:gd name="connsiteX16" fmla="*/ 4831784 w 5042806"/>
              <a:gd name="connsiteY16" fmla="*/ 1264496 h 1264496"/>
              <a:gd name="connsiteX17" fmla="*/ 5042806 w 5042806"/>
              <a:gd name="connsiteY17" fmla="*/ 1053474 h 1264496"/>
              <a:gd name="connsiteX18" fmla="*/ 5042806 w 5042806"/>
              <a:gd name="connsiteY18" fmla="*/ 211022 h 1264496"/>
              <a:gd name="connsiteX19" fmla="*/ 4831784 w 5042806"/>
              <a:gd name="connsiteY19" fmla="*/ 0 h 12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2806" h="1264496">
                <a:moveTo>
                  <a:pt x="4669224" y="126700"/>
                </a:moveTo>
                <a:cubicBezTo>
                  <a:pt x="4791538" y="126700"/>
                  <a:pt x="4890693" y="225855"/>
                  <a:pt x="4890693" y="348169"/>
                </a:cubicBezTo>
                <a:lnTo>
                  <a:pt x="4890693" y="905003"/>
                </a:lnTo>
                <a:cubicBezTo>
                  <a:pt x="4890693" y="1027317"/>
                  <a:pt x="4791538" y="1126472"/>
                  <a:pt x="4669224" y="1126472"/>
                </a:cubicBezTo>
                <a:lnTo>
                  <a:pt x="4112390" y="1126472"/>
                </a:lnTo>
                <a:cubicBezTo>
                  <a:pt x="3990076" y="1126472"/>
                  <a:pt x="3890921" y="1027317"/>
                  <a:pt x="3890921" y="905003"/>
                </a:cubicBezTo>
                <a:lnTo>
                  <a:pt x="3890921" y="348169"/>
                </a:lnTo>
                <a:cubicBezTo>
                  <a:pt x="3890921" y="225855"/>
                  <a:pt x="3990076" y="126700"/>
                  <a:pt x="4112390" y="126700"/>
                </a:cubicBezTo>
                <a:close/>
                <a:moveTo>
                  <a:pt x="4831784" y="0"/>
                </a:moveTo>
                <a:lnTo>
                  <a:pt x="4000656" y="0"/>
                </a:lnTo>
                <a:lnTo>
                  <a:pt x="3996053" y="464"/>
                </a:lnTo>
                <a:lnTo>
                  <a:pt x="632016" y="464"/>
                </a:lnTo>
                <a:cubicBezTo>
                  <a:pt x="282963" y="464"/>
                  <a:pt x="0" y="283427"/>
                  <a:pt x="0" y="632480"/>
                </a:cubicBezTo>
                <a:cubicBezTo>
                  <a:pt x="0" y="981533"/>
                  <a:pt x="282963" y="1264496"/>
                  <a:pt x="632016" y="1264496"/>
                </a:cubicBezTo>
                <a:lnTo>
                  <a:pt x="4000656" y="1264496"/>
                </a:lnTo>
                <a:lnTo>
                  <a:pt x="4218285" y="1264496"/>
                </a:lnTo>
                <a:lnTo>
                  <a:pt x="4831784" y="1264496"/>
                </a:lnTo>
                <a:cubicBezTo>
                  <a:pt x="4948328" y="1264496"/>
                  <a:pt x="5042806" y="1170018"/>
                  <a:pt x="5042806" y="1053474"/>
                </a:cubicBezTo>
                <a:lnTo>
                  <a:pt x="5042806" y="211022"/>
                </a:lnTo>
                <a:cubicBezTo>
                  <a:pt x="5042806" y="94478"/>
                  <a:pt x="4948328" y="0"/>
                  <a:pt x="4831784" y="0"/>
                </a:cubicBez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nl-NL" i="1" dirty="0"/>
              <a:t> 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821462" y="2490783"/>
            <a:ext cx="29398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3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 ngô là thức ăn của châu chấu.</a:t>
            </a:r>
            <a:endParaRPr lang="en-US" sz="23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17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>
            <a:off x="4276436" y="3576293"/>
            <a:ext cx="4716320" cy="804809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76436" y="3754803"/>
            <a:ext cx="4174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ếch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8" name="任意多边形 13"/>
          <p:cNvSpPr/>
          <p:nvPr/>
        </p:nvSpPr>
        <p:spPr>
          <a:xfrm flipH="1">
            <a:off x="8233023" y="3531505"/>
            <a:ext cx="3427065" cy="924671"/>
          </a:xfrm>
          <a:custGeom>
            <a:avLst/>
            <a:gdLst>
              <a:gd name="connsiteX0" fmla="*/ 4669224 w 5042806"/>
              <a:gd name="connsiteY0" fmla="*/ 126700 h 1264496"/>
              <a:gd name="connsiteX1" fmla="*/ 4890693 w 5042806"/>
              <a:gd name="connsiteY1" fmla="*/ 348169 h 1264496"/>
              <a:gd name="connsiteX2" fmla="*/ 4890693 w 5042806"/>
              <a:gd name="connsiteY2" fmla="*/ 905003 h 1264496"/>
              <a:gd name="connsiteX3" fmla="*/ 4669224 w 5042806"/>
              <a:gd name="connsiteY3" fmla="*/ 1126472 h 1264496"/>
              <a:gd name="connsiteX4" fmla="*/ 4112390 w 5042806"/>
              <a:gd name="connsiteY4" fmla="*/ 1126472 h 1264496"/>
              <a:gd name="connsiteX5" fmla="*/ 3890921 w 5042806"/>
              <a:gd name="connsiteY5" fmla="*/ 905003 h 1264496"/>
              <a:gd name="connsiteX6" fmla="*/ 3890921 w 5042806"/>
              <a:gd name="connsiteY6" fmla="*/ 348169 h 1264496"/>
              <a:gd name="connsiteX7" fmla="*/ 4112390 w 5042806"/>
              <a:gd name="connsiteY7" fmla="*/ 126700 h 1264496"/>
              <a:gd name="connsiteX8" fmla="*/ 4831784 w 5042806"/>
              <a:gd name="connsiteY8" fmla="*/ 0 h 1264496"/>
              <a:gd name="connsiteX9" fmla="*/ 4000656 w 5042806"/>
              <a:gd name="connsiteY9" fmla="*/ 0 h 1264496"/>
              <a:gd name="connsiteX10" fmla="*/ 3996053 w 5042806"/>
              <a:gd name="connsiteY10" fmla="*/ 464 h 1264496"/>
              <a:gd name="connsiteX11" fmla="*/ 632016 w 5042806"/>
              <a:gd name="connsiteY11" fmla="*/ 464 h 1264496"/>
              <a:gd name="connsiteX12" fmla="*/ 0 w 5042806"/>
              <a:gd name="connsiteY12" fmla="*/ 632480 h 1264496"/>
              <a:gd name="connsiteX13" fmla="*/ 632016 w 5042806"/>
              <a:gd name="connsiteY13" fmla="*/ 1264496 h 1264496"/>
              <a:gd name="connsiteX14" fmla="*/ 4000656 w 5042806"/>
              <a:gd name="connsiteY14" fmla="*/ 1264496 h 1264496"/>
              <a:gd name="connsiteX15" fmla="*/ 4218285 w 5042806"/>
              <a:gd name="connsiteY15" fmla="*/ 1264496 h 1264496"/>
              <a:gd name="connsiteX16" fmla="*/ 4831784 w 5042806"/>
              <a:gd name="connsiteY16" fmla="*/ 1264496 h 1264496"/>
              <a:gd name="connsiteX17" fmla="*/ 5042806 w 5042806"/>
              <a:gd name="connsiteY17" fmla="*/ 1053474 h 1264496"/>
              <a:gd name="connsiteX18" fmla="*/ 5042806 w 5042806"/>
              <a:gd name="connsiteY18" fmla="*/ 211022 h 1264496"/>
              <a:gd name="connsiteX19" fmla="*/ 4831784 w 5042806"/>
              <a:gd name="connsiteY19" fmla="*/ 0 h 12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2806" h="1264496">
                <a:moveTo>
                  <a:pt x="4669224" y="126700"/>
                </a:moveTo>
                <a:cubicBezTo>
                  <a:pt x="4791538" y="126700"/>
                  <a:pt x="4890693" y="225855"/>
                  <a:pt x="4890693" y="348169"/>
                </a:cubicBezTo>
                <a:lnTo>
                  <a:pt x="4890693" y="905003"/>
                </a:lnTo>
                <a:cubicBezTo>
                  <a:pt x="4890693" y="1027317"/>
                  <a:pt x="4791538" y="1126472"/>
                  <a:pt x="4669224" y="1126472"/>
                </a:cubicBezTo>
                <a:lnTo>
                  <a:pt x="4112390" y="1126472"/>
                </a:lnTo>
                <a:cubicBezTo>
                  <a:pt x="3990076" y="1126472"/>
                  <a:pt x="3890921" y="1027317"/>
                  <a:pt x="3890921" y="905003"/>
                </a:cubicBezTo>
                <a:lnTo>
                  <a:pt x="3890921" y="348169"/>
                </a:lnTo>
                <a:cubicBezTo>
                  <a:pt x="3890921" y="225855"/>
                  <a:pt x="3990076" y="126700"/>
                  <a:pt x="4112390" y="126700"/>
                </a:cubicBezTo>
                <a:close/>
                <a:moveTo>
                  <a:pt x="4831784" y="0"/>
                </a:moveTo>
                <a:lnTo>
                  <a:pt x="4000656" y="0"/>
                </a:lnTo>
                <a:lnTo>
                  <a:pt x="3996053" y="464"/>
                </a:lnTo>
                <a:lnTo>
                  <a:pt x="632016" y="464"/>
                </a:lnTo>
                <a:cubicBezTo>
                  <a:pt x="282963" y="464"/>
                  <a:pt x="0" y="283427"/>
                  <a:pt x="0" y="632480"/>
                </a:cubicBezTo>
                <a:cubicBezTo>
                  <a:pt x="0" y="981533"/>
                  <a:pt x="282963" y="1264496"/>
                  <a:pt x="632016" y="1264496"/>
                </a:cubicBezTo>
                <a:lnTo>
                  <a:pt x="4000656" y="1264496"/>
                </a:lnTo>
                <a:lnTo>
                  <a:pt x="4218285" y="1264496"/>
                </a:lnTo>
                <a:lnTo>
                  <a:pt x="4831784" y="1264496"/>
                </a:lnTo>
                <a:cubicBezTo>
                  <a:pt x="4948328" y="1264496"/>
                  <a:pt x="5042806" y="1170018"/>
                  <a:pt x="5042806" y="1053474"/>
                </a:cubicBezTo>
                <a:lnTo>
                  <a:pt x="5042806" y="211022"/>
                </a:lnTo>
                <a:cubicBezTo>
                  <a:pt x="5042806" y="94478"/>
                  <a:pt x="4948328" y="0"/>
                  <a:pt x="4831784" y="0"/>
                </a:cubicBez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nl-NL" i="1" dirty="0"/>
              <a:t> 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770834" y="3694602"/>
            <a:ext cx="29398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Là châu chấu</a:t>
            </a:r>
            <a:endParaRPr lang="en-US" sz="2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992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12" grpId="0" animBg="1"/>
      <p:bldP spid="4" grpId="0"/>
      <p:bldP spid="14" grpId="0" animBg="1"/>
      <p:bldP spid="8" grpId="0"/>
      <p:bldP spid="15" grpId="0" animBg="1"/>
      <p:bldP spid="10" grpId="0"/>
      <p:bldP spid="17" grpId="0" animBg="1"/>
      <p:bldP spid="16" grpId="0"/>
      <p:bldP spid="18" grpId="0" animBg="1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69454" y="138545"/>
            <a:ext cx="11333019" cy="6373091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7946" l="19827" r="39075">
                        <a14:foregroundMark x1="24783" y1="6399" x2="24866" y2="8259"/>
                        <a14:foregroundMark x1="33209" y1="3646" x2="34077" y2="5357"/>
                        <a14:foregroundMark x1="33870" y1="11905" x2="34366" y2="13616"/>
                        <a14:foregroundMark x1="25568" y1="22545" x2="24990" y2="24256"/>
                        <a14:foregroundMark x1="34242" y1="40179" x2="35233" y2="41369"/>
                        <a14:foregroundMark x1="22016" y1="79613" x2="36349" y2="78423"/>
                        <a14:foregroundMark x1="22098" y1="85268" x2="38083" y2="85491"/>
                        <a14:backgroundMark x1="35812" y1="14955" x2="37133" y2="19643"/>
                        <a14:backgroundMark x1="26311" y1="14955" x2="26311" y2="14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0" r="61697" b="22229"/>
          <a:stretch/>
        </p:blipFill>
        <p:spPr>
          <a:xfrm>
            <a:off x="1450513" y="606521"/>
            <a:ext cx="1516088" cy="35198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68" t="44714" r="34431" b="36161"/>
          <a:stretch/>
        </p:blipFill>
        <p:spPr>
          <a:xfrm>
            <a:off x="4186087" y="1772840"/>
            <a:ext cx="4411663" cy="25780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6" b="98557" l="16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389" y="1884305"/>
            <a:ext cx="845463" cy="5085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072" l="454" r="100000">
                        <a14:foregroundMark x1="70644" y1="34549" x2="72956" y2="35477"/>
                        <a14:foregroundMark x1="22213" y1="13859" x2="30099" y2="20955"/>
                        <a14:foregroundMark x1="20685" y1="3979" x2="22213" y2="12931"/>
                        <a14:foregroundMark x1="19158" y1="4310" x2="21841" y2="6167"/>
                        <a14:foregroundMark x1="24897" y1="19098" x2="27415" y2="21618"/>
                        <a14:foregroundMark x1="23576" y1="20358" x2="24319" y2="22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024" y="1424968"/>
            <a:ext cx="2944963" cy="23168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3156" y="344734"/>
            <a:ext cx="8026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chuỗi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gồm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châu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chấu</a:t>
            </a: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ếch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4140973" y="4503514"/>
            <a:ext cx="971550" cy="1861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5124021" y="4287231"/>
            <a:ext cx="1943100" cy="492125"/>
          </a:xfrm>
          <a:prstGeom prst="flowChartTerminator">
            <a:avLst/>
          </a:prstGeom>
          <a:solidFill>
            <a:srgbClr val="CCFFCC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0033CC"/>
                </a:solidFill>
              </a:rPr>
              <a:t>Châu</a:t>
            </a:r>
            <a:r>
              <a:rPr lang="en-US" altLang="vi-VN" sz="2800" b="1" dirty="0">
                <a:solidFill>
                  <a:srgbClr val="0033CC"/>
                </a:solidFill>
              </a:rPr>
              <a:t> </a:t>
            </a:r>
            <a:r>
              <a:rPr lang="en-US" altLang="vi-VN" sz="2800" b="1" dirty="0" err="1">
                <a:solidFill>
                  <a:srgbClr val="0033CC"/>
                </a:solidFill>
              </a:rPr>
              <a:t>chấu</a:t>
            </a:r>
            <a:endParaRPr lang="en-US" altLang="vi-VN" sz="2800" dirty="0">
              <a:solidFill>
                <a:srgbClr val="0033CC"/>
              </a:solidFill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2505572" y="4235965"/>
            <a:ext cx="1600200" cy="536575"/>
          </a:xfrm>
          <a:prstGeom prst="flowChartPreparation">
            <a:avLst/>
          </a:prstGeom>
          <a:solidFill>
            <a:srgbClr val="CCFFCC"/>
          </a:solidFill>
          <a:ln w="28575">
            <a:solidFill>
              <a:srgbClr val="CC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990099"/>
                </a:solidFill>
              </a:rPr>
              <a:t>Cây</a:t>
            </a:r>
            <a:r>
              <a:rPr lang="en-US" altLang="vi-VN" sz="2800" b="1" dirty="0">
                <a:solidFill>
                  <a:srgbClr val="990099"/>
                </a:solidFill>
              </a:rPr>
              <a:t> </a:t>
            </a:r>
            <a:r>
              <a:rPr lang="en-US" altLang="vi-VN" sz="2800" b="1" dirty="0" err="1">
                <a:solidFill>
                  <a:srgbClr val="990099"/>
                </a:solidFill>
              </a:rPr>
              <a:t>ngô</a:t>
            </a:r>
            <a:endParaRPr lang="en-US" altLang="vi-VN" sz="2800" b="1" dirty="0">
              <a:solidFill>
                <a:srgbClr val="000000"/>
              </a:solidFill>
            </a:endParaRP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7076357" y="4562016"/>
            <a:ext cx="8001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AutoShape 14"/>
          <p:cNvSpPr>
            <a:spLocks noChangeArrowheads="1"/>
          </p:cNvSpPr>
          <p:nvPr/>
        </p:nvSpPr>
        <p:spPr bwMode="auto">
          <a:xfrm>
            <a:off x="7876225" y="4322648"/>
            <a:ext cx="1600200" cy="457200"/>
          </a:xfrm>
          <a:prstGeom prst="flowChartPreparation">
            <a:avLst/>
          </a:prstGeom>
          <a:solidFill>
            <a:srgbClr val="CCFFCC"/>
          </a:solidFill>
          <a:ln w="28575">
            <a:solidFill>
              <a:srgbClr val="CC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990099"/>
                </a:solidFill>
              </a:rPr>
              <a:t>Ếch</a:t>
            </a:r>
            <a:endParaRPr lang="en-US" altLang="vi-VN" sz="2800" b="1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4691" y="5019321"/>
            <a:ext cx="10042544" cy="1077218"/>
          </a:xfrm>
          <a:prstGeom prst="rect">
            <a:avLst/>
          </a:prstGeom>
          <a:ln w="19050"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rút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mối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hệ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này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9101" y="5343170"/>
            <a:ext cx="9973724" cy="553998"/>
          </a:xfrm>
          <a:prstGeom prst="rect">
            <a:avLst/>
          </a:prstGeom>
          <a:ln w="19050"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này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kia</a:t>
            </a:r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194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5" grpId="1" animBg="1"/>
      <p:bldP spid="16" grpId="0" animBg="1"/>
      <p:bldP spid="1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321" y="-77766"/>
            <a:ext cx="3898370" cy="2245461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24694" y="2347215"/>
            <a:ext cx="1107996" cy="2119865"/>
            <a:chOff x="124694" y="2347215"/>
            <a:chExt cx="1107996" cy="2119865"/>
          </a:xfrm>
        </p:grpSpPr>
        <p:grpSp>
          <p:nvGrpSpPr>
            <p:cNvPr id="8" name="组合 7"/>
            <p:cNvGrpSpPr/>
            <p:nvPr/>
          </p:nvGrpSpPr>
          <p:grpSpPr>
            <a:xfrm>
              <a:off x="770183" y="2347215"/>
              <a:ext cx="179916" cy="1100108"/>
              <a:chOff x="4524245" y="3111810"/>
              <a:chExt cx="134937" cy="825081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4524246" y="3111810"/>
                <a:ext cx="134936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4524246" y="3111810"/>
                <a:ext cx="0" cy="74677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>
                <a:off x="4524245" y="3852541"/>
                <a:ext cx="127498" cy="843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矩形 8"/>
            <p:cNvSpPr/>
            <p:nvPr/>
          </p:nvSpPr>
          <p:spPr>
            <a:xfrm>
              <a:off x="124694" y="3266751"/>
              <a:ext cx="110799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55BE23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55BE23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869778" y="2347215"/>
            <a:ext cx="1107996" cy="2119865"/>
            <a:chOff x="3869778" y="2347215"/>
            <a:chExt cx="1107996" cy="2119865"/>
          </a:xfrm>
        </p:grpSpPr>
        <p:grpSp>
          <p:nvGrpSpPr>
            <p:cNvPr id="16" name="组合 15"/>
            <p:cNvGrpSpPr/>
            <p:nvPr/>
          </p:nvGrpSpPr>
          <p:grpSpPr>
            <a:xfrm>
              <a:off x="4515267" y="2347215"/>
              <a:ext cx="179916" cy="1100108"/>
              <a:chOff x="4524245" y="3111810"/>
              <a:chExt cx="134937" cy="825081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4524246" y="3111810"/>
                <a:ext cx="134936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4524246" y="3111810"/>
                <a:ext cx="0" cy="74677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4524245" y="3852541"/>
                <a:ext cx="127498" cy="843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矩形 16"/>
            <p:cNvSpPr/>
            <p:nvPr/>
          </p:nvSpPr>
          <p:spPr>
            <a:xfrm>
              <a:off x="3869778" y="3266751"/>
              <a:ext cx="110799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3E8AD5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3E8AD5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614862" y="2347215"/>
            <a:ext cx="1107996" cy="2119865"/>
            <a:chOff x="7614862" y="2347215"/>
            <a:chExt cx="1107996" cy="2119865"/>
          </a:xfrm>
        </p:grpSpPr>
        <p:grpSp>
          <p:nvGrpSpPr>
            <p:cNvPr id="24" name="组合 23"/>
            <p:cNvGrpSpPr/>
            <p:nvPr/>
          </p:nvGrpSpPr>
          <p:grpSpPr>
            <a:xfrm>
              <a:off x="8260351" y="2347215"/>
              <a:ext cx="179916" cy="1100108"/>
              <a:chOff x="4524245" y="3111810"/>
              <a:chExt cx="134937" cy="825081"/>
            </a:xfrm>
          </p:grpSpPr>
          <p:cxnSp>
            <p:nvCxnSpPr>
              <p:cNvPr id="26" name="直接连接符 25"/>
              <p:cNvCxnSpPr/>
              <p:nvPr/>
            </p:nvCxnSpPr>
            <p:spPr>
              <a:xfrm>
                <a:off x="4524246" y="3111810"/>
                <a:ext cx="134936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>
                <a:off x="4524246" y="3111810"/>
                <a:ext cx="0" cy="74677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4524245" y="3852541"/>
                <a:ext cx="127498" cy="843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矩形 24"/>
            <p:cNvSpPr/>
            <p:nvPr/>
          </p:nvSpPr>
          <p:spPr>
            <a:xfrm>
              <a:off x="7614862" y="3266751"/>
              <a:ext cx="110799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55BE23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55BE23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6CCEDA6-0C56-47DD-8AAB-DEA99F80BACB}"/>
              </a:ext>
            </a:extLst>
          </p:cNvPr>
          <p:cNvGrpSpPr/>
          <p:nvPr/>
        </p:nvGrpSpPr>
        <p:grpSpPr>
          <a:xfrm>
            <a:off x="2558474" y="612328"/>
            <a:ext cx="7398324" cy="3879649"/>
            <a:chOff x="3588005" y="0"/>
            <a:chExt cx="5866667" cy="1760478"/>
          </a:xfrm>
        </p:grpSpPr>
        <p:sp>
          <p:nvSpPr>
            <p:cNvPr id="55" name="Freeform 43">
              <a:extLst>
                <a:ext uri="{FF2B5EF4-FFF2-40B4-BE49-F238E27FC236}">
                  <a16:creationId xmlns:a16="http://schemas.microsoft.com/office/drawing/2014/main" id="{8C8521F1-BFF2-44B6-B2D9-B61782E9C4A2}"/>
                </a:ext>
              </a:extLst>
            </p:cNvPr>
            <p:cNvSpPr/>
            <p:nvPr/>
          </p:nvSpPr>
          <p:spPr>
            <a:xfrm>
              <a:off x="3588005" y="726558"/>
              <a:ext cx="5866667" cy="1033920"/>
            </a:xfrm>
            <a:custGeom>
              <a:avLst/>
              <a:gdLst>
                <a:gd name="connsiteX0" fmla="*/ 5624525 w 5866667"/>
                <a:gd name="connsiteY0" fmla="*/ 107583 h 1033920"/>
                <a:gd name="connsiteX1" fmla="*/ 5501785 w 5866667"/>
                <a:gd name="connsiteY1" fmla="*/ 230323 h 1033920"/>
                <a:gd name="connsiteX2" fmla="*/ 5624525 w 5866667"/>
                <a:gd name="connsiteY2" fmla="*/ 353063 h 1033920"/>
                <a:gd name="connsiteX3" fmla="*/ 5747265 w 5866667"/>
                <a:gd name="connsiteY3" fmla="*/ 230323 h 1033920"/>
                <a:gd name="connsiteX4" fmla="*/ 5624525 w 5866667"/>
                <a:gd name="connsiteY4" fmla="*/ 107583 h 1033920"/>
                <a:gd name="connsiteX5" fmla="*/ 254666 w 5866667"/>
                <a:gd name="connsiteY5" fmla="*/ 107583 h 1033920"/>
                <a:gd name="connsiteX6" fmla="*/ 131926 w 5866667"/>
                <a:gd name="connsiteY6" fmla="*/ 230323 h 1033920"/>
                <a:gd name="connsiteX7" fmla="*/ 254666 w 5866667"/>
                <a:gd name="connsiteY7" fmla="*/ 353063 h 1033920"/>
                <a:gd name="connsiteX8" fmla="*/ 377406 w 5866667"/>
                <a:gd name="connsiteY8" fmla="*/ 230323 h 1033920"/>
                <a:gd name="connsiteX9" fmla="*/ 254666 w 5866667"/>
                <a:gd name="connsiteY9" fmla="*/ 107583 h 1033920"/>
                <a:gd name="connsiteX10" fmla="*/ 172323 w 5866667"/>
                <a:gd name="connsiteY10" fmla="*/ 0 h 1033920"/>
                <a:gd name="connsiteX11" fmla="*/ 5694344 w 5866667"/>
                <a:gd name="connsiteY11" fmla="*/ 0 h 1033920"/>
                <a:gd name="connsiteX12" fmla="*/ 5866667 w 5866667"/>
                <a:gd name="connsiteY12" fmla="*/ 172323 h 1033920"/>
                <a:gd name="connsiteX13" fmla="*/ 5866667 w 5866667"/>
                <a:gd name="connsiteY13" fmla="*/ 861597 h 1033920"/>
                <a:gd name="connsiteX14" fmla="*/ 5694344 w 5866667"/>
                <a:gd name="connsiteY14" fmla="*/ 1033920 h 1033920"/>
                <a:gd name="connsiteX15" fmla="*/ 172323 w 5866667"/>
                <a:gd name="connsiteY15" fmla="*/ 1033920 h 1033920"/>
                <a:gd name="connsiteX16" fmla="*/ 0 w 5866667"/>
                <a:gd name="connsiteY16" fmla="*/ 861597 h 1033920"/>
                <a:gd name="connsiteX17" fmla="*/ 0 w 5866667"/>
                <a:gd name="connsiteY17" fmla="*/ 172323 h 1033920"/>
                <a:gd name="connsiteX18" fmla="*/ 172323 w 5866667"/>
                <a:gd name="connsiteY18" fmla="*/ 0 h 103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66667" h="1033920">
                  <a:moveTo>
                    <a:pt x="5624525" y="107583"/>
                  </a:moveTo>
                  <a:cubicBezTo>
                    <a:pt x="5556738" y="107583"/>
                    <a:pt x="5501785" y="162536"/>
                    <a:pt x="5501785" y="230323"/>
                  </a:cubicBezTo>
                  <a:cubicBezTo>
                    <a:pt x="5501785" y="298110"/>
                    <a:pt x="5556738" y="353063"/>
                    <a:pt x="5624525" y="353063"/>
                  </a:cubicBezTo>
                  <a:cubicBezTo>
                    <a:pt x="5692312" y="353063"/>
                    <a:pt x="5747265" y="298110"/>
                    <a:pt x="5747265" y="230323"/>
                  </a:cubicBezTo>
                  <a:cubicBezTo>
                    <a:pt x="5747265" y="162536"/>
                    <a:pt x="5692312" y="107583"/>
                    <a:pt x="5624525" y="107583"/>
                  </a:cubicBezTo>
                  <a:close/>
                  <a:moveTo>
                    <a:pt x="254666" y="107583"/>
                  </a:moveTo>
                  <a:cubicBezTo>
                    <a:pt x="186879" y="107583"/>
                    <a:pt x="131926" y="162536"/>
                    <a:pt x="131926" y="230323"/>
                  </a:cubicBezTo>
                  <a:cubicBezTo>
                    <a:pt x="131926" y="298110"/>
                    <a:pt x="186879" y="353063"/>
                    <a:pt x="254666" y="353063"/>
                  </a:cubicBezTo>
                  <a:cubicBezTo>
                    <a:pt x="322453" y="353063"/>
                    <a:pt x="377406" y="298110"/>
                    <a:pt x="377406" y="230323"/>
                  </a:cubicBezTo>
                  <a:cubicBezTo>
                    <a:pt x="377406" y="162536"/>
                    <a:pt x="322453" y="107583"/>
                    <a:pt x="254666" y="107583"/>
                  </a:cubicBezTo>
                  <a:close/>
                  <a:moveTo>
                    <a:pt x="172323" y="0"/>
                  </a:moveTo>
                  <a:lnTo>
                    <a:pt x="5694344" y="0"/>
                  </a:lnTo>
                  <a:cubicBezTo>
                    <a:pt x="5789515" y="0"/>
                    <a:pt x="5866667" y="77152"/>
                    <a:pt x="5866667" y="172323"/>
                  </a:cubicBezTo>
                  <a:lnTo>
                    <a:pt x="5866667" y="861597"/>
                  </a:lnTo>
                  <a:cubicBezTo>
                    <a:pt x="5866667" y="956768"/>
                    <a:pt x="5789515" y="1033920"/>
                    <a:pt x="5694344" y="1033920"/>
                  </a:cubicBezTo>
                  <a:lnTo>
                    <a:pt x="172323" y="1033920"/>
                  </a:lnTo>
                  <a:cubicBezTo>
                    <a:pt x="77152" y="1033920"/>
                    <a:pt x="0" y="956768"/>
                    <a:pt x="0" y="861597"/>
                  </a:cubicBezTo>
                  <a:lnTo>
                    <a:pt x="0" y="172323"/>
                  </a:lnTo>
                  <a:cubicBezTo>
                    <a:pt x="0" y="77152"/>
                    <a:pt x="77152" y="0"/>
                    <a:pt x="172323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FFC000"/>
              </a:solidFill>
            </a:ln>
            <a:effectLst>
              <a:outerShdw blurRad="127000" dist="63500" dir="2700000" algn="tl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6725630-9E5B-42C9-A65D-AF1628309369}"/>
                </a:ext>
              </a:extLst>
            </p:cNvPr>
            <p:cNvCxnSpPr/>
            <p:nvPr/>
          </p:nvCxnSpPr>
          <p:spPr>
            <a:xfrm flipV="1">
              <a:off x="9233415" y="0"/>
              <a:ext cx="0" cy="966522"/>
            </a:xfrm>
            <a:prstGeom prst="line">
              <a:avLst/>
            </a:prstGeom>
            <a:ln w="127000" cap="rnd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E3BF2A7-70D8-4E47-974D-54EF5EA81C09}"/>
                </a:ext>
              </a:extLst>
            </p:cNvPr>
            <p:cNvCxnSpPr/>
            <p:nvPr/>
          </p:nvCxnSpPr>
          <p:spPr>
            <a:xfrm flipV="1">
              <a:off x="3854802" y="0"/>
              <a:ext cx="0" cy="966522"/>
            </a:xfrm>
            <a:prstGeom prst="line">
              <a:avLst/>
            </a:prstGeom>
            <a:ln w="127000" cap="rnd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2841065" y="2347214"/>
            <a:ext cx="669098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9974">
                        <a14:foregroundMark x1="19141" y1="36342" x2="25391" y2="43247"/>
                        <a14:foregroundMark x1="73438" y1="40157" x2="70833" y2="53725"/>
                        <a14:foregroundMark x1="80078" y1="54694" x2="86068" y2="62871"/>
                        <a14:foregroundMark x1="43945" y1="55058" x2="48242" y2="58571"/>
                        <a14:foregroundMark x1="54622" y1="47002" x2="53451" y2="51726"/>
                        <a14:foregroundMark x1="44661" y1="35009" x2="49284" y2="38764"/>
                        <a14:foregroundMark x1="58984" y1="36099" x2="65039" y2="41066"/>
                        <a14:foregroundMark x1="30924" y1="32586" x2="29883" y2="49667"/>
                        <a14:foregroundMark x1="20443" y1="43368" x2="18034" y2="48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374" y="3156120"/>
            <a:ext cx="3341759" cy="35912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967" r="89992">
                        <a14:foregroundMark x1="58023" y1="22192" x2="64806" y2="257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252" y="2984523"/>
            <a:ext cx="6146377" cy="36878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3837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origami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84728" y="270406"/>
            <a:ext cx="11850255" cy="6373091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682586" y="5908963"/>
            <a:ext cx="6743700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CCFF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FF0000"/>
                </a:solidFill>
              </a:rPr>
              <a:t>S</a:t>
            </a:r>
            <a:r>
              <a:rPr lang="vi-VN" sz="3000" b="1" dirty="0">
                <a:solidFill>
                  <a:srgbClr val="FF0000"/>
                </a:solidFill>
              </a:rPr>
              <a:t>ơ đ</a:t>
            </a:r>
            <a:r>
              <a:rPr lang="en-US" sz="3000" b="1" dirty="0">
                <a:solidFill>
                  <a:srgbClr val="FF0000"/>
                </a:solidFill>
              </a:rPr>
              <a:t>ồ</a:t>
            </a:r>
            <a:r>
              <a:rPr lang="vi-VN" sz="3000" b="1" dirty="0">
                <a:solidFill>
                  <a:srgbClr val="FF0000"/>
                </a:solidFill>
              </a:rPr>
              <a:t> chuỗi thức ăn trong tự nhiên</a:t>
            </a:r>
            <a:endParaRPr lang="vi-VN" altLang="vi-VN" sz="30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1" y="1282665"/>
            <a:ext cx="3444008" cy="2365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858" y="1175042"/>
            <a:ext cx="3637343" cy="2343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245" y="1650336"/>
            <a:ext cx="3637277" cy="25890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4113265" y="5362495"/>
            <a:ext cx="971550" cy="1861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5082885" y="5093397"/>
            <a:ext cx="1943100" cy="492125"/>
          </a:xfrm>
          <a:prstGeom prst="flowChartTerminator">
            <a:avLst/>
          </a:prstGeom>
          <a:solidFill>
            <a:srgbClr val="CCFFCC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0033CC"/>
                </a:solidFill>
              </a:rPr>
              <a:t>Con </a:t>
            </a:r>
            <a:r>
              <a:rPr lang="en-US" altLang="vi-VN" sz="2800" b="1" dirty="0" err="1">
                <a:solidFill>
                  <a:srgbClr val="0033CC"/>
                </a:solidFill>
              </a:rPr>
              <a:t>gà</a:t>
            </a:r>
            <a:endParaRPr lang="en-US" altLang="vi-VN" sz="2800" b="1" dirty="0">
              <a:solidFill>
                <a:srgbClr val="0033CC"/>
              </a:solidFill>
            </a:endParaRP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2477864" y="5094946"/>
            <a:ext cx="1600200" cy="536575"/>
          </a:xfrm>
          <a:prstGeom prst="flowChartPreparation">
            <a:avLst/>
          </a:prstGeom>
          <a:solidFill>
            <a:srgbClr val="CCFFCC"/>
          </a:solidFill>
          <a:ln w="28575">
            <a:solidFill>
              <a:srgbClr val="CC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000000"/>
                </a:solidFill>
              </a:rPr>
              <a:t>Con </a:t>
            </a:r>
            <a:r>
              <a:rPr lang="en-US" altLang="vi-VN" sz="2800" b="1" dirty="0" err="1">
                <a:solidFill>
                  <a:srgbClr val="000000"/>
                </a:solidFill>
              </a:rPr>
              <a:t>giun</a:t>
            </a:r>
            <a:endParaRPr lang="en-US" altLang="vi-VN" sz="2800" b="1" dirty="0">
              <a:solidFill>
                <a:srgbClr val="000000"/>
              </a:solidFill>
            </a:endParaRPr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7048649" y="5420997"/>
            <a:ext cx="8001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7848749" y="5166092"/>
            <a:ext cx="1960501" cy="457200"/>
          </a:xfrm>
          <a:prstGeom prst="flowChartPreparation">
            <a:avLst/>
          </a:prstGeom>
          <a:solidFill>
            <a:srgbClr val="CCFFCC"/>
          </a:solidFill>
          <a:ln w="28575">
            <a:solidFill>
              <a:srgbClr val="CC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000000"/>
                </a:solidFill>
              </a:rPr>
              <a:t>Con </a:t>
            </a:r>
            <a:r>
              <a:rPr lang="en-US" altLang="vi-VN" sz="2800" b="1" dirty="0" err="1">
                <a:solidFill>
                  <a:srgbClr val="000000"/>
                </a:solidFill>
              </a:rPr>
              <a:t>chồn</a:t>
            </a:r>
            <a:endParaRPr lang="en-US" altLang="vi-VN" sz="2800" b="1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389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1" y="785091"/>
            <a:ext cx="13605165" cy="7315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6" y="1982911"/>
            <a:ext cx="3676506" cy="2459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938" y="1902691"/>
            <a:ext cx="4085102" cy="2635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791" y="1982911"/>
            <a:ext cx="3844518" cy="2635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5082885" y="5093397"/>
            <a:ext cx="1943100" cy="492125"/>
          </a:xfrm>
          <a:prstGeom prst="flowChartTerminator">
            <a:avLst/>
          </a:prstGeom>
          <a:solidFill>
            <a:srgbClr val="CCFFCC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0033CC"/>
                </a:solidFill>
              </a:rPr>
              <a:t>Sâu</a:t>
            </a:r>
            <a:endParaRPr lang="en-US" altLang="vi-VN" sz="2800" b="1" dirty="0">
              <a:solidFill>
                <a:srgbClr val="0033CC"/>
              </a:solidFill>
            </a:endParaRPr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2477864" y="5094946"/>
            <a:ext cx="1600200" cy="536575"/>
          </a:xfrm>
          <a:prstGeom prst="flowChartPreparation">
            <a:avLst/>
          </a:prstGeom>
          <a:solidFill>
            <a:srgbClr val="CCFFCC"/>
          </a:solidFill>
          <a:ln w="28575">
            <a:solidFill>
              <a:srgbClr val="CC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000000"/>
                </a:solidFill>
              </a:rPr>
              <a:t>Cây</a:t>
            </a:r>
            <a:r>
              <a:rPr lang="en-US" altLang="vi-VN" sz="2800" b="1" dirty="0">
                <a:solidFill>
                  <a:srgbClr val="000000"/>
                </a:solidFill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</a:rPr>
              <a:t>rau</a:t>
            </a:r>
            <a:endParaRPr lang="en-US" altLang="vi-VN" sz="2800" b="1" dirty="0">
              <a:solidFill>
                <a:srgbClr val="000000"/>
              </a:solidFill>
            </a:endParaRP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7048649" y="5420997"/>
            <a:ext cx="80010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7848749" y="5166092"/>
            <a:ext cx="1960501" cy="457200"/>
          </a:xfrm>
          <a:prstGeom prst="flowChartPreparation">
            <a:avLst/>
          </a:prstGeom>
          <a:solidFill>
            <a:srgbClr val="CCFFCC"/>
          </a:solidFill>
          <a:ln w="28575">
            <a:solidFill>
              <a:srgbClr val="CC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000000"/>
                </a:solidFill>
              </a:rPr>
              <a:t>Chim</a:t>
            </a:r>
            <a:endParaRPr lang="en-US" altLang="vi-VN" sz="2800" b="1" dirty="0">
              <a:solidFill>
                <a:srgbClr val="000000"/>
              </a:solidFill>
            </a:endParaRPr>
          </a:p>
        </p:txBody>
      </p:sp>
      <p:sp>
        <p:nvSpPr>
          <p:cNvPr id="18" name="Line 10"/>
          <p:cNvSpPr>
            <a:spLocks noChangeShapeType="1"/>
          </p:cNvSpPr>
          <p:nvPr/>
        </p:nvSpPr>
        <p:spPr bwMode="auto">
          <a:xfrm>
            <a:off x="4113265" y="5362495"/>
            <a:ext cx="971550" cy="1861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2821131" y="6030794"/>
            <a:ext cx="6743700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CCFF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FF0000"/>
                </a:solidFill>
              </a:rPr>
              <a:t>S</a:t>
            </a:r>
            <a:r>
              <a:rPr lang="vi-VN" sz="3000" b="1" dirty="0">
                <a:solidFill>
                  <a:srgbClr val="FF0000"/>
                </a:solidFill>
              </a:rPr>
              <a:t>ơ đ</a:t>
            </a:r>
            <a:r>
              <a:rPr lang="en-US" sz="3000" b="1" dirty="0">
                <a:solidFill>
                  <a:srgbClr val="FF0000"/>
                </a:solidFill>
              </a:rPr>
              <a:t>ồ</a:t>
            </a:r>
            <a:r>
              <a:rPr lang="vi-VN" sz="3000" b="1" dirty="0">
                <a:solidFill>
                  <a:srgbClr val="FF0000"/>
                </a:solidFill>
              </a:rPr>
              <a:t> chuỗi thức ăn trong tự nhiên</a:t>
            </a:r>
            <a:endParaRPr lang="vi-VN" altLang="vi-VN" sz="3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929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4887129" y="2118819"/>
            <a:ext cx="16837879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0" b="1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THỬ TÀI </a:t>
            </a:r>
          </a:p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0" b="1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                           NHANH TRÍ</a:t>
            </a:r>
            <a:endParaRPr kumimoji="0" lang="en-US" sz="10000" b="1" i="0" u="none" strike="noStrike" kern="1200" cap="none" spc="0" normalizeH="0" baseline="0" noProof="0" dirty="0">
              <a:ln w="19050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SVN-Poky's" panose="020B0606040200020203" pitchFamily="34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5256179" y="2118819"/>
            <a:ext cx="1720692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THỬ</a:t>
            </a:r>
            <a:r>
              <a:rPr kumimoji="0" lang="en-US" sz="10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TÀI </a:t>
            </a:r>
          </a:p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0" b="1" dirty="0">
                <a:solidFill>
                  <a:srgbClr val="C00000"/>
                </a:solidFill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                            </a:t>
            </a:r>
            <a:r>
              <a:rPr kumimoji="0" lang="en-US" sz="10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NHANH TRÍ</a:t>
            </a:r>
            <a:endParaRPr kumimoji="0" lang="en-US" sz="10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VN-Poky's" panose="020B0606040200020203" pitchFamily="34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137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562" y="3910215"/>
            <a:ext cx="6772211" cy="1898998"/>
          </a:xfrm>
          <a:prstGeom prst="rect">
            <a:avLst/>
          </a:prstGeom>
        </p:spPr>
      </p:pic>
      <p:pic>
        <p:nvPicPr>
          <p:cNvPr id="3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23" y="2186219"/>
            <a:ext cx="6691151" cy="18989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390" y="398906"/>
            <a:ext cx="6744383" cy="205858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11" y="-134380"/>
            <a:ext cx="4201589" cy="242011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922" y="3457473"/>
            <a:ext cx="1656835" cy="440718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5604648" y="521679"/>
            <a:ext cx="19073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altLang="zh-CN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endParaRPr lang="en-US" altLang="zh-CN" sz="3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731173" y="2197617"/>
            <a:ext cx="1437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Kĩ</a:t>
            </a:r>
            <a:r>
              <a:rPr lang="en-US" altLang="zh-CN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endParaRPr lang="en-US" altLang="zh-CN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367870" y="3926550"/>
            <a:ext cx="1628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altLang="zh-CN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endParaRPr lang="en-US" altLang="zh-CN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4499881" y="901080"/>
            <a:ext cx="947361" cy="833677"/>
            <a:chOff x="5607765" y="427939"/>
            <a:chExt cx="947361" cy="833677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7765" y="427939"/>
              <a:ext cx="947361" cy="833677"/>
            </a:xfrm>
            <a:prstGeom prst="rect">
              <a:avLst/>
            </a:prstGeom>
          </p:spPr>
        </p:pic>
        <p:sp>
          <p:nvSpPr>
            <p:cNvPr id="22" name="TextBox 50"/>
            <p:cNvSpPr txBox="1"/>
            <p:nvPr/>
          </p:nvSpPr>
          <p:spPr>
            <a:xfrm flipH="1">
              <a:off x="5729300" y="627188"/>
              <a:ext cx="758076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en-US" altLang="zh-CN" sz="3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1</a:t>
              </a:r>
              <a:endParaRPr lang="zh-CN" altLang="en-US" sz="3600" dirty="0">
                <a:solidFill>
                  <a:schemeClr val="bg1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801371" y="2655907"/>
            <a:ext cx="981730" cy="838397"/>
            <a:chOff x="5607765" y="1505740"/>
            <a:chExt cx="981730" cy="838397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7765" y="1505740"/>
              <a:ext cx="981730" cy="838397"/>
            </a:xfrm>
            <a:prstGeom prst="rect">
              <a:avLst/>
            </a:prstGeom>
          </p:spPr>
        </p:pic>
        <p:sp>
          <p:nvSpPr>
            <p:cNvPr id="23" name="TextBox 50"/>
            <p:cNvSpPr txBox="1"/>
            <p:nvPr/>
          </p:nvSpPr>
          <p:spPr>
            <a:xfrm flipH="1">
              <a:off x="5738020" y="1680259"/>
              <a:ext cx="758076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en-US" altLang="zh-CN" sz="3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2</a:t>
              </a:r>
              <a:endParaRPr lang="zh-CN" altLang="en-US" sz="3600" dirty="0">
                <a:solidFill>
                  <a:schemeClr val="bg1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449177" y="4272243"/>
            <a:ext cx="947361" cy="833677"/>
            <a:chOff x="5607764" y="2597795"/>
            <a:chExt cx="947361" cy="833677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7764" y="2597795"/>
              <a:ext cx="947361" cy="833677"/>
            </a:xfrm>
            <a:prstGeom prst="rect">
              <a:avLst/>
            </a:prstGeom>
          </p:spPr>
        </p:pic>
        <p:sp>
          <p:nvSpPr>
            <p:cNvPr id="24" name="TextBox 50"/>
            <p:cNvSpPr txBox="1"/>
            <p:nvPr/>
          </p:nvSpPr>
          <p:spPr>
            <a:xfrm flipH="1">
              <a:off x="5743914" y="2793658"/>
              <a:ext cx="758076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en-US" altLang="zh-CN" sz="3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3</a:t>
              </a:r>
              <a:endParaRPr lang="zh-CN" altLang="en-US" sz="3600" dirty="0">
                <a:solidFill>
                  <a:schemeClr val="bg1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-77659" y="1294259"/>
            <a:ext cx="4310046" cy="2383573"/>
            <a:chOff x="-180102" y="1994770"/>
            <a:chExt cx="3726053" cy="1863025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102" y="1994770"/>
              <a:ext cx="3726053" cy="1863025"/>
            </a:xfrm>
            <a:prstGeom prst="rect">
              <a:avLst/>
            </a:prstGeom>
          </p:spPr>
        </p:pic>
        <p:sp>
          <p:nvSpPr>
            <p:cNvPr id="30" name="文本框 29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  <p:cNvSpPr txBox="1"/>
            <p:nvPr/>
          </p:nvSpPr>
          <p:spPr>
            <a:xfrm>
              <a:off x="455735" y="2700265"/>
              <a:ext cx="2607426" cy="60140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C00000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MỤC TIÊU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269229" y="962600"/>
            <a:ext cx="55323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Nắm được mối quan hệ thức ăn trong tự nhiên.</a:t>
            </a:r>
            <a:endParaRPr lang="en-US" sz="3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04648" y="2638508"/>
            <a:ext cx="58452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 sơ đồ mối quan hệ sinh vật này là thức ăn của sinh vật kia.</a:t>
            </a:r>
            <a:endParaRPr lang="en-US" sz="3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29234" y="4370087"/>
            <a:ext cx="6262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 </a:t>
            </a:r>
            <a:r>
              <a:rPr lang="nl-NL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NL làm việc nhóm, NL giải quyết vấn đề và sáng tạo, NL hợp tác</a:t>
            </a:r>
            <a:endParaRPr lang="en-US" sz="3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32" y="2521927"/>
            <a:ext cx="2776575" cy="27765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" grpId="0"/>
      <p:bldP spid="3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75123" y="174539"/>
            <a:ext cx="9335877" cy="2293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-16602" y="477480"/>
            <a:ext cx="23622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689747" y="990601"/>
              <a:ext cx="1520268" cy="69249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CÂU</a:t>
              </a:r>
              <a:r>
                <a:rPr kumimoji="0" lang="en-US" sz="4500" b="1" i="0" u="none" strike="noStrike" kern="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2655431" y="879366"/>
            <a:ext cx="907438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Dòng</a:t>
            </a:r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nào</a:t>
            </a:r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chỉ</a:t>
            </a:r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gồm</a:t>
            </a:r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các</a:t>
            </a:r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yếu</a:t>
            </a:r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tố</a:t>
            </a:r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vô</a:t>
            </a:r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sinh</a:t>
            </a:r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Arial"/>
                <a:sym typeface="Arial"/>
              </a:rPr>
              <a:t>?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60562" y="2081483"/>
            <a:ext cx="10367859" cy="2166891"/>
            <a:chOff x="877121" y="2081481"/>
            <a:chExt cx="10857679" cy="216689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199"/>
              <a:ext cx="10439400" cy="941046"/>
            </a:xfrm>
            <a:prstGeom prst="roundRect">
              <a:avLst/>
            </a:prstGeom>
            <a:solidFill>
              <a:srgbClr val="DCFCEC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467" b="1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           </a:t>
              </a:r>
              <a:r>
                <a:rPr kumimoji="0" lang="en-US" sz="34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Nước</a:t>
              </a:r>
              <a:r>
                <a:rPr kumimoji="0" lang="en-US" sz="3467" b="1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,</a:t>
              </a:r>
              <a:r>
                <a:rPr kumimoji="0" lang="en-US" sz="3467" b="1" i="0" u="none" strike="noStrike" kern="0" cap="none" spc="0" normalizeH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467" b="1" i="0" u="none" strike="noStrike" kern="0" cap="none" spc="0" normalizeH="0" noProof="0" dirty="0" err="1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chất</a:t>
              </a:r>
              <a:r>
                <a:rPr kumimoji="0" lang="en-US" sz="3467" b="1" i="0" u="none" strike="noStrike" kern="0" cap="none" spc="0" normalizeH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467" b="1" i="0" u="none" strike="noStrike" kern="0" cap="none" spc="0" normalizeH="0" noProof="0" dirty="0" err="1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bột</a:t>
              </a:r>
              <a:r>
                <a:rPr kumimoji="0" lang="en-US" sz="3467" b="1" i="0" u="none" strike="noStrike" kern="0" cap="none" spc="0" normalizeH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467" b="1" i="0" u="none" strike="noStrike" kern="0" cap="none" spc="0" normalizeH="0" noProof="0" dirty="0" err="1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đường</a:t>
              </a:r>
              <a:r>
                <a:rPr kumimoji="0" lang="en-US" sz="3467" b="1" i="0" u="none" strike="noStrike" kern="0" cap="none" spc="0" normalizeH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.</a:t>
              </a:r>
              <a:endParaRPr kumimoji="0" lang="vi-VN" sz="3467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950" b="21650" l="11100" r="23550">
                          <a14:foregroundMark x1="11600" y1="15300" x2="11600" y2="15300"/>
                          <a14:foregroundMark x1="12050" y1="15200" x2="12050" y2="15200"/>
                          <a14:foregroundMark x1="12050" y1="15200" x2="11600" y2="15500"/>
                          <a14:foregroundMark x1="12150" y1="13800" x2="12800" y2="14550"/>
                          <a14:foregroundMark x1="14000" y1="14950" x2="13750" y2="15950"/>
                          <a14:foregroundMark x1="13450" y1="14650" x2="13650" y2="17750"/>
                          <a14:foregroundMark x1="11500" y1="17000" x2="11500" y2="17000"/>
                          <a14:foregroundMark x1="11750" y1="17450" x2="11750" y2="17450"/>
                          <a14:foregroundMark x1="11100" y1="17450" x2="11100" y2="17450"/>
                          <a14:foregroundMark x1="11600" y1="17450" x2="11600" y2="17450"/>
                        </a14:backgroundRemoval>
                      </a14:imgEffect>
                    </a14:imgLayer>
                  </a14:imgProps>
                </a:ext>
              </a:extLst>
            </a:blip>
            <a:srcRect l="10107" t="612" r="74936" b="75976"/>
            <a:stretch/>
          </p:blipFill>
          <p:spPr>
            <a:xfrm>
              <a:off x="877121" y="2081481"/>
              <a:ext cx="1384391" cy="2166890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422387" y="3639494"/>
            <a:ext cx="10159314" cy="1743809"/>
            <a:chOff x="838948" y="3639490"/>
            <a:chExt cx="10849975" cy="174380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49523" y="4229018"/>
              <a:ext cx="10439400" cy="941047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            </a:t>
              </a:r>
              <a:r>
                <a:rPr lang="en-US" sz="3467" b="1" kern="0" dirty="0" err="1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Chất</a:t>
              </a:r>
              <a:r>
                <a:rPr lang="en-US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467" b="1" kern="0" dirty="0" err="1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bột</a:t>
              </a:r>
              <a:r>
                <a:rPr lang="en-US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467" b="1" kern="0" dirty="0" err="1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đường</a:t>
              </a:r>
              <a:r>
                <a:rPr lang="en-US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, </a:t>
              </a:r>
              <a:r>
                <a:rPr lang="en-US" sz="3467" b="1" kern="0" dirty="0" err="1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chất</a:t>
              </a:r>
              <a:r>
                <a:rPr lang="en-US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467" b="1" kern="0" dirty="0" err="1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đạm</a:t>
              </a:r>
              <a:r>
                <a:rPr lang="en-US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.</a:t>
              </a:r>
              <a:endParaRPr kumimoji="0" lang="vi-VN" sz="3467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750" b="18550" l="27550" r="38100">
                          <a14:foregroundMark x1="38100" y1="7500" x2="38100" y2="7500"/>
                          <a14:foregroundMark x1="28850" y1="7750" x2="28850" y2="7750"/>
                          <a14:foregroundMark x1="36800" y1="7950" x2="36800" y2="7950"/>
                          <a14:foregroundMark x1="32500" y1="18450" x2="32500" y2="18450"/>
                          <a14:foregroundMark x1="28800" y1="17350" x2="28800" y2="17350"/>
                          <a14:foregroundMark x1="28850" y1="16500" x2="28600" y2="17450"/>
                          <a14:foregroundMark x1="32500" y1="18550" x2="32500" y2="18550"/>
                          <a14:foregroundMark x1="38100" y1="15450" x2="38100" y2="15450"/>
                          <a14:foregroundMark x1="38100" y1="15800" x2="38100" y2="15800"/>
                          <a14:backgroundMark x1="32800" y1="10700" x2="33000" y2="10950"/>
                          <a14:backgroundMark x1="33900" y1="15600" x2="34050" y2="16000"/>
                        </a14:backgroundRemoval>
                      </a14:imgEffect>
                    </a14:imgLayer>
                  </a14:imgProps>
                </a:ext>
              </a:extLst>
            </a:blip>
            <a:srcRect l="26239" t="4266" r="60641" b="80072"/>
            <a:stretch/>
          </p:blipFill>
          <p:spPr>
            <a:xfrm>
              <a:off x="838948" y="3639490"/>
              <a:ext cx="1460739" cy="1743808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298624" y="5216426"/>
            <a:ext cx="10452454" cy="1743809"/>
            <a:chOff x="715184" y="5216427"/>
            <a:chExt cx="11019616" cy="174381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tx1">
                <a:lumMod val="20000"/>
                <a:lumOff val="80000"/>
              </a:schemeClr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733" b="1" kern="0" dirty="0" err="1">
                  <a:solidFill>
                    <a:srgbClr val="363636"/>
                  </a:solidFill>
                  <a:latin typeface="Times New Roman" panose="02020603050405020304" pitchFamily="18" charset="0"/>
                  <a:sym typeface="Arial"/>
                </a:rPr>
                <a:t>Nước</a:t>
              </a:r>
              <a:r>
                <a:rPr lang="en-US" sz="3733" b="1" kern="0" dirty="0">
                  <a:solidFill>
                    <a:srgbClr val="363636"/>
                  </a:solidFill>
                  <a:latin typeface="Times New Roman" panose="02020603050405020304" pitchFamily="18" charset="0"/>
                  <a:sym typeface="Arial"/>
                </a:rPr>
                <a:t>, </a:t>
              </a:r>
              <a:r>
                <a:rPr lang="en-US" sz="3733" b="1" kern="0" dirty="0" err="1">
                  <a:solidFill>
                    <a:srgbClr val="363636"/>
                  </a:solidFill>
                  <a:latin typeface="Times New Roman" panose="02020603050405020304" pitchFamily="18" charset="0"/>
                  <a:sym typeface="Arial"/>
                </a:rPr>
                <a:t>khí</a:t>
              </a:r>
              <a:r>
                <a:rPr lang="en-US" sz="3733" b="1" kern="0" dirty="0">
                  <a:solidFill>
                    <a:srgbClr val="363636"/>
                  </a:solidFill>
                  <a:latin typeface="Times New Roman" panose="02020603050405020304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363636"/>
                  </a:solidFill>
                  <a:latin typeface="Times New Roman" panose="02020603050405020304" pitchFamily="18" charset="0"/>
                  <a:sym typeface="Arial"/>
                </a:rPr>
                <a:t>các-bô-níc</a:t>
              </a:r>
              <a:endParaRPr kumimoji="0" 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EE789F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701" b="18793" l="40898" r="56306"/>
                      </a14:imgEffect>
                    </a14:imgLayer>
                  </a14:imgProps>
                </a:ext>
              </a:extLst>
            </a:blip>
            <a:srcRect l="38972" t="4065" r="41768" b="79570"/>
            <a:stretch/>
          </p:blipFill>
          <p:spPr>
            <a:xfrm>
              <a:off x="715184" y="5216427"/>
              <a:ext cx="2052347" cy="174381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6" y="1859814"/>
            <a:ext cx="1384391" cy="138439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804378-07B2-4FF3-9FB1-3DE20DFBDF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227" y="2494304"/>
            <a:ext cx="1462919" cy="142228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3C97762-4B77-449B-8D84-A4C2E2C175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59" y="4020732"/>
            <a:ext cx="1462919" cy="1422283"/>
          </a:xfrm>
          <a:prstGeom prst="rect">
            <a:avLst/>
          </a:prstGeom>
        </p:spPr>
      </p:pic>
      <p:pic>
        <p:nvPicPr>
          <p:cNvPr id="5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4939E1B2-1162-4534-942D-D1B889061BD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91227" y="5300384"/>
            <a:ext cx="1659851" cy="165985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D90BDF6-B1BE-4B35-AF9C-30C5A1B02336}"/>
              </a:ext>
            </a:extLst>
          </p:cNvPr>
          <p:cNvSpPr txBox="1"/>
          <p:nvPr/>
        </p:nvSpPr>
        <p:spPr>
          <a:xfrm>
            <a:off x="2630263" y="11915813"/>
            <a:ext cx="559858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https://www.facebook.com/teamKTUTS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277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9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900" decel="100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6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7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8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0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9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900" decel="100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6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7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8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0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877" y="1172834"/>
            <a:ext cx="12707056" cy="6550624"/>
          </a:xfrm>
          <a:prstGeom prst="rect">
            <a:avLst/>
          </a:prstGeom>
        </p:spPr>
      </p:pic>
      <p:pic>
        <p:nvPicPr>
          <p:cNvPr id="2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950959" y="25979"/>
            <a:ext cx="9335877" cy="2293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49986" y="526503"/>
            <a:ext cx="891921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Hãy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điền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từ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ngữ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vào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ô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trống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để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hoàn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thành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sơ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đồ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chuỗi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thức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ăn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dưới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đây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cho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phù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aril"/>
              </a:rPr>
              <a:t>hợp</a:t>
            </a:r>
            <a:r>
              <a:rPr lang="en-US" sz="3000" b="1" dirty="0">
                <a:solidFill>
                  <a:srgbClr val="002060"/>
                </a:solidFill>
                <a:latin typeface="Aaril"/>
              </a:rPr>
              <a:t>:</a:t>
            </a:r>
            <a:endParaRPr lang="en-US" sz="3000" dirty="0">
              <a:solidFill>
                <a:srgbClr val="002060"/>
              </a:solidFill>
              <a:latin typeface="Aaril"/>
            </a:endParaRPr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042124" y="3280894"/>
            <a:ext cx="2161309" cy="1006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411579" y="3292115"/>
            <a:ext cx="17918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endParaRPr lang="en-US" sz="5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03256" y="3280894"/>
            <a:ext cx="2783580" cy="1006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608654" y="3208399"/>
            <a:ext cx="2161309" cy="1006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3862516" y="3740349"/>
            <a:ext cx="109728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7297131" y="3784276"/>
            <a:ext cx="109728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8654" y="3319366"/>
            <a:ext cx="27817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endParaRPr lang="en-US" sz="4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03256" y="3330587"/>
            <a:ext cx="314746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4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4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62" b="100000" l="2608" r="96422">
                        <a14:foregroundMark x1="84597" y1="57307" x2="81747" y2="5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792" y="2686313"/>
            <a:ext cx="4372507" cy="43725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51486" l="9885" r="96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952" y="4115417"/>
            <a:ext cx="5527541" cy="55275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432" b="100000" l="0" r="456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904" y="1610668"/>
            <a:ext cx="5439858" cy="54398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53002" l="3032" r="473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463" y="4747858"/>
            <a:ext cx="4318897" cy="431889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551F268-9200-4776-B661-1501568788E8}"/>
              </a:ext>
            </a:extLst>
          </p:cNvPr>
          <p:cNvSpPr txBox="1"/>
          <p:nvPr/>
        </p:nvSpPr>
        <p:spPr>
          <a:xfrm>
            <a:off x="325225" y="1018591"/>
            <a:ext cx="1683154" cy="6924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45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-3170" y="276467"/>
            <a:ext cx="23622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689747" y="990601"/>
              <a:ext cx="1520267" cy="69249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CÂU</a:t>
              </a:r>
              <a:r>
                <a:rPr kumimoji="0" lang="en-US" sz="4500" b="1" i="0" u="none" strike="noStrike" kern="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500" b="1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2</a:t>
              </a:r>
              <a:endParaRPr kumimoji="0" lang="en-US" sz="4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74024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877" y="1172834"/>
            <a:ext cx="12707056" cy="6550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2201" y="701700"/>
            <a:ext cx="891921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Hãy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điền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từ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ngữ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vào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ô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trống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để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hoàn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thành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sơ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đồ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chuỗi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thức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ăn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dưới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đây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cho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phù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hợp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aril"/>
                <a:ea typeface="+mn-ea"/>
                <a:cs typeface="+mn-cs"/>
              </a:rPr>
              <a:t>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ari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42124" y="3280894"/>
            <a:ext cx="2161309" cy="1006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1579" y="3292115"/>
            <a:ext cx="17918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03256" y="3280894"/>
            <a:ext cx="2783580" cy="1006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08654" y="3208399"/>
            <a:ext cx="2161309" cy="1006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3862516" y="3740349"/>
            <a:ext cx="109728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7297131" y="3784276"/>
            <a:ext cx="1097280" cy="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8654" y="3319366"/>
            <a:ext cx="27817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Thóc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66886" y="3319366"/>
            <a:ext cx="314746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r>
              <a:rPr lang="en-US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hâu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-3170" y="276467"/>
            <a:ext cx="23622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689747" y="990601"/>
              <a:ext cx="1520267" cy="69249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CÂU</a:t>
              </a:r>
              <a:r>
                <a:rPr kumimoji="0" lang="en-US" sz="4500" b="1" i="0" u="none" strike="noStrike" kern="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500" b="1" kern="0" noProof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3</a:t>
              </a:r>
              <a:endParaRPr kumimoji="0" lang="en-US" sz="4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13" b="48501" l="33940" r="62958">
                        <a14:foregroundMark x1="41140" y1="27598" x2="42792" y2="29354"/>
                        <a14:foregroundMark x1="42173" y1="26194" x2="41966" y2="27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4527" r="33415" b="46613"/>
          <a:stretch/>
        </p:blipFill>
        <p:spPr>
          <a:xfrm>
            <a:off x="-269950" y="4213996"/>
            <a:ext cx="3648363" cy="28909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72" b="89958" l="6410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46"/>
          <a:stretch/>
        </p:blipFill>
        <p:spPr>
          <a:xfrm>
            <a:off x="8764516" y="4066583"/>
            <a:ext cx="3656590" cy="59168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37" b="52317" l="0" r="305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014" b="45364"/>
          <a:stretch/>
        </p:blipFill>
        <p:spPr>
          <a:xfrm>
            <a:off x="6159222" y="3869845"/>
            <a:ext cx="3418464" cy="323272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986" b="94944" l="372" r="354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109" r="64820"/>
          <a:stretch/>
        </p:blipFill>
        <p:spPr>
          <a:xfrm>
            <a:off x="3082889" y="4425477"/>
            <a:ext cx="3538537" cy="29519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90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6"/>
          <a:stretch>
            <a:fillRect/>
          </a:stretch>
        </p:blipFill>
        <p:spPr>
          <a:xfrm flipV="1">
            <a:off x="0" y="0"/>
            <a:ext cx="12234118" cy="13693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" y="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54" y="256275"/>
            <a:ext cx="4178564" cy="909452"/>
          </a:xfrm>
          <a:prstGeom prst="rect">
            <a:avLst/>
          </a:prstGeom>
        </p:spPr>
      </p:pic>
      <p:grpSp>
        <p:nvGrpSpPr>
          <p:cNvPr id="40" name="组合 39"/>
          <p:cNvGrpSpPr/>
          <p:nvPr/>
        </p:nvGrpSpPr>
        <p:grpSpPr>
          <a:xfrm>
            <a:off x="479896" y="2087764"/>
            <a:ext cx="2481771" cy="2399196"/>
            <a:chOff x="770163" y="2542880"/>
            <a:chExt cx="2225498" cy="1860019"/>
          </a:xfrm>
        </p:grpSpPr>
        <p:sp>
          <p:nvSpPr>
            <p:cNvPr id="41" name="泪滴形 40"/>
            <p:cNvSpPr/>
            <p:nvPr/>
          </p:nvSpPr>
          <p:spPr>
            <a:xfrm rot="18911031">
              <a:off x="908238" y="2542880"/>
              <a:ext cx="1860019" cy="1860019"/>
            </a:xfrm>
            <a:prstGeom prst="teardrop">
              <a:avLst/>
            </a:prstGeom>
            <a:blipFill>
              <a:blip r:embed="rId8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770163" y="2809314"/>
              <a:ext cx="2225498" cy="12169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600" b="1" dirty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VN-Poky's" panose="020B0606040200020203" pitchFamily="34" charset="0"/>
                  <a:ea typeface="幼圆" panose="02010509060101010101" pitchFamily="49" charset="-122"/>
                  <a:sym typeface="Montserrat" panose="00000500000000000000" charset="0"/>
                </a:rPr>
                <a:t>TẠM</a:t>
              </a:r>
              <a:endParaRPr lang="zh-CN" altLang="en-US" sz="4000" b="1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4" name="泪滴形 43"/>
          <p:cNvSpPr/>
          <p:nvPr/>
        </p:nvSpPr>
        <p:spPr>
          <a:xfrm rot="18911031">
            <a:off x="3474157" y="2149743"/>
            <a:ext cx="2339186" cy="2430209"/>
          </a:xfrm>
          <a:prstGeom prst="teardrop">
            <a:avLst/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泪滴形 46"/>
          <p:cNvSpPr/>
          <p:nvPr/>
        </p:nvSpPr>
        <p:spPr>
          <a:xfrm rot="18911031">
            <a:off x="5910092" y="2335055"/>
            <a:ext cx="2445399" cy="2162564"/>
          </a:xfrm>
          <a:prstGeom prst="teardrop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泪滴形 49"/>
          <p:cNvSpPr/>
          <p:nvPr/>
        </p:nvSpPr>
        <p:spPr>
          <a:xfrm rot="18911031">
            <a:off x="8866798" y="2188039"/>
            <a:ext cx="2370447" cy="2372512"/>
          </a:xfrm>
          <a:prstGeom prst="teardrop">
            <a:avLst>
              <a:gd name="adj" fmla="val 102188"/>
            </a:avLst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41"/>
          <p:cNvSpPr txBox="1"/>
          <p:nvPr/>
        </p:nvSpPr>
        <p:spPr>
          <a:xfrm>
            <a:off x="3507250" y="2631507"/>
            <a:ext cx="24096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latin typeface="SVN-Poky's" panose="020B0606040200020203" pitchFamily="34" charset="0"/>
                <a:ea typeface="幼圆" panose="02010509060101010101" pitchFamily="49" charset="-122"/>
                <a:sym typeface="Montserrat" panose="00000500000000000000" charset="0"/>
              </a:rPr>
              <a:t>BIỆT</a:t>
            </a:r>
            <a:endParaRPr lang="zh-CN" altLang="en-US" sz="4000" b="1" dirty="0">
              <a:ln w="190500">
                <a:solidFill>
                  <a:schemeClr val="bg1"/>
                </a:solidFill>
              </a:ln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6" name="文本框 41"/>
          <p:cNvSpPr txBox="1"/>
          <p:nvPr/>
        </p:nvSpPr>
        <p:spPr>
          <a:xfrm>
            <a:off x="9001734" y="2535858"/>
            <a:ext cx="22862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latin typeface="SVN-Poky's" panose="020B0606040200020203" pitchFamily="34" charset="0"/>
                <a:ea typeface="幼圆" panose="02010509060101010101" pitchFamily="49" charset="-122"/>
                <a:sym typeface="Montserrat" panose="00000500000000000000" charset="0"/>
              </a:rPr>
              <a:t>EM </a:t>
            </a:r>
            <a:endParaRPr lang="zh-CN" altLang="en-US" sz="4000" b="1" dirty="0">
              <a:ln w="190500">
                <a:solidFill>
                  <a:schemeClr val="bg1"/>
                </a:solidFill>
              </a:ln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7" name="文本框 41"/>
          <p:cNvSpPr txBox="1"/>
          <p:nvPr/>
        </p:nvSpPr>
        <p:spPr>
          <a:xfrm>
            <a:off x="6069284" y="2612953"/>
            <a:ext cx="26929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latin typeface="SVN-Poky's" panose="020B0606040200020203" pitchFamily="34" charset="0"/>
                <a:ea typeface="幼圆" panose="02010509060101010101" pitchFamily="49" charset="-122"/>
                <a:sym typeface="Montserrat" panose="00000500000000000000" charset="0"/>
              </a:rPr>
              <a:t>CÁC </a:t>
            </a:r>
            <a:endParaRPr lang="zh-CN" altLang="en-US" sz="4000" b="1" dirty="0">
              <a:ln w="190500">
                <a:solidFill>
                  <a:schemeClr val="bg1"/>
                </a:solidFill>
              </a:ln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8" name="文本框 41"/>
          <p:cNvSpPr txBox="1"/>
          <p:nvPr/>
        </p:nvSpPr>
        <p:spPr>
          <a:xfrm>
            <a:off x="464155" y="2431431"/>
            <a:ext cx="2767553" cy="20246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solidFill>
                  <a:srgbClr val="C00000"/>
                </a:solidFill>
                <a:latin typeface="SVN-Poky's" panose="020B0606040200020203" pitchFamily="34" charset="0"/>
                <a:ea typeface="幼圆" panose="02010509060101010101" pitchFamily="49" charset="-122"/>
                <a:sym typeface="Montserrat" panose="00000500000000000000" charset="0"/>
              </a:rPr>
              <a:t>TẠM</a:t>
            </a:r>
            <a:endParaRPr lang="zh-CN" altLang="en-US" sz="4000" b="1" dirty="0">
              <a:solidFill>
                <a:srgbClr val="FFFF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9" name="文本框 41"/>
          <p:cNvSpPr txBox="1"/>
          <p:nvPr/>
        </p:nvSpPr>
        <p:spPr>
          <a:xfrm>
            <a:off x="3478253" y="2631507"/>
            <a:ext cx="24096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solidFill>
                  <a:srgbClr val="C00000"/>
                </a:solidFill>
                <a:latin typeface="SVN-Poky's" panose="020B0606040200020203" pitchFamily="34" charset="0"/>
                <a:ea typeface="幼圆" panose="02010509060101010101" pitchFamily="49" charset="-122"/>
                <a:sym typeface="Montserrat" panose="00000500000000000000" charset="0"/>
              </a:rPr>
              <a:t>BIỆT</a:t>
            </a:r>
            <a:endParaRPr lang="zh-CN" altLang="en-US" sz="4000" b="1" dirty="0">
              <a:solidFill>
                <a:srgbClr val="FFFF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0" name="文本框 41"/>
          <p:cNvSpPr txBox="1"/>
          <p:nvPr/>
        </p:nvSpPr>
        <p:spPr>
          <a:xfrm>
            <a:off x="8987235" y="2531654"/>
            <a:ext cx="22862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solidFill>
                  <a:srgbClr val="C00000"/>
                </a:solidFill>
                <a:latin typeface="SVN-Poky's" panose="020B0606040200020203" pitchFamily="34" charset="0"/>
                <a:ea typeface="幼圆" panose="02010509060101010101" pitchFamily="49" charset="-122"/>
                <a:sym typeface="Montserrat" panose="00000500000000000000" charset="0"/>
              </a:rPr>
              <a:t>EM </a:t>
            </a:r>
            <a:endParaRPr lang="zh-CN" altLang="en-US" sz="4000" b="1" dirty="0">
              <a:solidFill>
                <a:srgbClr val="FFFF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2" name="文本框 41"/>
          <p:cNvSpPr txBox="1"/>
          <p:nvPr/>
        </p:nvSpPr>
        <p:spPr>
          <a:xfrm>
            <a:off x="6083782" y="2600913"/>
            <a:ext cx="26929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solidFill>
                  <a:srgbClr val="C00000"/>
                </a:solidFill>
                <a:latin typeface="SVN-Poky's" panose="020B0606040200020203" pitchFamily="34" charset="0"/>
                <a:ea typeface="幼圆" panose="02010509060101010101" pitchFamily="49" charset="-122"/>
                <a:sym typeface="Montserrat" panose="00000500000000000000" charset="0"/>
              </a:rPr>
              <a:t>CÁC </a:t>
            </a:r>
            <a:endParaRPr lang="zh-CN" altLang="en-US" sz="4000" b="1" dirty="0">
              <a:solidFill>
                <a:srgbClr val="FFFF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7" grpId="0" animBg="1"/>
      <p:bldP spid="50" grpId="0" animBg="1"/>
      <p:bldP spid="35" grpId="0"/>
      <p:bldP spid="36" grpId="0"/>
      <p:bldP spid="37" grpId="0"/>
      <p:bldP spid="18" grpId="0"/>
      <p:bldP spid="19" grpId="0"/>
      <p:bldP spid="20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41514" y="2501201"/>
            <a:ext cx="66205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600" b="1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KHỞI ĐỘNG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4191" y="2501201"/>
            <a:ext cx="79151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600" b="1" dirty="0">
                <a:solidFill>
                  <a:schemeClr val="accent2">
                    <a:lumMod val="75000"/>
                  </a:schemeClr>
                </a:solidFill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KHỞI ĐỘNG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967" r="89992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955" y="3968620"/>
            <a:ext cx="4452475" cy="2671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689" y="2147125"/>
            <a:ext cx="2776575" cy="27765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4397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632" y="423512"/>
            <a:ext cx="2154955" cy="57321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70" y="42640"/>
            <a:ext cx="4201589" cy="242011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83267" y="36702"/>
            <a:ext cx="11612613" cy="6807697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4832924" y="2145151"/>
            <a:ext cx="2057400" cy="19812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VẬT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861124" y="1764151"/>
            <a:ext cx="2286000" cy="609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>
              <a:solidFill>
                <a:srgbClr val="000000"/>
              </a:solidFill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848677" y="3680664"/>
            <a:ext cx="3376769" cy="16621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861124" y="2830951"/>
            <a:ext cx="2209800" cy="609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7469902" y="1706959"/>
            <a:ext cx="2364516" cy="685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7652325" y="2830951"/>
            <a:ext cx="2264074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7561083" y="4111242"/>
            <a:ext cx="2446557" cy="914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>
            <a:off x="4159244" y="2118740"/>
            <a:ext cx="888421" cy="38282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4147124" y="3211951"/>
            <a:ext cx="685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V="1">
            <a:off x="4264214" y="3832074"/>
            <a:ext cx="1020141" cy="63057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 flipV="1">
            <a:off x="6707902" y="2068000"/>
            <a:ext cx="762000" cy="4572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>
            <a:off x="6966524" y="3135751"/>
            <a:ext cx="604838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>
            <a:off x="6661724" y="3775706"/>
            <a:ext cx="909638" cy="5334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1670624" y="904012"/>
            <a:ext cx="2819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/>
              <a:t>       </a:t>
            </a:r>
            <a:r>
              <a:rPr lang="vi-VN" altLang="en-US" sz="2800" b="1" dirty="0">
                <a:solidFill>
                  <a:srgbClr val="7030A0"/>
                </a:solidFill>
              </a:rPr>
              <a:t>HẤP THỤ</a:t>
            </a:r>
            <a:r>
              <a:rPr lang="en-US" altLang="en-US" sz="28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8093362" y="907148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</a:rPr>
              <a:t>THẢI RA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1235362" y="223894"/>
            <a:ext cx="9144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latin typeface="Times New Roman" panose="02020603050405020304" pitchFamily="18" charset="0"/>
              </a:rPr>
              <a:t>     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sơ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chất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vật</a:t>
            </a:r>
            <a:endParaRPr lang="en-US" altLang="en-US" sz="30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27824" y="1883334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41817" y="2879570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96059" y="4409109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06332" y="1843980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943560" y="2863884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906332" y="4331603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557631" y="5416402"/>
            <a:ext cx="2420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- xi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09104" y="5236425"/>
            <a:ext cx="24200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các-bô-níc</a:t>
            </a:r>
            <a:endParaRPr lang="en-US" sz="2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644938" y="5299245"/>
            <a:ext cx="24200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endParaRPr lang="en-US" sz="2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27603" y="5881114"/>
            <a:ext cx="2420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endParaRPr lang="en-US" sz="2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264215" y="5705760"/>
            <a:ext cx="3642117" cy="113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75818" y="5965003"/>
            <a:ext cx="24200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endParaRPr lang="en-US" sz="2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0">
        <p15:prstTrans prst="curtains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-0.02474 -0.522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" y="-2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6 L -0.02955 -0.4340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" y="-2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-0.28841 -0.2590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27" y="-1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278 L 0.19844 -0.4960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22" y="-2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-0.13841 -0.3604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27" y="-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8 0.00278 L -0.12422 -0.2476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42" y="-1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31112" y="2578752"/>
            <a:ext cx="780053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1" i="0" u="none" strike="noStrike" kern="1200" cap="none" spc="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KHÁM</a:t>
            </a:r>
            <a:r>
              <a:rPr kumimoji="0" lang="en-US" sz="12000" b="1" i="0" u="none" strike="noStrike" kern="1200" cap="none" spc="0" normalizeH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PHÁ</a:t>
            </a:r>
            <a:endParaRPr kumimoji="0" lang="en-US" sz="12000" b="1" i="0" u="none" strike="noStrike" kern="1200" cap="none" spc="0" normalizeH="0" baseline="0" noProof="0" dirty="0">
              <a:ln w="19050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SVN-Poky's" panose="020B0606040200020203" pitchFamily="34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5925" y="2562440"/>
            <a:ext cx="79151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KHÁM</a:t>
            </a:r>
            <a:r>
              <a:rPr kumimoji="0" lang="en-US" sz="1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Poky's" panose="020B0606040200020203" pitchFamily="34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PHÁ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VN-Poky's" panose="020B0606040200020203" pitchFamily="34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5350" l="0" r="51100">
                        <a14:foregroundMark x1="23850" y1="67050" x2="37750" y2="84450"/>
                        <a14:foregroundMark x1="31800" y1="57650" x2="26550" y2="75800"/>
                        <a14:foregroundMark x1="21450" y1="54000" x2="16050" y2="84600"/>
                        <a14:foregroundMark x1="22550" y1="83500" x2="31700" y2="86350"/>
                        <a14:foregroundMark x1="32750" y1="65050" x2="36000" y2="72600"/>
                        <a14:foregroundMark x1="23450" y1="77700" x2="30350" y2="84200"/>
                        <a14:foregroundMark x1="19950" y1="79750" x2="19450" y2="82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795"/>
          <a:stretch/>
        </p:blipFill>
        <p:spPr>
          <a:xfrm>
            <a:off x="8975438" y="3232726"/>
            <a:ext cx="6858000" cy="32373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89974">
                        <a14:foregroundMark x1="19141" y1="36342" x2="25391" y2="43247"/>
                        <a14:foregroundMark x1="73438" y1="40157" x2="70833" y2="53725"/>
                        <a14:foregroundMark x1="80078" y1="54694" x2="86068" y2="62871"/>
                        <a14:foregroundMark x1="43945" y1="55058" x2="48242" y2="58571"/>
                        <a14:foregroundMark x1="54622" y1="47002" x2="53451" y2="51726"/>
                        <a14:foregroundMark x1="44661" y1="35009" x2="49284" y2="38764"/>
                        <a14:foregroundMark x1="58984" y1="36099" x2="65039" y2="41066"/>
                        <a14:foregroundMark x1="30924" y1="32586" x2="29883" y2="49667"/>
                        <a14:foregroundMark x1="20443" y1="43368" x2="18034" y2="48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384" y="3863769"/>
            <a:ext cx="2786216" cy="29942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00746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321" y="-77766"/>
            <a:ext cx="3898370" cy="2245461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24694" y="2347215"/>
            <a:ext cx="1107996" cy="2119865"/>
            <a:chOff x="124694" y="2347215"/>
            <a:chExt cx="1107996" cy="2119865"/>
          </a:xfrm>
        </p:grpSpPr>
        <p:grpSp>
          <p:nvGrpSpPr>
            <p:cNvPr id="8" name="组合 7"/>
            <p:cNvGrpSpPr/>
            <p:nvPr/>
          </p:nvGrpSpPr>
          <p:grpSpPr>
            <a:xfrm>
              <a:off x="770183" y="2347215"/>
              <a:ext cx="179916" cy="1100108"/>
              <a:chOff x="4524245" y="3111810"/>
              <a:chExt cx="134937" cy="825081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4524246" y="3111810"/>
                <a:ext cx="134936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4524246" y="3111810"/>
                <a:ext cx="0" cy="74677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>
                <a:off x="4524245" y="3852541"/>
                <a:ext cx="127498" cy="843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矩形 8"/>
            <p:cNvSpPr/>
            <p:nvPr/>
          </p:nvSpPr>
          <p:spPr>
            <a:xfrm>
              <a:off x="124694" y="3266751"/>
              <a:ext cx="110799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7200">
                  <a:solidFill>
                    <a:srgbClr val="55BE23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endParaRPr lang="en-US" altLang="zh-CN" sz="7200" dirty="0">
                <a:solidFill>
                  <a:srgbClr val="55BE23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869778" y="2347215"/>
            <a:ext cx="1107996" cy="2119865"/>
            <a:chOff x="3869778" y="2347215"/>
            <a:chExt cx="1107996" cy="2119865"/>
          </a:xfrm>
        </p:grpSpPr>
        <p:grpSp>
          <p:nvGrpSpPr>
            <p:cNvPr id="16" name="组合 15"/>
            <p:cNvGrpSpPr/>
            <p:nvPr/>
          </p:nvGrpSpPr>
          <p:grpSpPr>
            <a:xfrm>
              <a:off x="4515267" y="2347215"/>
              <a:ext cx="179916" cy="1100108"/>
              <a:chOff x="4524245" y="3111810"/>
              <a:chExt cx="134937" cy="825081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4524246" y="3111810"/>
                <a:ext cx="134936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4524246" y="3111810"/>
                <a:ext cx="0" cy="74677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4524245" y="3852541"/>
                <a:ext cx="127498" cy="843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矩形 16"/>
            <p:cNvSpPr/>
            <p:nvPr/>
          </p:nvSpPr>
          <p:spPr>
            <a:xfrm>
              <a:off x="3869778" y="3266751"/>
              <a:ext cx="110799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7200">
                  <a:solidFill>
                    <a:srgbClr val="3E8AD5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endParaRPr lang="en-US" altLang="zh-CN" sz="7200" dirty="0">
                <a:solidFill>
                  <a:srgbClr val="3E8AD5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614862" y="2347215"/>
            <a:ext cx="1107996" cy="2119865"/>
            <a:chOff x="7614862" y="2347215"/>
            <a:chExt cx="1107996" cy="2119865"/>
          </a:xfrm>
        </p:grpSpPr>
        <p:grpSp>
          <p:nvGrpSpPr>
            <p:cNvPr id="24" name="组合 23"/>
            <p:cNvGrpSpPr/>
            <p:nvPr/>
          </p:nvGrpSpPr>
          <p:grpSpPr>
            <a:xfrm>
              <a:off x="8260351" y="2347215"/>
              <a:ext cx="179916" cy="1100108"/>
              <a:chOff x="4524245" y="3111810"/>
              <a:chExt cx="134937" cy="825081"/>
            </a:xfrm>
          </p:grpSpPr>
          <p:cxnSp>
            <p:nvCxnSpPr>
              <p:cNvPr id="26" name="直接连接符 25"/>
              <p:cNvCxnSpPr/>
              <p:nvPr/>
            </p:nvCxnSpPr>
            <p:spPr>
              <a:xfrm>
                <a:off x="4524246" y="3111810"/>
                <a:ext cx="134936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>
                <a:off x="4524246" y="3111810"/>
                <a:ext cx="0" cy="74677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4524245" y="3852541"/>
                <a:ext cx="127498" cy="843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矩形 24"/>
            <p:cNvSpPr/>
            <p:nvPr/>
          </p:nvSpPr>
          <p:spPr>
            <a:xfrm>
              <a:off x="7614862" y="3266751"/>
              <a:ext cx="110799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7200">
                  <a:solidFill>
                    <a:srgbClr val="55BE23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endParaRPr lang="en-US" altLang="zh-CN" sz="7200" dirty="0">
                <a:solidFill>
                  <a:srgbClr val="55BE23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3" name="图片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75" y="2347214"/>
            <a:ext cx="9858903" cy="26505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7864" y="2937654"/>
            <a:ext cx="88082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n w="1524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 QUAN HỆ GIỮA THỰC VẬT VÀ CÁC YẾU TỐ VÔ SINH TRONG TỰ NHIÊN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6CCEDA6-0C56-47DD-8AAB-DEA99F80BACB}"/>
              </a:ext>
            </a:extLst>
          </p:cNvPr>
          <p:cNvGrpSpPr/>
          <p:nvPr/>
        </p:nvGrpSpPr>
        <p:grpSpPr>
          <a:xfrm>
            <a:off x="7186381" y="84333"/>
            <a:ext cx="3481619" cy="1236467"/>
            <a:chOff x="3588005" y="0"/>
            <a:chExt cx="5866667" cy="1760478"/>
          </a:xfrm>
        </p:grpSpPr>
        <p:sp>
          <p:nvSpPr>
            <p:cNvPr id="55" name="Freeform 43">
              <a:extLst>
                <a:ext uri="{FF2B5EF4-FFF2-40B4-BE49-F238E27FC236}">
                  <a16:creationId xmlns:a16="http://schemas.microsoft.com/office/drawing/2014/main" id="{8C8521F1-BFF2-44B6-B2D9-B61782E9C4A2}"/>
                </a:ext>
              </a:extLst>
            </p:cNvPr>
            <p:cNvSpPr/>
            <p:nvPr/>
          </p:nvSpPr>
          <p:spPr>
            <a:xfrm>
              <a:off x="3588005" y="726558"/>
              <a:ext cx="5866667" cy="1033920"/>
            </a:xfrm>
            <a:custGeom>
              <a:avLst/>
              <a:gdLst>
                <a:gd name="connsiteX0" fmla="*/ 5624525 w 5866667"/>
                <a:gd name="connsiteY0" fmla="*/ 107583 h 1033920"/>
                <a:gd name="connsiteX1" fmla="*/ 5501785 w 5866667"/>
                <a:gd name="connsiteY1" fmla="*/ 230323 h 1033920"/>
                <a:gd name="connsiteX2" fmla="*/ 5624525 w 5866667"/>
                <a:gd name="connsiteY2" fmla="*/ 353063 h 1033920"/>
                <a:gd name="connsiteX3" fmla="*/ 5747265 w 5866667"/>
                <a:gd name="connsiteY3" fmla="*/ 230323 h 1033920"/>
                <a:gd name="connsiteX4" fmla="*/ 5624525 w 5866667"/>
                <a:gd name="connsiteY4" fmla="*/ 107583 h 1033920"/>
                <a:gd name="connsiteX5" fmla="*/ 254666 w 5866667"/>
                <a:gd name="connsiteY5" fmla="*/ 107583 h 1033920"/>
                <a:gd name="connsiteX6" fmla="*/ 131926 w 5866667"/>
                <a:gd name="connsiteY6" fmla="*/ 230323 h 1033920"/>
                <a:gd name="connsiteX7" fmla="*/ 254666 w 5866667"/>
                <a:gd name="connsiteY7" fmla="*/ 353063 h 1033920"/>
                <a:gd name="connsiteX8" fmla="*/ 377406 w 5866667"/>
                <a:gd name="connsiteY8" fmla="*/ 230323 h 1033920"/>
                <a:gd name="connsiteX9" fmla="*/ 254666 w 5866667"/>
                <a:gd name="connsiteY9" fmla="*/ 107583 h 1033920"/>
                <a:gd name="connsiteX10" fmla="*/ 172323 w 5866667"/>
                <a:gd name="connsiteY10" fmla="*/ 0 h 1033920"/>
                <a:gd name="connsiteX11" fmla="*/ 5694344 w 5866667"/>
                <a:gd name="connsiteY11" fmla="*/ 0 h 1033920"/>
                <a:gd name="connsiteX12" fmla="*/ 5866667 w 5866667"/>
                <a:gd name="connsiteY12" fmla="*/ 172323 h 1033920"/>
                <a:gd name="connsiteX13" fmla="*/ 5866667 w 5866667"/>
                <a:gd name="connsiteY13" fmla="*/ 861597 h 1033920"/>
                <a:gd name="connsiteX14" fmla="*/ 5694344 w 5866667"/>
                <a:gd name="connsiteY14" fmla="*/ 1033920 h 1033920"/>
                <a:gd name="connsiteX15" fmla="*/ 172323 w 5866667"/>
                <a:gd name="connsiteY15" fmla="*/ 1033920 h 1033920"/>
                <a:gd name="connsiteX16" fmla="*/ 0 w 5866667"/>
                <a:gd name="connsiteY16" fmla="*/ 861597 h 1033920"/>
                <a:gd name="connsiteX17" fmla="*/ 0 w 5866667"/>
                <a:gd name="connsiteY17" fmla="*/ 172323 h 1033920"/>
                <a:gd name="connsiteX18" fmla="*/ 172323 w 5866667"/>
                <a:gd name="connsiteY18" fmla="*/ 0 h 103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66667" h="1033920">
                  <a:moveTo>
                    <a:pt x="5624525" y="107583"/>
                  </a:moveTo>
                  <a:cubicBezTo>
                    <a:pt x="5556738" y="107583"/>
                    <a:pt x="5501785" y="162536"/>
                    <a:pt x="5501785" y="230323"/>
                  </a:cubicBezTo>
                  <a:cubicBezTo>
                    <a:pt x="5501785" y="298110"/>
                    <a:pt x="5556738" y="353063"/>
                    <a:pt x="5624525" y="353063"/>
                  </a:cubicBezTo>
                  <a:cubicBezTo>
                    <a:pt x="5692312" y="353063"/>
                    <a:pt x="5747265" y="298110"/>
                    <a:pt x="5747265" y="230323"/>
                  </a:cubicBezTo>
                  <a:cubicBezTo>
                    <a:pt x="5747265" y="162536"/>
                    <a:pt x="5692312" y="107583"/>
                    <a:pt x="5624525" y="107583"/>
                  </a:cubicBezTo>
                  <a:close/>
                  <a:moveTo>
                    <a:pt x="254666" y="107583"/>
                  </a:moveTo>
                  <a:cubicBezTo>
                    <a:pt x="186879" y="107583"/>
                    <a:pt x="131926" y="162536"/>
                    <a:pt x="131926" y="230323"/>
                  </a:cubicBezTo>
                  <a:cubicBezTo>
                    <a:pt x="131926" y="298110"/>
                    <a:pt x="186879" y="353063"/>
                    <a:pt x="254666" y="353063"/>
                  </a:cubicBezTo>
                  <a:cubicBezTo>
                    <a:pt x="322453" y="353063"/>
                    <a:pt x="377406" y="298110"/>
                    <a:pt x="377406" y="230323"/>
                  </a:cubicBezTo>
                  <a:cubicBezTo>
                    <a:pt x="377406" y="162536"/>
                    <a:pt x="322453" y="107583"/>
                    <a:pt x="254666" y="107583"/>
                  </a:cubicBezTo>
                  <a:close/>
                  <a:moveTo>
                    <a:pt x="172323" y="0"/>
                  </a:moveTo>
                  <a:lnTo>
                    <a:pt x="5694344" y="0"/>
                  </a:lnTo>
                  <a:cubicBezTo>
                    <a:pt x="5789515" y="0"/>
                    <a:pt x="5866667" y="77152"/>
                    <a:pt x="5866667" y="172323"/>
                  </a:cubicBezTo>
                  <a:lnTo>
                    <a:pt x="5866667" y="861597"/>
                  </a:lnTo>
                  <a:cubicBezTo>
                    <a:pt x="5866667" y="956768"/>
                    <a:pt x="5789515" y="1033920"/>
                    <a:pt x="5694344" y="1033920"/>
                  </a:cubicBezTo>
                  <a:lnTo>
                    <a:pt x="172323" y="1033920"/>
                  </a:lnTo>
                  <a:cubicBezTo>
                    <a:pt x="77152" y="1033920"/>
                    <a:pt x="0" y="956768"/>
                    <a:pt x="0" y="861597"/>
                  </a:cubicBezTo>
                  <a:lnTo>
                    <a:pt x="0" y="172323"/>
                  </a:lnTo>
                  <a:cubicBezTo>
                    <a:pt x="0" y="77152"/>
                    <a:pt x="77152" y="0"/>
                    <a:pt x="172323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FFC000"/>
              </a:solidFill>
            </a:ln>
            <a:effectLst>
              <a:outerShdw blurRad="127000" dist="63500" dir="2700000" algn="tl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6725630-9E5B-42C9-A65D-AF1628309369}"/>
                </a:ext>
              </a:extLst>
            </p:cNvPr>
            <p:cNvCxnSpPr/>
            <p:nvPr/>
          </p:nvCxnSpPr>
          <p:spPr>
            <a:xfrm flipV="1">
              <a:off x="9233415" y="0"/>
              <a:ext cx="0" cy="966522"/>
            </a:xfrm>
            <a:prstGeom prst="line">
              <a:avLst/>
            </a:prstGeom>
            <a:ln w="127000" cap="rnd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E3BF2A7-70D8-4E47-974D-54EF5EA81C09}"/>
                </a:ext>
              </a:extLst>
            </p:cNvPr>
            <p:cNvCxnSpPr/>
            <p:nvPr/>
          </p:nvCxnSpPr>
          <p:spPr>
            <a:xfrm flipV="1">
              <a:off x="3854802" y="0"/>
              <a:ext cx="0" cy="966522"/>
            </a:xfrm>
            <a:prstGeom prst="line">
              <a:avLst/>
            </a:prstGeom>
            <a:ln w="127000" cap="rnd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7273942" y="639070"/>
            <a:ext cx="37961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C00000"/>
                </a:solidFill>
                <a:latin typeface="Rockstone" panose="00000400000000000000" pitchFamily="2" charset="0"/>
              </a:rPr>
              <a:t>HOẠT ĐỘNG 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700691" y="2934731"/>
            <a:ext cx="88082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 QUAN HỆ GIỮA THỰC VẬT VÀ CÁC YẾU TỐ VÔ SINH TRONG TỰ NHIÊN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8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 rot="5400000">
            <a:off x="2782090" y="-2142440"/>
            <a:ext cx="6406152" cy="10972803"/>
          </a:xfrm>
          <a:prstGeom prst="roundRect">
            <a:avLst/>
          </a:prstGeom>
          <a:solidFill>
            <a:schemeClr val="bg1">
              <a:alpha val="84000"/>
            </a:schemeClr>
          </a:solidFill>
          <a:ln w="44450">
            <a:solidFill>
              <a:srgbClr val="FFC000"/>
            </a:solidFill>
            <a:prstDash val="sysDash"/>
          </a:ln>
          <a:effectLst>
            <a:outerShdw blurRad="114300" dist="101600" dir="2700000" algn="tl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i="1" dirty="0"/>
              <a:t>"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7946" l="19827" r="39075">
                        <a14:foregroundMark x1="24783" y1="6399" x2="24866" y2="8259"/>
                        <a14:foregroundMark x1="33209" y1="3646" x2="34077" y2="5357"/>
                        <a14:foregroundMark x1="33870" y1="11905" x2="34366" y2="13616"/>
                        <a14:foregroundMark x1="25568" y1="22545" x2="24990" y2="24256"/>
                        <a14:foregroundMark x1="34242" y1="40179" x2="35233" y2="41369"/>
                        <a14:foregroundMark x1="22016" y1="79613" x2="36349" y2="78423"/>
                        <a14:foregroundMark x1="22098" y1="85268" x2="38083" y2="85491"/>
                        <a14:backgroundMark x1="35812" y1="14955" x2="37133" y2="19643"/>
                        <a14:backgroundMark x1="26311" y1="14955" x2="26311" y2="14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0" r="58861" b="2227"/>
          <a:stretch/>
        </p:blipFill>
        <p:spPr>
          <a:xfrm>
            <a:off x="4652248" y="583087"/>
            <a:ext cx="2564117" cy="67679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31901" l="0" r="39952">
                        <a14:foregroundMark x1="12712" y1="11017" x2="21186" y2="20581"/>
                        <a14:foregroundMark x1="17252" y1="11017" x2="23487" y2="14709"/>
                        <a14:foregroundMark x1="20642" y1="10775" x2="10109" y2="16283"/>
                        <a14:foregroundMark x1="14709" y1="10109" x2="15678" y2="23850"/>
                        <a14:foregroundMark x1="17252" y1="23002" x2="20218" y2="21550"/>
                        <a14:foregroundMark x1="22942" y1="16041" x2="22518" y2="20581"/>
                        <a14:foregroundMark x1="20763" y1="11441" x2="16223" y2="10230"/>
                        <a14:foregroundMark x1="13075" y1="11743" x2="10412" y2="14831"/>
                        <a14:foregroundMark x1="10654" y1="16162" x2="13620" y2="21792"/>
                        <a14:foregroundMark x1="14165" y1="21973" x2="11077" y2="17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522" b="66464"/>
          <a:stretch/>
        </p:blipFill>
        <p:spPr>
          <a:xfrm>
            <a:off x="7088909" y="113177"/>
            <a:ext cx="2697018" cy="2033483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6567106" y="2730010"/>
            <a:ext cx="877460" cy="5486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6763393" y="5492961"/>
            <a:ext cx="109728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 rot="10800000">
            <a:off x="7444565" y="2350004"/>
            <a:ext cx="3240168" cy="804809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 rot="10800000">
            <a:off x="7797814" y="5231232"/>
            <a:ext cx="2085095" cy="804809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52048" y="5379980"/>
            <a:ext cx="1173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endParaRPr lang="en-US" sz="28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48434" y="2483788"/>
            <a:ext cx="31993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Khí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bô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níc</a:t>
            </a:r>
            <a:endParaRPr lang="en-US" sz="2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>
            <a:off x="958492" y="5223796"/>
            <a:ext cx="3083263" cy="804809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2232" y="5379980"/>
            <a:ext cx="31957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khoáng</a:t>
            </a:r>
            <a:endParaRPr lang="en-US" sz="2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877031" y="5852202"/>
            <a:ext cx="1097280" cy="19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3" name="组合 64">
            <a:extLst>
              <a:ext uri="{FF2B5EF4-FFF2-40B4-BE49-F238E27FC236}">
                <a16:creationId xmlns:a16="http://schemas.microsoft.com/office/drawing/2014/main" id="{0DACD21B-EC88-4D11-A473-3BB8E1C92CA6}"/>
              </a:ext>
            </a:extLst>
          </p:cNvPr>
          <p:cNvGrpSpPr/>
          <p:nvPr/>
        </p:nvGrpSpPr>
        <p:grpSpPr>
          <a:xfrm>
            <a:off x="498764" y="113178"/>
            <a:ext cx="4475547" cy="2038940"/>
            <a:chOff x="2501458" y="1070657"/>
            <a:chExt cx="6708132" cy="4103226"/>
          </a:xfrm>
        </p:grpSpPr>
        <p:sp>
          <p:nvSpPr>
            <p:cNvPr id="34" name="矩形: 圆角 15">
              <a:extLst>
                <a:ext uri="{FF2B5EF4-FFF2-40B4-BE49-F238E27FC236}">
                  <a16:creationId xmlns:a16="http://schemas.microsoft.com/office/drawing/2014/main" id="{A4C7FF57-147A-42E1-ACB6-C2E4DF9C86C6}"/>
                </a:ext>
              </a:extLst>
            </p:cNvPr>
            <p:cNvSpPr/>
            <p:nvPr/>
          </p:nvSpPr>
          <p:spPr>
            <a:xfrm>
              <a:off x="2766349" y="1452622"/>
              <a:ext cx="6443241" cy="3721261"/>
            </a:xfrm>
            <a:prstGeom prst="roundRect">
              <a:avLst/>
            </a:prstGeom>
            <a:solidFill>
              <a:srgbClr val="F4806E"/>
            </a:solidFill>
            <a:ln>
              <a:noFill/>
            </a:ln>
            <a:effectLst>
              <a:outerShdw blurRad="152400" dist="2032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: 圆角 16">
              <a:extLst>
                <a:ext uri="{FF2B5EF4-FFF2-40B4-BE49-F238E27FC236}">
                  <a16:creationId xmlns:a16="http://schemas.microsoft.com/office/drawing/2014/main" id="{9BF91774-E30A-4EDC-94D7-D522C42C6E91}"/>
                </a:ext>
              </a:extLst>
            </p:cNvPr>
            <p:cNvSpPr/>
            <p:nvPr/>
          </p:nvSpPr>
          <p:spPr>
            <a:xfrm>
              <a:off x="2501458" y="1070657"/>
              <a:ext cx="6443241" cy="3721261"/>
            </a:xfrm>
            <a:prstGeom prst="roundRect">
              <a:avLst/>
            </a:prstGeom>
            <a:noFill/>
            <a:ln w="34925" cmpd="sng">
              <a:solidFill>
                <a:srgbClr val="FEF4C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977605" y="583087"/>
            <a:ext cx="3537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4614" y="301621"/>
            <a:ext cx="4150248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1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Dưới năng lượng của ánh sáng Mặt Trời: cây ngô hấp thụ khí các- bô- níc, nước, các chất khoáng hoà tan trong đất.</a:t>
            </a:r>
            <a:endParaRPr lang="en-US" sz="21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058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  <p:bldP spid="24" grpId="0"/>
      <p:bldP spid="25" grpId="0"/>
      <p:bldP spid="28" grpId="0" animBg="1"/>
      <p:bldP spid="29" grpId="0"/>
      <p:bldP spid="36" grpId="0"/>
      <p:bldP spid="36" grpId="1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5" y="2272145"/>
            <a:ext cx="7730837" cy="22813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85" b="89994" l="0" r="979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358" y="1801090"/>
            <a:ext cx="6449079" cy="64490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5652" y="2586182"/>
            <a:ext cx="6654802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9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 những "thức ăn" đó, cây ngô có thể tạo ra những chất dinh dưỡng nào nuôi cây?</a:t>
            </a:r>
            <a:endParaRPr lang="en-US" sz="2900" b="1" i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189" y="2540117"/>
            <a:ext cx="69157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 những "thức ăn" đó, cây ngô tạo ra </a:t>
            </a:r>
            <a:r>
              <a:rPr lang="nl-NL" sz="3200" b="1" i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 đạm</a:t>
            </a:r>
            <a:r>
              <a:rPr lang="nl-NL" sz="32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nl-NL" sz="3200" b="1" i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 bột đường</a:t>
            </a:r>
            <a:r>
              <a:rPr lang="nl-NL" sz="32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,...nuôi cây.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229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 rot="5400000">
            <a:off x="2625074" y="-2170148"/>
            <a:ext cx="6406152" cy="10972803"/>
          </a:xfrm>
          <a:prstGeom prst="roundRect">
            <a:avLst/>
          </a:prstGeom>
          <a:solidFill>
            <a:schemeClr val="bg1">
              <a:alpha val="84000"/>
            </a:schemeClr>
          </a:solidFill>
          <a:ln w="44450">
            <a:solidFill>
              <a:srgbClr val="FFC000"/>
            </a:solidFill>
            <a:prstDash val="sysDash"/>
          </a:ln>
          <a:effectLst>
            <a:outerShdw blurRad="114300" dist="101600" dir="2700000" algn="tl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7946" l="19827" r="39075">
                        <a14:foregroundMark x1="24783" y1="6399" x2="24866" y2="8259"/>
                        <a14:foregroundMark x1="33209" y1="3646" x2="34077" y2="5357"/>
                        <a14:foregroundMark x1="33870" y1="11905" x2="34366" y2="13616"/>
                        <a14:foregroundMark x1="25568" y1="22545" x2="24990" y2="24256"/>
                        <a14:foregroundMark x1="34242" y1="40179" x2="35233" y2="41369"/>
                        <a14:foregroundMark x1="22016" y1="79613" x2="36349" y2="78423"/>
                        <a14:foregroundMark x1="22098" y1="85268" x2="38083" y2="85491"/>
                        <a14:backgroundMark x1="35812" y1="14955" x2="37133" y2="19643"/>
                        <a14:backgroundMark x1="26311" y1="14955" x2="26311" y2="14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0" r="61542" b="15693"/>
          <a:stretch/>
        </p:blipFill>
        <p:spPr>
          <a:xfrm>
            <a:off x="4652248" y="555379"/>
            <a:ext cx="2229815" cy="58357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31901" l="0" r="39952">
                        <a14:foregroundMark x1="12712" y1="11017" x2="21186" y2="20581"/>
                        <a14:foregroundMark x1="17252" y1="11017" x2="23487" y2="14709"/>
                        <a14:foregroundMark x1="20642" y1="10775" x2="10109" y2="16283"/>
                        <a14:foregroundMark x1="14709" y1="10109" x2="15678" y2="23850"/>
                        <a14:foregroundMark x1="17252" y1="23002" x2="20218" y2="21550"/>
                        <a14:foregroundMark x1="22942" y1="16041" x2="22518" y2="20581"/>
                        <a14:foregroundMark x1="20763" y1="11441" x2="16223" y2="10230"/>
                        <a14:foregroundMark x1="13075" y1="11743" x2="10412" y2="14831"/>
                        <a14:foregroundMark x1="10654" y1="16162" x2="13620" y2="21792"/>
                        <a14:foregroundMark x1="14165" y1="21973" x2="11077" y2="17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522" b="66464"/>
          <a:stretch/>
        </p:blipFill>
        <p:spPr>
          <a:xfrm>
            <a:off x="9738561" y="-245714"/>
            <a:ext cx="2697018" cy="2033483"/>
          </a:xfrm>
          <a:prstGeom prst="rect">
            <a:avLst/>
          </a:prstGeom>
        </p:spPr>
      </p:pic>
      <p:cxnSp>
        <p:nvCxnSpPr>
          <p:cNvPr id="4" name="Straight Arrow Connector 3"/>
          <p:cNvCxnSpPr>
            <a:stCxn id="14" idx="3"/>
          </p:cNvCxnSpPr>
          <p:nvPr/>
        </p:nvCxnSpPr>
        <p:spPr>
          <a:xfrm flipH="1" flipV="1">
            <a:off x="6687127" y="3250906"/>
            <a:ext cx="590340" cy="3894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6763393" y="5492961"/>
            <a:ext cx="109728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 rot="10800000">
            <a:off x="7277467" y="3237960"/>
            <a:ext cx="3240168" cy="804809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 rot="10800000">
            <a:off x="7797814" y="5231232"/>
            <a:ext cx="2085095" cy="804809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52048" y="5379980"/>
            <a:ext cx="1173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44566" y="3332191"/>
            <a:ext cx="31993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Khí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bô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níc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>
            <a:off x="958492" y="5223796"/>
            <a:ext cx="3083263" cy="804809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2232" y="5379980"/>
            <a:ext cx="31957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khoáng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877031" y="5852202"/>
            <a:ext cx="1097280" cy="19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3" name="组合 64">
            <a:extLst>
              <a:ext uri="{FF2B5EF4-FFF2-40B4-BE49-F238E27FC236}">
                <a16:creationId xmlns:a16="http://schemas.microsoft.com/office/drawing/2014/main" id="{0DACD21B-EC88-4D11-A473-3BB8E1C92CA6}"/>
              </a:ext>
            </a:extLst>
          </p:cNvPr>
          <p:cNvGrpSpPr/>
          <p:nvPr/>
        </p:nvGrpSpPr>
        <p:grpSpPr>
          <a:xfrm>
            <a:off x="221719" y="0"/>
            <a:ext cx="4475547" cy="2038940"/>
            <a:chOff x="2501458" y="1070657"/>
            <a:chExt cx="6708132" cy="4103226"/>
          </a:xfrm>
        </p:grpSpPr>
        <p:sp>
          <p:nvSpPr>
            <p:cNvPr id="34" name="矩形: 圆角 15">
              <a:extLst>
                <a:ext uri="{FF2B5EF4-FFF2-40B4-BE49-F238E27FC236}">
                  <a16:creationId xmlns:a16="http://schemas.microsoft.com/office/drawing/2014/main" id="{A4C7FF57-147A-42E1-ACB6-C2E4DF9C86C6}"/>
                </a:ext>
              </a:extLst>
            </p:cNvPr>
            <p:cNvSpPr/>
            <p:nvPr/>
          </p:nvSpPr>
          <p:spPr>
            <a:xfrm>
              <a:off x="2766349" y="1452622"/>
              <a:ext cx="6443241" cy="3721261"/>
            </a:xfrm>
            <a:prstGeom prst="roundRect">
              <a:avLst/>
            </a:prstGeom>
            <a:solidFill>
              <a:srgbClr val="F4806E"/>
            </a:solidFill>
            <a:ln>
              <a:noFill/>
            </a:ln>
            <a:effectLst>
              <a:outerShdw blurRad="152400" dist="2032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矩形: 圆角 16">
              <a:extLst>
                <a:ext uri="{FF2B5EF4-FFF2-40B4-BE49-F238E27FC236}">
                  <a16:creationId xmlns:a16="http://schemas.microsoft.com/office/drawing/2014/main" id="{9BF91774-E30A-4EDC-94D7-D522C42C6E91}"/>
                </a:ext>
              </a:extLst>
            </p:cNvPr>
            <p:cNvSpPr/>
            <p:nvPr/>
          </p:nvSpPr>
          <p:spPr>
            <a:xfrm>
              <a:off x="2501458" y="1070657"/>
              <a:ext cx="6443241" cy="3721261"/>
            </a:xfrm>
            <a:prstGeom prst="roundRect">
              <a:avLst/>
            </a:prstGeom>
            <a:noFill/>
            <a:ln w="34925" cmpd="sng">
              <a:solidFill>
                <a:srgbClr val="FEF4C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21719" y="363430"/>
            <a:ext cx="4405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l-NL" sz="3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 nêu ý nghĩa của chiều các mũi tên có trong sơ đồ?</a:t>
            </a:r>
            <a:endParaRPr kumimoji="0" lang="en-US" sz="30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9B0D3EB-A55B-4351-9EA3-1913A609D8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729" b="29190"/>
          <a:stretch/>
        </p:blipFill>
        <p:spPr>
          <a:xfrm flipH="1">
            <a:off x="6379854" y="855631"/>
            <a:ext cx="3951794" cy="24647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59910" y="1388332"/>
            <a:ext cx="2893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Chiều mũi tên chỉ vào lá cho biết cây hấp thụ khí các- bô- níc qua lá.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9B0D3EB-A55B-4351-9EA3-1913A609D8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729" b="29190"/>
          <a:stretch/>
        </p:blipFill>
        <p:spPr>
          <a:xfrm>
            <a:off x="958492" y="2839403"/>
            <a:ext cx="4015819" cy="261337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 flipH="1">
            <a:off x="1311563" y="3319202"/>
            <a:ext cx="30839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Chiều mũi tên chỉ vào rễ cho biết cây hấp thụ chất khoáng, nước qua rễ.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9636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ED060D1-BFAD-45FD-87AF-373A9F9E6FC7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0017m\uFFFD({81D49D66-16C0-458B-921E-16D9B25C726F}&quot;,&quot;D:\\4A4 (22 -23)\\BGĐT\\Tuần 33_MNT\\KHOA SỬ ĐỊA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Tuần 33_KH_Quan hệ thức ăn trong tự nhiên_MNT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B00CB4-47CB-4C73-9A02-95F9B100454C}:29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08BE7C-87A4-48AB-89C1-B6F983406E50}:25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5DEE70-26A6-457C-B049-4234CBC77E33}:26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A607F3-7C8A-4A07-9C28-85296704114E}:30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403104-23A4-4F25-B0C1-E360FFFCCC34}:30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D57F4B-33CC-44BD-A02C-2FF5DCA32C01}:30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955DC6-5386-4536-8AC0-0EE985102FED}:30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C251AB-1DC1-47E0-B29B-EF5A24C1EC3E}:30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C54F07-7659-4824-AD35-11A942D4C155}:30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2F3AB3-40AB-444C-BB34-C0F53B50E9ED}:3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C13C94-BC21-4605-991E-AE76EE6767B3}:29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06FEB7-26F6-47E6-806C-1632E169A305}:3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AEB536-8F75-4253-8C64-0FD03E891797}:30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9EE79F-5C5B-44B0-8906-AAB5B4E12013}:30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30DFD7-80B3-4B8E-ADBA-2F029D0BCBE1}:31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07C7AD-FD76-4C06-8ED9-96016ECCA016}:26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C560C8-2F05-4583-B292-4198275BF19C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4C82FF-7EBD-43E5-8C78-727ABCDA87A4}:29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B26A90-48EA-42C3-80FA-8BA2574BAEB0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CF9865-B3B6-48A5-8CCF-77666367C9BC}:29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E12DD1-9A27-421C-839D-85B596CAEE91}:2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469410-22AD-4702-88EE-03418414D0DE}:29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E337C1-5509-44F2-A93F-60E834DD416F}:29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te Greeting Cards by Slidesgo">
  <a:themeElements>
    <a:clrScheme name="Simple Light">
      <a:dk1>
        <a:srgbClr val="EE789F"/>
      </a:dk1>
      <a:lt1>
        <a:srgbClr val="FFAFC1"/>
      </a:lt1>
      <a:dk2>
        <a:srgbClr val="7FBFDA"/>
      </a:dk2>
      <a:lt2>
        <a:srgbClr val="C2E8F8"/>
      </a:lt2>
      <a:accent1>
        <a:srgbClr val="6CCA9C"/>
      </a:accent1>
      <a:accent2>
        <a:srgbClr val="C7FAE1"/>
      </a:accent2>
      <a:accent3>
        <a:srgbClr val="F1DB58"/>
      </a:accent3>
      <a:accent4>
        <a:srgbClr val="FFFADB"/>
      </a:accent4>
      <a:accent5>
        <a:srgbClr val="F0BEF1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</TotalTime>
  <Words>809</Words>
  <Application>Microsoft Office PowerPoint</Application>
  <PresentationFormat>Widescreen</PresentationFormat>
  <Paragraphs>157</Paragraphs>
  <Slides>23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Calibri</vt:lpstr>
      <vt:lpstr>Itim</vt:lpstr>
      <vt:lpstr>UTM Wedding K&amp;T</vt:lpstr>
      <vt:lpstr>Arial</vt:lpstr>
      <vt:lpstr>Rockstone</vt:lpstr>
      <vt:lpstr>Tahoma</vt:lpstr>
      <vt:lpstr>SVN-Poky's</vt:lpstr>
      <vt:lpstr>Times New Roman</vt:lpstr>
      <vt:lpstr>Aaril</vt:lpstr>
      <vt:lpstr>Coming Soon</vt:lpstr>
      <vt:lpstr>Arial Rounded MT Bold</vt:lpstr>
      <vt:lpstr>Cambria</vt:lpstr>
      <vt:lpstr>幼圆</vt:lpstr>
      <vt:lpstr>Office 主题</vt:lpstr>
      <vt:lpstr>Cute Greeting Cards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更多资源关注@好教师</Manager>
  <Company>更多资源关注@好教师</Company>
  <LinksUpToDate>false</LinksUpToDate>
  <SharedDoc>false</SharedDoc>
  <HyperlinkBase>更多资源关注@好教师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Tuần 33_KH_Quan hệ thức ăn trong tự nhiên_MNT</dc:title>
  <dc:subject>更多资源关注@好教师</dc:subject>
  <dc:creator>măngnon</dc:creator>
  <cp:keywords>măngnon</cp:keywords>
  <dc:description>更多资源关注@好教师</dc:description>
  <cp:lastModifiedBy>Lan Anh Dương</cp:lastModifiedBy>
  <cp:revision>80</cp:revision>
  <dcterms:created xsi:type="dcterms:W3CDTF">2017-03-18T13:24:00Z</dcterms:created>
  <dcterms:modified xsi:type="dcterms:W3CDTF">2023-07-25T03:17:42Z</dcterms:modified>
  <cp:category>更多资源关注@好教师</cp:category>
</cp:coreProperties>
</file>