
<file path=[Content_Types].xml><?xml version="1.0" encoding="utf-8"?>
<Types xmlns="http://schemas.openxmlformats.org/package/2006/content-types">
  <Default Extension="wav" ContentType="audio/x-wav"/>
  <Default Extension="jpeg" ContentType="image/jpeg"/>
  <Default Extension="JPG" ContentType="image/.jpg"/>
  <Default Extension="wdp" ContentType="image/vnd.ms-photo"/>
  <Default Extension="png" ContentType="image/png"/>
  <Default Extension="gif" ContentType="image/gif"/>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20.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319" r:id="rId3"/>
    <p:sldId id="372" r:id="rId4"/>
    <p:sldId id="311" r:id="rId5"/>
    <p:sldId id="312" r:id="rId6"/>
    <p:sldId id="313" r:id="rId8"/>
    <p:sldId id="314" r:id="rId9"/>
    <p:sldId id="310" r:id="rId10"/>
    <p:sldId id="318" r:id="rId11"/>
    <p:sldId id="344" r:id="rId12"/>
    <p:sldId id="345" r:id="rId13"/>
    <p:sldId id="324" r:id="rId14"/>
    <p:sldId id="325" r:id="rId15"/>
    <p:sldId id="326" r:id="rId16"/>
    <p:sldId id="330" r:id="rId17"/>
    <p:sldId id="328" r:id="rId18"/>
    <p:sldId id="331" r:id="rId19"/>
    <p:sldId id="332" r:id="rId20"/>
    <p:sldId id="333" r:id="rId21"/>
    <p:sldId id="334" r:id="rId22"/>
    <p:sldId id="335" r:id="rId23"/>
    <p:sldId id="336" r:id="rId24"/>
    <p:sldId id="339" r:id="rId25"/>
    <p:sldId id="341" r:id="rId26"/>
    <p:sldId id="340" r:id="rId27"/>
    <p:sldId id="342" r:id="rId28"/>
    <p:sldId id="343" r:id="rId29"/>
    <p:sldId id="346" r:id="rId30"/>
    <p:sldId id="266" r:id="rId31"/>
    <p:sldId id="267" r:id="rId32"/>
    <p:sldId id="268" r:id="rId33"/>
    <p:sldId id="269" r:id="rId34"/>
    <p:sldId id="270" r:id="rId35"/>
    <p:sldId id="271" r:id="rId36"/>
    <p:sldId id="272" r:id="rId37"/>
    <p:sldId id="273" r:id="rId38"/>
    <p:sldId id="373" r:id="rId39"/>
    <p:sldId id="347" r:id="rId40"/>
  </p:sldIdLst>
  <p:sldSz cx="9144000" cy="5143500" type="screen16x9"/>
  <p:notesSz cx="6858000" cy="9144000"/>
  <p:embeddedFontLst>
    <p:embeddedFont>
      <p:font typeface="Caveat Brush"/>
      <p:regular r:id="rId44"/>
    </p:embeddedFont>
    <p:embeddedFont>
      <p:font typeface="Nunito"/>
      <p:regular r:id="rId45"/>
    </p:embeddedFont>
    <p:embeddedFont>
      <p:font typeface="Pattaya" panose="00000500000000000000" pitchFamily="2" charset="-34"/>
      <p:regular r:id="rId46"/>
    </p:embeddedFont>
    <p:embeddedFont>
      <p:font typeface="Quicksand" panose="00000500000000000000" pitchFamily="2" charset="0"/>
      <p:regular r:id="rId47"/>
    </p:embeddedFont>
    <p:embeddedFont>
      <p:font typeface="Calibri" panose="020F0502020204030204" pitchFamily="34" charset="0"/>
      <p:regular r:id="rId48"/>
      <p:bold r:id="rId49"/>
      <p:italic r:id="rId50"/>
      <p:boldItalic r:id="rId51"/>
    </p:embeddedFont>
    <p:embeddedFont>
      <p:font typeface="Bahnschrift" panose="020B0502040204020203" charset="0"/>
      <p:regular r:id="rId52"/>
      <p:bold r:id="rId53"/>
    </p:embeddedFont>
    <p:embeddedFont>
      <p:font typeface="Tahoma" panose="020B0604030504040204" charset="0"/>
      <p:regular r:id="rId54"/>
      <p:bold r:id="rId55"/>
    </p:embeddedFont>
    <p:embeddedFont>
      <p:font typeface="Gadugi" panose="020B0502040204020203" charset="0"/>
      <p:regular r:id="rId56"/>
      <p:bold r:id="rId57"/>
    </p:embeddedFont>
    <p:embeddedFont>
      <p:font typeface="Kristen ITC" panose="03050502040202030202" charset="0"/>
      <p:regular r:id="rId58"/>
    </p:embeddedFont>
    <p:embeddedFont>
      <p:font typeface="Century Gothic" panose="020B0502020202020204" charset="0"/>
      <p:regular r:id="rId59"/>
      <p:bold r:id="rId60"/>
      <p:italic r:id="rId61"/>
      <p:boldItalic r:id="rId62"/>
    </p:embeddedFont>
    <p:embeddedFont>
      <p:font typeface="Pattaya" panose="00000500000000000000" charset="0"/>
      <p:regular r:id="rId63"/>
    </p:embeddedFont>
  </p:embeddedFontLst>
  <p:custDataLst>
    <p:tags r:id="rId64"/>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6229"/>
    <a:srgbClr val="C8702E"/>
    <a:srgbClr val="FFFF66"/>
    <a:srgbClr val="F8A711"/>
    <a:srgbClr val="EAC1A2"/>
    <a:srgbClr val="FF5050"/>
    <a:srgbClr val="FF7C80"/>
    <a:srgbClr val="FEEAC5"/>
    <a:srgbClr val="FFFF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1" autoAdjust="0"/>
    <p:restoredTop sz="92941" autoAdjust="0"/>
  </p:normalViewPr>
  <p:slideViewPr>
    <p:cSldViewPr snapToGrid="0">
      <p:cViewPr varScale="1">
        <p:scale>
          <a:sx n="140" d="100"/>
          <a:sy n="140" d="100"/>
        </p:scale>
        <p:origin x="804" y="126"/>
      </p:cViewPr>
      <p:guideLst>
        <p:guide pos="484"/>
        <p:guide orient="horz" pos="549"/>
        <p:guide orient="horz" pos="2851"/>
        <p:guide pos="5290"/>
        <p:guide pos="2845"/>
        <p:guide orient="horz" pos="179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4" Type="http://schemas.openxmlformats.org/officeDocument/2006/relationships/tags" Target="tags/tag1.xml"/><Relationship Id="rId63" Type="http://schemas.openxmlformats.org/officeDocument/2006/relationships/font" Target="fonts/font20.fntdata"/><Relationship Id="rId62" Type="http://schemas.openxmlformats.org/officeDocument/2006/relationships/font" Target="fonts/font19.fntdata"/><Relationship Id="rId61" Type="http://schemas.openxmlformats.org/officeDocument/2006/relationships/font" Target="fonts/font18.fntdata"/><Relationship Id="rId60" Type="http://schemas.openxmlformats.org/officeDocument/2006/relationships/font" Target="fonts/font17.fntdata"/><Relationship Id="rId6" Type="http://schemas.openxmlformats.org/officeDocument/2006/relationships/slide" Target="slides/slide4.xml"/><Relationship Id="rId59" Type="http://schemas.openxmlformats.org/officeDocument/2006/relationships/font" Target="fonts/font16.fntdata"/><Relationship Id="rId58" Type="http://schemas.openxmlformats.org/officeDocument/2006/relationships/font" Target="fonts/font15.fntdata"/><Relationship Id="rId57" Type="http://schemas.openxmlformats.org/officeDocument/2006/relationships/font" Target="fonts/font14.fntdata"/><Relationship Id="rId56" Type="http://schemas.openxmlformats.org/officeDocument/2006/relationships/font" Target="fonts/font13.fntdata"/><Relationship Id="rId55" Type="http://schemas.openxmlformats.org/officeDocument/2006/relationships/font" Target="fonts/font12.fntdata"/><Relationship Id="rId54" Type="http://schemas.openxmlformats.org/officeDocument/2006/relationships/font" Target="fonts/font11.fntdata"/><Relationship Id="rId53" Type="http://schemas.openxmlformats.org/officeDocument/2006/relationships/font" Target="fonts/font10.fntdata"/><Relationship Id="rId52" Type="http://schemas.openxmlformats.org/officeDocument/2006/relationships/font" Target="fonts/font9.fntdata"/><Relationship Id="rId51" Type="http://schemas.openxmlformats.org/officeDocument/2006/relationships/font" Target="fonts/font8.fntdata"/><Relationship Id="rId50" Type="http://schemas.openxmlformats.org/officeDocument/2006/relationships/font" Target="fonts/font7.fntdata"/><Relationship Id="rId5" Type="http://schemas.openxmlformats.org/officeDocument/2006/relationships/slide" Target="slides/slide3.xml"/><Relationship Id="rId49" Type="http://schemas.openxmlformats.org/officeDocument/2006/relationships/font" Target="fonts/font6.fntdata"/><Relationship Id="rId48" Type="http://schemas.openxmlformats.org/officeDocument/2006/relationships/font" Target="fonts/font5.fntdata"/><Relationship Id="rId47" Type="http://schemas.openxmlformats.org/officeDocument/2006/relationships/font" Target="fonts/font4.fntdata"/><Relationship Id="rId46" Type="http://schemas.openxmlformats.org/officeDocument/2006/relationships/font" Target="fonts/font3.fntdata"/><Relationship Id="rId45" Type="http://schemas.openxmlformats.org/officeDocument/2006/relationships/font" Target="fonts/font2.fntdata"/><Relationship Id="rId44" Type="http://schemas.openxmlformats.org/officeDocument/2006/relationships/font" Target="fonts/font1.fntdata"/><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panose="020B0604020202020204"/>
              <a:buChar char="●"/>
              <a:defRPr/>
            </a:pPr>
            <a:r>
              <a:rPr lang="en-US" sz="1100" b="1">
                <a:solidFill>
                  <a:srgbClr val="002060"/>
                </a:solidFill>
                <a:latin typeface="UTM Androgyne" panose="02040603050506020204" pitchFamily="18" charset="0"/>
              </a:rPr>
              <a:t>?</a:t>
            </a:r>
            <a:endParaRPr lang="en-US" sz="2000" b="1">
              <a:solidFill>
                <a:srgbClr val="002060"/>
              </a:solidFill>
              <a:latin typeface="UTM Androgyne" panose="02040603050506020204" pitchFamily="18" charset="0"/>
            </a:endParaRPr>
          </a:p>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matchingName="Title and body">
  <p:cSld name="TITLE_AND_BODY">
    <p:bg>
      <p:bgPr>
        <a:blipFill>
          <a:blip r:embed="rId2"/>
          <a:stretch>
            <a:fillRect/>
          </a:stretch>
        </a:blipFill>
        <a:effectLst/>
      </p:bgPr>
    </p:bg>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8" name="Google Shape;18;p4"/>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AutoNum type="arabicPeriod"/>
              <a:defRPr sz="1200">
                <a:solidFill>
                  <a:srgbClr val="434343"/>
                </a:solidFill>
              </a:defRPr>
            </a:lvl1pPr>
            <a:lvl2pPr marL="914400" lvl="1"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panose="02000000000000000000"/>
              <a:buAutoNum type="romanLcPeriod"/>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panose="02000000000000000000"/>
              <a:buAutoNum type="arabicPeriod"/>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panose="02000000000000000000"/>
              <a:buAutoNum type="romanLcPeriod"/>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panose="02000000000000000000"/>
              <a:buAutoNum type="arabicPeriod"/>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panose="02000000000000000000"/>
              <a:buAutoNum type="romanLcPeriod"/>
              <a:defRPr>
                <a:solidFill>
                  <a:srgbClr val="434343"/>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matchingName="Title and body">
  <p:cSld name="1_Title and body">
    <p:bg>
      <p:bgPr>
        <a:blipFill>
          <a:blip r:embed="rId2"/>
          <a:stretch>
            <a:fillRect/>
          </a:stretch>
        </a:blipFill>
        <a:effectLst/>
      </p:bgPr>
    </p:bg>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8" name="Google Shape;18;p4"/>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AutoNum type="arabicPeriod"/>
              <a:defRPr sz="1200">
                <a:solidFill>
                  <a:srgbClr val="434343"/>
                </a:solidFill>
              </a:defRPr>
            </a:lvl1pPr>
            <a:lvl2pPr marL="914400" lvl="1"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panose="02000000000000000000"/>
              <a:buAutoNum type="romanLcPeriod"/>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panose="02000000000000000000"/>
              <a:buAutoNum type="arabicPeriod"/>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panose="02000000000000000000"/>
              <a:buAutoNum type="romanLcPeriod"/>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panose="02000000000000000000"/>
              <a:buAutoNum type="arabicPeriod"/>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panose="02000000000000000000"/>
              <a:buAutoNum type="romanLcPeriod"/>
              <a:defRPr>
                <a:solidFill>
                  <a:srgbClr val="434343"/>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7"/>
        <p:cNvGrpSpPr/>
        <p:nvPr/>
      </p:nvGrpSpPr>
      <p:grpSpPr>
        <a:xfrm>
          <a:off x="0" y="0"/>
          <a:ext cx="0" cy="0"/>
          <a:chOff x="0" y="0"/>
          <a:chExt cx="0" cy="0"/>
        </a:xfrm>
      </p:grpSpPr>
      <p:sp>
        <p:nvSpPr>
          <p:cNvPr id="38" name="Google Shape;38;p10"/>
          <p:cNvSpPr txBox="1">
            <a:spLocks noGrp="1"/>
          </p:cNvSpPr>
          <p:nvPr>
            <p:ph type="title"/>
          </p:nvPr>
        </p:nvSpPr>
        <p:spPr>
          <a:xfrm>
            <a:off x="720000" y="22854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matchingName="Blank">
  <p:cSld name="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matchingName="Title and body">
  <p:cSld name="1_Title and body">
    <p:bg>
      <p:bgPr>
        <a:blipFill>
          <a:blip r:embed="rId2"/>
          <a:stretch>
            <a:fillRect/>
          </a:stretch>
        </a:blipFill>
        <a:effectLst/>
      </p:bgPr>
    </p:bg>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8" name="Google Shape;18;p4"/>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AutoNum type="arabicPeriod"/>
              <a:defRPr sz="1200">
                <a:solidFill>
                  <a:srgbClr val="434343"/>
                </a:solidFill>
              </a:defRPr>
            </a:lvl1pPr>
            <a:lvl2pPr marL="914400" lvl="1"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panose="02000000000000000000"/>
              <a:buAutoNum type="romanLcPeriod"/>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panose="02000000000000000000"/>
              <a:buAutoNum type="arabicPeriod"/>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panose="02000000000000000000"/>
              <a:buAutoNum type="romanLcPeriod"/>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panose="02000000000000000000"/>
              <a:buAutoNum type="arabicPeriod"/>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panose="02000000000000000000"/>
              <a:buAutoNum type="romanLcPeriod"/>
              <a:defRPr>
                <a:solidFill>
                  <a:srgbClr val="434343"/>
                </a:solidFil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matchingName="Title and body">
  <p:cSld name="1_Title and body">
    <p:bg>
      <p:bgPr>
        <a:blipFill>
          <a:blip r:embed="rId2"/>
          <a:stretch>
            <a:fillRect/>
          </a:stretch>
        </a:blipFill>
        <a:effectLst/>
      </p:bgPr>
    </p:bg>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8" name="Google Shape;18;p4"/>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AutoNum type="arabicPeriod"/>
              <a:defRPr sz="1200">
                <a:solidFill>
                  <a:srgbClr val="434343"/>
                </a:solidFill>
              </a:defRPr>
            </a:lvl1pPr>
            <a:lvl2pPr marL="914400" lvl="1"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panose="02000000000000000000"/>
              <a:buAutoNum type="romanLcPeriod"/>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panose="02000000000000000000"/>
              <a:buAutoNum type="arabicPeriod"/>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panose="02000000000000000000"/>
              <a:buAutoNum type="romanLcPeriod"/>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panose="02000000000000000000"/>
              <a:buAutoNum type="arabicPeriod"/>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panose="02000000000000000000"/>
              <a:buAutoNum type="alphaLcPeriod"/>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panose="02000000000000000000"/>
              <a:buAutoNum type="romanLcPeriod"/>
              <a:defRPr>
                <a:solidFill>
                  <a:srgbClr val="434343"/>
                </a:solidFill>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1460950" y="1198000"/>
            <a:ext cx="61992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11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1" name="Google Shape;31;p7"/>
          <p:cNvSpPr txBox="1">
            <a:spLocks noGrp="1"/>
          </p:cNvSpPr>
          <p:nvPr>
            <p:ph type="subTitle" idx="1"/>
          </p:nvPr>
        </p:nvSpPr>
        <p:spPr>
          <a:xfrm>
            <a:off x="2147050" y="3073725"/>
            <a:ext cx="4872900" cy="801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matchingName="Blank">
  <p:cSld name="1_Blank">
    <p:bg>
      <p:bgPr>
        <a:solidFill>
          <a:schemeClr val="lt2"/>
        </a:solid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One Column-text 2">
  <p:cSld name="CUSTOM_1">
    <p:bg>
      <p:bgPr>
        <a:blipFill>
          <a:blip r:embed="rId2"/>
          <a:stretch>
            <a:fillRect/>
          </a:stretch>
        </a:blip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460950" y="1198000"/>
            <a:ext cx="61992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11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6" name="Google Shape;66;p15"/>
          <p:cNvSpPr txBox="1">
            <a:spLocks noGrp="1"/>
          </p:cNvSpPr>
          <p:nvPr>
            <p:ph type="subTitle" idx="1"/>
          </p:nvPr>
        </p:nvSpPr>
        <p:spPr>
          <a:xfrm>
            <a:off x="2147050" y="3073725"/>
            <a:ext cx="4872900" cy="801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0576073-1A6D-497E-94DF-7D328D62D371}"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EE34B4-5543-4335-87DE-3C7FDACCBCB3}"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2317950" y="1307100"/>
            <a:ext cx="45081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600"/>
            </a:lvl1pPr>
            <a:lvl2pPr lvl="1" algn="ctr" rtl="0">
              <a:lnSpc>
                <a:spcPct val="100000"/>
              </a:lnSpc>
              <a:spcBef>
                <a:spcPts val="160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8" Type="http://schemas.openxmlformats.org/officeDocument/2006/relationships/theme" Target="../theme/theme1.xml"/><Relationship Id="rId67" Type="http://schemas.openxmlformats.org/officeDocument/2006/relationships/slideLayout" Target="../slideLayouts/slideLayout67.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3400"/>
              <a:buFont typeface="Caveat Brush"/>
              <a:buNone/>
              <a:defRPr sz="3400">
                <a:solidFill>
                  <a:schemeClr val="dk1"/>
                </a:solidFill>
                <a:latin typeface="Caveat Brush"/>
                <a:ea typeface="Caveat Brush"/>
                <a:cs typeface="Caveat Brush"/>
                <a:sym typeface="Caveat Brush"/>
              </a:defRPr>
            </a:lvl1pPr>
            <a:lvl2pPr lvl="1" rtl="0">
              <a:spcBef>
                <a:spcPts val="0"/>
              </a:spcBef>
              <a:spcAft>
                <a:spcPts val="0"/>
              </a:spcAft>
              <a:buClr>
                <a:schemeClr val="dk1"/>
              </a:buClr>
              <a:buSzPts val="3000"/>
              <a:buFont typeface="Fredoka One" panose="02000000000000000000"/>
              <a:buNone/>
              <a:defRPr sz="3000">
                <a:solidFill>
                  <a:schemeClr val="dk1"/>
                </a:solidFill>
                <a:latin typeface="Fredoka One" panose="02000000000000000000"/>
                <a:ea typeface="Fredoka One" panose="02000000000000000000"/>
                <a:cs typeface="Fredoka One" panose="02000000000000000000"/>
                <a:sym typeface="Fredoka One" panose="02000000000000000000"/>
              </a:defRPr>
            </a:lvl2pPr>
            <a:lvl3pPr lvl="2" rtl="0">
              <a:spcBef>
                <a:spcPts val="0"/>
              </a:spcBef>
              <a:spcAft>
                <a:spcPts val="0"/>
              </a:spcAft>
              <a:buClr>
                <a:schemeClr val="dk1"/>
              </a:buClr>
              <a:buSzPts val="3000"/>
              <a:buFont typeface="Fredoka One" panose="02000000000000000000"/>
              <a:buNone/>
              <a:defRPr sz="3000">
                <a:solidFill>
                  <a:schemeClr val="dk1"/>
                </a:solidFill>
                <a:latin typeface="Fredoka One" panose="02000000000000000000"/>
                <a:ea typeface="Fredoka One" panose="02000000000000000000"/>
                <a:cs typeface="Fredoka One" panose="02000000000000000000"/>
                <a:sym typeface="Fredoka One" panose="02000000000000000000"/>
              </a:defRPr>
            </a:lvl3pPr>
            <a:lvl4pPr lvl="3" rtl="0">
              <a:spcBef>
                <a:spcPts val="0"/>
              </a:spcBef>
              <a:spcAft>
                <a:spcPts val="0"/>
              </a:spcAft>
              <a:buClr>
                <a:schemeClr val="dk1"/>
              </a:buClr>
              <a:buSzPts val="3000"/>
              <a:buFont typeface="Fredoka One" panose="02000000000000000000"/>
              <a:buNone/>
              <a:defRPr sz="3000">
                <a:solidFill>
                  <a:schemeClr val="dk1"/>
                </a:solidFill>
                <a:latin typeface="Fredoka One" panose="02000000000000000000"/>
                <a:ea typeface="Fredoka One" panose="02000000000000000000"/>
                <a:cs typeface="Fredoka One" panose="02000000000000000000"/>
                <a:sym typeface="Fredoka One" panose="02000000000000000000"/>
              </a:defRPr>
            </a:lvl4pPr>
            <a:lvl5pPr lvl="4" rtl="0">
              <a:spcBef>
                <a:spcPts val="0"/>
              </a:spcBef>
              <a:spcAft>
                <a:spcPts val="0"/>
              </a:spcAft>
              <a:buClr>
                <a:schemeClr val="dk1"/>
              </a:buClr>
              <a:buSzPts val="3000"/>
              <a:buFont typeface="Fredoka One" panose="02000000000000000000"/>
              <a:buNone/>
              <a:defRPr sz="3000">
                <a:solidFill>
                  <a:schemeClr val="dk1"/>
                </a:solidFill>
                <a:latin typeface="Fredoka One" panose="02000000000000000000"/>
                <a:ea typeface="Fredoka One" panose="02000000000000000000"/>
                <a:cs typeface="Fredoka One" panose="02000000000000000000"/>
                <a:sym typeface="Fredoka One" panose="02000000000000000000"/>
              </a:defRPr>
            </a:lvl5pPr>
            <a:lvl6pPr lvl="5" rtl="0">
              <a:spcBef>
                <a:spcPts val="0"/>
              </a:spcBef>
              <a:spcAft>
                <a:spcPts val="0"/>
              </a:spcAft>
              <a:buClr>
                <a:schemeClr val="dk1"/>
              </a:buClr>
              <a:buSzPts val="3000"/>
              <a:buFont typeface="Fredoka One" panose="02000000000000000000"/>
              <a:buNone/>
              <a:defRPr sz="3000">
                <a:solidFill>
                  <a:schemeClr val="dk1"/>
                </a:solidFill>
                <a:latin typeface="Fredoka One" panose="02000000000000000000"/>
                <a:ea typeface="Fredoka One" panose="02000000000000000000"/>
                <a:cs typeface="Fredoka One" panose="02000000000000000000"/>
                <a:sym typeface="Fredoka One" panose="02000000000000000000"/>
              </a:defRPr>
            </a:lvl6pPr>
            <a:lvl7pPr lvl="6" rtl="0">
              <a:spcBef>
                <a:spcPts val="0"/>
              </a:spcBef>
              <a:spcAft>
                <a:spcPts val="0"/>
              </a:spcAft>
              <a:buClr>
                <a:schemeClr val="dk1"/>
              </a:buClr>
              <a:buSzPts val="3000"/>
              <a:buFont typeface="Fredoka One" panose="02000000000000000000"/>
              <a:buNone/>
              <a:defRPr sz="3000">
                <a:solidFill>
                  <a:schemeClr val="dk1"/>
                </a:solidFill>
                <a:latin typeface="Fredoka One" panose="02000000000000000000"/>
                <a:ea typeface="Fredoka One" panose="02000000000000000000"/>
                <a:cs typeface="Fredoka One" panose="02000000000000000000"/>
                <a:sym typeface="Fredoka One" panose="02000000000000000000"/>
              </a:defRPr>
            </a:lvl7pPr>
            <a:lvl8pPr lvl="7" rtl="0">
              <a:spcBef>
                <a:spcPts val="0"/>
              </a:spcBef>
              <a:spcAft>
                <a:spcPts val="0"/>
              </a:spcAft>
              <a:buClr>
                <a:schemeClr val="dk1"/>
              </a:buClr>
              <a:buSzPts val="3000"/>
              <a:buFont typeface="Fredoka One" panose="02000000000000000000"/>
              <a:buNone/>
              <a:defRPr sz="3000">
                <a:solidFill>
                  <a:schemeClr val="dk1"/>
                </a:solidFill>
                <a:latin typeface="Fredoka One" panose="02000000000000000000"/>
                <a:ea typeface="Fredoka One" panose="02000000000000000000"/>
                <a:cs typeface="Fredoka One" panose="02000000000000000000"/>
                <a:sym typeface="Fredoka One" panose="02000000000000000000"/>
              </a:defRPr>
            </a:lvl8pPr>
            <a:lvl9pPr lvl="8" rtl="0">
              <a:spcBef>
                <a:spcPts val="0"/>
              </a:spcBef>
              <a:spcAft>
                <a:spcPts val="0"/>
              </a:spcAft>
              <a:buClr>
                <a:schemeClr val="dk1"/>
              </a:buClr>
              <a:buSzPts val="3000"/>
              <a:buFont typeface="Fredoka One" panose="02000000000000000000"/>
              <a:buNone/>
              <a:defRPr sz="3000">
                <a:solidFill>
                  <a:schemeClr val="dk1"/>
                </a:solidFill>
                <a:latin typeface="Fredoka One" panose="02000000000000000000"/>
                <a:ea typeface="Fredoka One" panose="02000000000000000000"/>
                <a:cs typeface="Fredoka One" panose="02000000000000000000"/>
                <a:sym typeface="Fredoka One" panose="02000000000000000000"/>
              </a:defRPr>
            </a:lvl9pPr>
          </a:lstStyle>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23850">
              <a:lnSpc>
                <a:spcPct val="100000"/>
              </a:lnSpc>
              <a:spcBef>
                <a:spcPts val="0"/>
              </a:spcBef>
              <a:spcAft>
                <a:spcPts val="0"/>
              </a:spcAft>
              <a:buClr>
                <a:schemeClr val="dk2"/>
              </a:buClr>
              <a:buSzPts val="1500"/>
              <a:buFont typeface="Nunito"/>
              <a:buChar char="●"/>
              <a:defRPr sz="1500">
                <a:solidFill>
                  <a:schemeClr val="dk2"/>
                </a:solidFill>
                <a:latin typeface="Nunito"/>
                <a:ea typeface="Nunito"/>
                <a:cs typeface="Nunito"/>
                <a:sym typeface="Nunito"/>
              </a:defRPr>
            </a:lvl1pPr>
            <a:lvl2pPr marL="914400" lvl="1"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2pPr>
            <a:lvl3pPr marL="1371600" lvl="2"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3pPr>
            <a:lvl4pPr marL="1828800" lvl="3"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4pPr>
            <a:lvl5pPr marL="2286000" lvl="4"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5pPr>
            <a:lvl6pPr marL="2743200" lvl="5"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6pPr>
            <a:lvl7pPr marL="3200400" lvl="6"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7pPr>
            <a:lvl8pPr marL="3657600" lvl="7"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8pPr>
            <a:lvl9pPr marL="4114800" lvl="8" indent="-323850">
              <a:lnSpc>
                <a:spcPct val="100000"/>
              </a:lnSpc>
              <a:spcBef>
                <a:spcPts val="1600"/>
              </a:spcBef>
              <a:spcAft>
                <a:spcPts val="1600"/>
              </a:spcAft>
              <a:buClr>
                <a:schemeClr val="dk2"/>
              </a:buClr>
              <a:buSzPts val="1500"/>
              <a:buFont typeface="Nunito"/>
              <a:buChar char="■"/>
              <a:defRPr sz="1500">
                <a:solidFill>
                  <a:schemeClr val="dk2"/>
                </a:solidFill>
                <a:latin typeface="Nunito"/>
                <a:ea typeface="Nunito"/>
                <a:cs typeface="Nunito"/>
                <a:sym typeface="Nunito"/>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67.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2.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25.jpeg"/></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27.xml"/><Relationship Id="rId6" Type="http://schemas.microsoft.com/office/2007/relationships/hdphoto" Target="../media/image31.wdp"/><Relationship Id="rId5" Type="http://schemas.openxmlformats.org/officeDocument/2006/relationships/image" Target="../media/image30.png"/><Relationship Id="rId4" Type="http://schemas.openxmlformats.org/officeDocument/2006/relationships/image" Target="../media/image29.png"/><Relationship Id="rId3" Type="http://schemas.microsoft.com/office/2007/relationships/hdphoto" Target="../media/image28.wdp"/><Relationship Id="rId2" Type="http://schemas.openxmlformats.org/officeDocument/2006/relationships/image" Target="../media/image27.png"/><Relationship Id="rId1" Type="http://schemas.openxmlformats.org/officeDocument/2006/relationships/image" Target="../media/image26.jpe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27.xml"/><Relationship Id="rId6" Type="http://schemas.microsoft.com/office/2007/relationships/hdphoto" Target="../media/image31.wdp"/><Relationship Id="rId5" Type="http://schemas.openxmlformats.org/officeDocument/2006/relationships/image" Target="../media/image30.png"/><Relationship Id="rId4" Type="http://schemas.openxmlformats.org/officeDocument/2006/relationships/image" Target="../media/image29.png"/><Relationship Id="rId3" Type="http://schemas.microsoft.com/office/2007/relationships/hdphoto" Target="../media/image28.wdp"/><Relationship Id="rId2" Type="http://schemas.openxmlformats.org/officeDocument/2006/relationships/image" Target="../media/image27.png"/><Relationship Id="rId1" Type="http://schemas.openxmlformats.org/officeDocument/2006/relationships/image" Target="../media/image26.jpe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7.xml"/><Relationship Id="rId3" Type="http://schemas.microsoft.com/office/2007/relationships/hdphoto" Target="../media/image34.wdp"/><Relationship Id="rId2" Type="http://schemas.openxmlformats.org/officeDocument/2006/relationships/image" Target="../media/image33.png"/><Relationship Id="rId1"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image" Target="../media/image35.png"/><Relationship Id="rId1"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image" Target="../media/image36.jpeg"/><Relationship Id="rId1" Type="http://schemas.openxmlformats.org/officeDocument/2006/relationships/image" Target="../media/image32.jpe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27.xml"/><Relationship Id="rId3" Type="http://schemas.microsoft.com/office/2007/relationships/hdphoto" Target="../media/image38.wdp"/><Relationship Id="rId2" Type="http://schemas.openxmlformats.org/officeDocument/2006/relationships/image" Target="../media/image37.png"/><Relationship Id="rId1" Type="http://schemas.openxmlformats.org/officeDocument/2006/relationships/image" Target="../media/image32.jpe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7.xml"/><Relationship Id="rId5" Type="http://schemas.microsoft.com/office/2007/relationships/hdphoto" Target="../media/image40.wdp"/><Relationship Id="rId4" Type="http://schemas.openxmlformats.org/officeDocument/2006/relationships/image" Target="../media/image39.png"/><Relationship Id="rId3" Type="http://schemas.microsoft.com/office/2007/relationships/hdphoto" Target="../media/image38.wdp"/><Relationship Id="rId2" Type="http://schemas.openxmlformats.org/officeDocument/2006/relationships/image" Target="../media/image37.png"/><Relationship Id="rId1" Type="http://schemas.openxmlformats.org/officeDocument/2006/relationships/image" Target="../media/image32.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7.xml"/><Relationship Id="rId3" Type="http://schemas.microsoft.com/office/2007/relationships/hdphoto" Target="../media/image40.wdp"/><Relationship Id="rId2" Type="http://schemas.openxmlformats.org/officeDocument/2006/relationships/image" Target="../media/image39.png"/><Relationship Id="rId1" Type="http://schemas.openxmlformats.org/officeDocument/2006/relationships/image" Target="../media/image3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27.xml"/><Relationship Id="rId5" Type="http://schemas.microsoft.com/office/2007/relationships/hdphoto" Target="../media/image42.wdp"/><Relationship Id="rId4" Type="http://schemas.openxmlformats.org/officeDocument/2006/relationships/image" Target="../media/image41.png"/><Relationship Id="rId3" Type="http://schemas.microsoft.com/office/2007/relationships/hdphoto" Target="../media/image40.wdp"/><Relationship Id="rId2" Type="http://schemas.openxmlformats.org/officeDocument/2006/relationships/image" Target="../media/image39.png"/><Relationship Id="rId1"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image" Target="../media/image43.png"/><Relationship Id="rId1" Type="http://schemas.openxmlformats.org/officeDocument/2006/relationships/image" Target="../media/image32.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44.jpeg"/></Relationships>
</file>

<file path=ppt/slides/_rels/slide23.xml.rels><?xml version="1.0" encoding="UTF-8" standalone="yes"?>
<Relationships xmlns="http://schemas.openxmlformats.org/package/2006/relationships"><Relationship Id="rId9" Type="http://schemas.openxmlformats.org/officeDocument/2006/relationships/image" Target="../media/image53.png"/><Relationship Id="rId8" Type="http://schemas.openxmlformats.org/officeDocument/2006/relationships/image" Target="../media/image52.png"/><Relationship Id="rId7" Type="http://schemas.microsoft.com/office/2007/relationships/hdphoto" Target="../media/image51.wdp"/><Relationship Id="rId6" Type="http://schemas.openxmlformats.org/officeDocument/2006/relationships/image" Target="../media/image50.png"/><Relationship Id="rId5" Type="http://schemas.microsoft.com/office/2007/relationships/hdphoto" Target="../media/image49.wdp"/><Relationship Id="rId4" Type="http://schemas.openxmlformats.org/officeDocument/2006/relationships/image" Target="../media/image48.png"/><Relationship Id="rId3" Type="http://schemas.microsoft.com/office/2007/relationships/hdphoto" Target="../media/image47.wdp"/><Relationship Id="rId2" Type="http://schemas.openxmlformats.org/officeDocument/2006/relationships/image" Target="../media/image46.png"/><Relationship Id="rId10" Type="http://schemas.openxmlformats.org/officeDocument/2006/relationships/slideLayout" Target="../slideLayouts/slideLayout27.xml"/><Relationship Id="rId1" Type="http://schemas.openxmlformats.org/officeDocument/2006/relationships/image" Target="../media/image45.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54.jpeg"/></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microsoft.com/office/2007/relationships/hdphoto" Target="../media/image40.wdp"/><Relationship Id="rId7" Type="http://schemas.openxmlformats.org/officeDocument/2006/relationships/image" Target="../media/image39.png"/><Relationship Id="rId6" Type="http://schemas.openxmlformats.org/officeDocument/2006/relationships/image" Target="../media/image55.png"/><Relationship Id="rId5" Type="http://schemas.openxmlformats.org/officeDocument/2006/relationships/image" Target="../media/image20.png"/><Relationship Id="rId4" Type="http://schemas.openxmlformats.org/officeDocument/2006/relationships/image" Target="../media/image19.png"/><Relationship Id="rId3" Type="http://schemas.microsoft.com/office/2007/relationships/hdphoto" Target="../media/image18.wdp"/><Relationship Id="rId2" Type="http://schemas.openxmlformats.org/officeDocument/2006/relationships/image" Target="../media/image17.png"/><Relationship Id="rId1" Type="http://schemas.openxmlformats.org/officeDocument/2006/relationships/image" Target="../media/image16.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44.jpe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7.xml"/><Relationship Id="rId3" Type="http://schemas.openxmlformats.org/officeDocument/2006/relationships/slide" Target="slide25.xml"/><Relationship Id="rId2" Type="http://schemas.openxmlformats.org/officeDocument/2006/relationships/slide" Target="slide24.xml"/><Relationship Id="rId1" Type="http://schemas.openxmlformats.org/officeDocument/2006/relationships/image" Target="../media/image56.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67.xml"/><Relationship Id="rId1" Type="http://schemas.openxmlformats.org/officeDocument/2006/relationships/slide" Target="slide2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slide" Target="slide23.xml"/><Relationship Id="rId1" Type="http://schemas.openxmlformats.org/officeDocument/2006/relationships/image" Target="../media/image57.png"/></Relationships>
</file>

<file path=ppt/slides/_rels/slide3.xml.rels><?xml version="1.0" encoding="UTF-8" standalone="yes"?>
<Relationships xmlns="http://schemas.openxmlformats.org/package/2006/relationships"><Relationship Id="rId9" Type="http://schemas.microsoft.com/office/2007/relationships/hdphoto" Target="../media/image12.wdp"/><Relationship Id="rId8" Type="http://schemas.openxmlformats.org/officeDocument/2006/relationships/image" Target="../media/image11.png"/><Relationship Id="rId7" Type="http://schemas.microsoft.com/office/2007/relationships/hdphoto" Target="../media/image10.wdp"/><Relationship Id="rId6" Type="http://schemas.openxmlformats.org/officeDocument/2006/relationships/image" Target="../media/image9.png"/><Relationship Id="rId5" Type="http://schemas.microsoft.com/office/2007/relationships/hdphoto" Target="../media/image8.wdp"/><Relationship Id="rId4" Type="http://schemas.openxmlformats.org/officeDocument/2006/relationships/image" Target="../media/image7.png"/><Relationship Id="rId3" Type="http://schemas.openxmlformats.org/officeDocument/2006/relationships/image" Target="../media/image6.GIF"/><Relationship Id="rId2" Type="http://schemas.openxmlformats.org/officeDocument/2006/relationships/slide" Target="slide5.xml"/><Relationship Id="rId17" Type="http://schemas.openxmlformats.org/officeDocument/2006/relationships/slideLayout" Target="../slideLayouts/slideLayout8.xml"/><Relationship Id="rId16" Type="http://schemas.microsoft.com/office/2007/relationships/media" Target="../media/media1.mp3"/><Relationship Id="rId15" Type="http://schemas.openxmlformats.org/officeDocument/2006/relationships/audio" Target="../media/media1.mp3"/><Relationship Id="rId14" Type="http://schemas.openxmlformats.org/officeDocument/2006/relationships/image" Target="../media/image15.png"/><Relationship Id="rId13" Type="http://schemas.microsoft.com/office/2007/relationships/media" Target="../media/audio1.wav"/><Relationship Id="rId12" Type="http://schemas.openxmlformats.org/officeDocument/2006/relationships/audio" Target="../media/audio1.wav"/><Relationship Id="rId11" Type="http://schemas.openxmlformats.org/officeDocument/2006/relationships/image" Target="../media/image14.GIF"/><Relationship Id="rId10" Type="http://schemas.openxmlformats.org/officeDocument/2006/relationships/image" Target="../media/image13.GIF"/><Relationship Id="rId1"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slide" Target="slide23.xml"/><Relationship Id="rId1" Type="http://schemas.openxmlformats.org/officeDocument/2006/relationships/image" Target="../media/image58.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slide" Target="slide29.xml"/><Relationship Id="rId1" Type="http://schemas.openxmlformats.org/officeDocument/2006/relationships/image" Target="../media/image59.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67.xml"/><Relationship Id="rId1" Type="http://schemas.openxmlformats.org/officeDocument/2006/relationships/image" Target="../media/image60.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slide" Target="slide23.xml"/><Relationship Id="rId1" Type="http://schemas.openxmlformats.org/officeDocument/2006/relationships/image" Target="../media/image61.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slide" Target="slide33.xml"/><Relationship Id="rId1" Type="http://schemas.openxmlformats.org/officeDocument/2006/relationships/image" Target="../media/image59.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67.xml"/><Relationship Id="rId1" Type="http://schemas.openxmlformats.org/officeDocument/2006/relationships/image" Target="../media/image62.png"/></Relationships>
</file>

<file path=ppt/slides/_rels/slide4.xml.rels><?xml version="1.0" encoding="UTF-8" standalone="yes"?>
<Relationships xmlns="http://schemas.openxmlformats.org/package/2006/relationships"><Relationship Id="rId9" Type="http://schemas.microsoft.com/office/2007/relationships/media" Target="../media/audio1.wav"/><Relationship Id="rId8" Type="http://schemas.openxmlformats.org/officeDocument/2006/relationships/audio" Target="../media/audio1.wav"/><Relationship Id="rId7" Type="http://schemas.microsoft.com/office/2007/relationships/hdphoto" Target="../media/image12.wdp"/><Relationship Id="rId6" Type="http://schemas.openxmlformats.org/officeDocument/2006/relationships/image" Target="../media/image11.png"/><Relationship Id="rId5" Type="http://schemas.microsoft.com/office/2007/relationships/hdphoto" Target="../media/image10.wdp"/><Relationship Id="rId4" Type="http://schemas.openxmlformats.org/officeDocument/2006/relationships/image" Target="../media/image9.png"/><Relationship Id="rId3" Type="http://schemas.microsoft.com/office/2007/relationships/hdphoto" Target="../media/image8.wdp"/><Relationship Id="rId2" Type="http://schemas.openxmlformats.org/officeDocument/2006/relationships/image" Target="../media/image7.png"/><Relationship Id="rId15" Type="http://schemas.openxmlformats.org/officeDocument/2006/relationships/notesSlide" Target="../notesSlides/notesSlide1.xml"/><Relationship Id="rId14" Type="http://schemas.openxmlformats.org/officeDocument/2006/relationships/slideLayout" Target="../slideLayouts/slideLayout8.xml"/><Relationship Id="rId13" Type="http://schemas.openxmlformats.org/officeDocument/2006/relationships/image" Target="../media/image6.GIF"/><Relationship Id="rId12" Type="http://schemas.microsoft.com/office/2007/relationships/media" Target="../media/media1.mp3"/><Relationship Id="rId11" Type="http://schemas.openxmlformats.org/officeDocument/2006/relationships/audio" Target="../media/media1.mp3"/><Relationship Id="rId10" Type="http://schemas.openxmlformats.org/officeDocument/2006/relationships/image" Target="../media/image15.png"/><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9" Type="http://schemas.microsoft.com/office/2007/relationships/media" Target="../media/audio1.wav"/><Relationship Id="rId8" Type="http://schemas.openxmlformats.org/officeDocument/2006/relationships/audio" Target="../media/audio1.wav"/><Relationship Id="rId7" Type="http://schemas.microsoft.com/office/2007/relationships/hdphoto" Target="../media/image12.wdp"/><Relationship Id="rId6" Type="http://schemas.openxmlformats.org/officeDocument/2006/relationships/image" Target="../media/image11.png"/><Relationship Id="rId5" Type="http://schemas.microsoft.com/office/2007/relationships/hdphoto" Target="../media/image10.wdp"/><Relationship Id="rId4" Type="http://schemas.openxmlformats.org/officeDocument/2006/relationships/image" Target="../media/image9.png"/><Relationship Id="rId3" Type="http://schemas.microsoft.com/office/2007/relationships/hdphoto" Target="../media/image8.wdp"/><Relationship Id="rId2" Type="http://schemas.openxmlformats.org/officeDocument/2006/relationships/image" Target="../media/image7.png"/><Relationship Id="rId13" Type="http://schemas.openxmlformats.org/officeDocument/2006/relationships/slideLayout" Target="../slideLayouts/slideLayout8.xml"/><Relationship Id="rId12" Type="http://schemas.microsoft.com/office/2007/relationships/media" Target="../media/media1.mp3"/><Relationship Id="rId11" Type="http://schemas.openxmlformats.org/officeDocument/2006/relationships/audio" Target="../media/media1.mp3"/><Relationship Id="rId10" Type="http://schemas.openxmlformats.org/officeDocument/2006/relationships/image" Target="../media/image15.png"/><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9" Type="http://schemas.microsoft.com/office/2007/relationships/media" Target="../media/audio1.wav"/><Relationship Id="rId8" Type="http://schemas.openxmlformats.org/officeDocument/2006/relationships/audio" Target="../media/audio1.wav"/><Relationship Id="rId7" Type="http://schemas.microsoft.com/office/2007/relationships/hdphoto" Target="../media/image12.wdp"/><Relationship Id="rId6" Type="http://schemas.openxmlformats.org/officeDocument/2006/relationships/image" Target="../media/image11.png"/><Relationship Id="rId5" Type="http://schemas.microsoft.com/office/2007/relationships/hdphoto" Target="../media/image10.wdp"/><Relationship Id="rId4" Type="http://schemas.openxmlformats.org/officeDocument/2006/relationships/image" Target="../media/image9.png"/><Relationship Id="rId3" Type="http://schemas.microsoft.com/office/2007/relationships/hdphoto" Target="../media/image8.wdp"/><Relationship Id="rId2" Type="http://schemas.openxmlformats.org/officeDocument/2006/relationships/image" Target="../media/image7.png"/><Relationship Id="rId13" Type="http://schemas.openxmlformats.org/officeDocument/2006/relationships/slideLayout" Target="../slideLayouts/slideLayout8.xml"/><Relationship Id="rId12" Type="http://schemas.microsoft.com/office/2007/relationships/media" Target="../media/media1.mp3"/><Relationship Id="rId11" Type="http://schemas.openxmlformats.org/officeDocument/2006/relationships/audio" Target="../media/media1.mp3"/><Relationship Id="rId10" Type="http://schemas.openxmlformats.org/officeDocument/2006/relationships/image" Target="../media/image15.png"/><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3" Type="http://schemas.microsoft.com/office/2007/relationships/hdphoto" Target="../media/image18.wdp"/><Relationship Id="rId2" Type="http://schemas.openxmlformats.org/officeDocument/2006/relationships/image" Target="../media/image17.png"/><Relationship Id="rId1" Type="http://schemas.openxmlformats.org/officeDocument/2006/relationships/image" Target="../media/image16.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7.xml"/><Relationship Id="rId3" Type="http://schemas.microsoft.com/office/2007/relationships/hdphoto" Target="../media/image24.wdp"/><Relationship Id="rId2" Type="http://schemas.openxmlformats.org/officeDocument/2006/relationships/image" Target="../media/image23.png"/><Relationship Id="rId1"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7.xml"/><Relationship Id="rId1"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ChangeAspect="1"/>
          </p:cNvPicPr>
          <p:nvPr>
            <p:ph idx="1"/>
          </p:nvPr>
        </p:nvPicPr>
        <p:blipFill>
          <a:blip r:embed="rId1"/>
          <a:stretch>
            <a:fillRect/>
          </a:stretch>
        </p:blipFill>
        <p:spPr>
          <a:xfrm>
            <a:off x="0" y="-27940"/>
            <a:ext cx="9218930" cy="5180330"/>
          </a:xfrm>
          <a:prstGeom prst="rect">
            <a:avLst/>
          </a:prstGeom>
        </p:spPr>
      </p:pic>
      <p:sp>
        <p:nvSpPr>
          <p:cNvPr id="3" name="Title 2"/>
          <p:cNvSpPr>
            <a:spLocks noGrp="1"/>
          </p:cNvSpPr>
          <p:nvPr>
            <p:ph type="title"/>
          </p:nvPr>
        </p:nvSpPr>
        <p:spPr/>
        <p:txBody>
          <a:bodyPr/>
          <a:p>
            <a:endParaRPr lang="en-US"/>
          </a:p>
        </p:txBody>
      </p:sp>
      <p:sp>
        <p:nvSpPr>
          <p:cNvPr id="8" name="Rectangle: Rounded Corners 3"/>
          <p:cNvSpPr/>
          <p:nvPr/>
        </p:nvSpPr>
        <p:spPr>
          <a:xfrm>
            <a:off x="2047240" y="2736850"/>
            <a:ext cx="5672455" cy="1783080"/>
          </a:xfrm>
          <a:custGeom>
            <a:avLst/>
            <a:gdLst>
              <a:gd name="connsiteX0" fmla="*/ 0 w 6812280"/>
              <a:gd name="connsiteY0" fmla="*/ 891540 h 1783080"/>
              <a:gd name="connsiteX1" fmla="*/ 891540 w 6812280"/>
              <a:gd name="connsiteY1" fmla="*/ 0 h 1783080"/>
              <a:gd name="connsiteX2" fmla="*/ 5920740 w 6812280"/>
              <a:gd name="connsiteY2" fmla="*/ 0 h 1783080"/>
              <a:gd name="connsiteX3" fmla="*/ 6812280 w 6812280"/>
              <a:gd name="connsiteY3" fmla="*/ 891540 h 1783080"/>
              <a:gd name="connsiteX4" fmla="*/ 6812280 w 6812280"/>
              <a:gd name="connsiteY4" fmla="*/ 891540 h 1783080"/>
              <a:gd name="connsiteX5" fmla="*/ 5920740 w 6812280"/>
              <a:gd name="connsiteY5" fmla="*/ 1783080 h 1783080"/>
              <a:gd name="connsiteX6" fmla="*/ 891540 w 6812280"/>
              <a:gd name="connsiteY6" fmla="*/ 1783080 h 1783080"/>
              <a:gd name="connsiteX7" fmla="*/ 0 w 6812280"/>
              <a:gd name="connsiteY7" fmla="*/ 89154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12280" h="1783080" extrusionOk="0">
                <a:moveTo>
                  <a:pt x="0" y="891540"/>
                </a:moveTo>
                <a:cubicBezTo>
                  <a:pt x="-19066" y="356361"/>
                  <a:pt x="419752" y="-27492"/>
                  <a:pt x="891540" y="0"/>
                </a:cubicBezTo>
                <a:cubicBezTo>
                  <a:pt x="2863677" y="47539"/>
                  <a:pt x="4815345" y="42437"/>
                  <a:pt x="5920740" y="0"/>
                </a:cubicBezTo>
                <a:cubicBezTo>
                  <a:pt x="6432389" y="-10208"/>
                  <a:pt x="6851389" y="336369"/>
                  <a:pt x="6812280" y="891540"/>
                </a:cubicBezTo>
                <a:lnTo>
                  <a:pt x="6812280" y="891540"/>
                </a:lnTo>
                <a:cubicBezTo>
                  <a:pt x="6868535" y="1344529"/>
                  <a:pt x="6412490" y="1813175"/>
                  <a:pt x="5920740" y="1783080"/>
                </a:cubicBezTo>
                <a:cubicBezTo>
                  <a:pt x="4376441" y="1816973"/>
                  <a:pt x="1455501" y="1763165"/>
                  <a:pt x="891540" y="1783080"/>
                </a:cubicBezTo>
                <a:cubicBezTo>
                  <a:pt x="384882" y="1761247"/>
                  <a:pt x="32096" y="1302409"/>
                  <a:pt x="0" y="891540"/>
                </a:cubicBezTo>
                <a:close/>
              </a:path>
            </a:pathLst>
          </a:cu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scene3d>
              <a:camera prst="orthographicFront"/>
              <a:lightRig rig="threePt" dir="t"/>
            </a:scene3d>
          </a:bodyPr>
          <a:lstStyle/>
          <a:p>
            <a:pPr algn="ctr"/>
            <a:endParaRPr lang="vi-VN" sz="4000" b="1" dirty="0">
              <a:solidFill>
                <a:schemeClr val="accent2">
                  <a:lumMod val="50000"/>
                </a:schemeClr>
              </a:solidFill>
              <a:latin typeface="iCiel Pony" panose="02000000000000000000" pitchFamily="2" charset="0"/>
              <a:ea typeface="DFVN Catchland" pitchFamily="50" charset="0"/>
              <a:cs typeface="AvantGarde" panose="00000400000000000000" pitchFamily="2" charset="0"/>
            </a:endParaRPr>
          </a:p>
          <a:p>
            <a:pPr algn="ctr"/>
            <a:r>
              <a:rPr lang="vi-VN" sz="4000" b="1" dirty="0">
                <a:ln w="9525">
                  <a:solidFill>
                    <a:schemeClr val="tx1">
                      <a:lumMod val="75000"/>
                    </a:schemeClr>
                  </a:solidFill>
                  <a:prstDash val="solid"/>
                </a:ln>
                <a:solidFill>
                  <a:schemeClr val="accent1">
                    <a:lumMod val="20000"/>
                    <a:lumOff val="80000"/>
                  </a:schemeClr>
                </a:solidFill>
                <a:effectLst>
                  <a:outerShdw blurRad="50800" dist="38100" dir="2700000" algn="tl" rotWithShape="0">
                    <a:prstClr val="black">
                      <a:alpha val="40000"/>
                    </a:prstClr>
                  </a:outerShdw>
                  <a:reflection blurRad="6350" stA="60000" endA="900" endPos="58000" dir="5400000" sy="-100000" algn="bl" rotWithShape="0"/>
                </a:effectLst>
                <a:latin typeface="Gadugi" panose="020B0502040204020203" charset="0"/>
                <a:ea typeface="DFVN Catchland" pitchFamily="50" charset="0"/>
                <a:cs typeface="Gadugi" panose="020B0502040204020203" charset="0"/>
              </a:rPr>
              <a:t>Luật Bảo vệ, chăm sóc và giáo dục trẻ em</a:t>
            </a:r>
            <a:endParaRPr lang="vi-VN" sz="4000" b="1" dirty="0">
              <a:ln w="9525">
                <a:solidFill>
                  <a:schemeClr val="tx1">
                    <a:lumMod val="75000"/>
                  </a:schemeClr>
                </a:solidFill>
                <a:prstDash val="solid"/>
              </a:ln>
              <a:solidFill>
                <a:schemeClr val="accent1">
                  <a:lumMod val="20000"/>
                  <a:lumOff val="80000"/>
                </a:schemeClr>
              </a:solidFill>
              <a:effectLst>
                <a:outerShdw blurRad="50800" dist="38100" dir="2700000" algn="tl" rotWithShape="0">
                  <a:prstClr val="black">
                    <a:alpha val="40000"/>
                  </a:prstClr>
                </a:outerShdw>
                <a:reflection blurRad="6350" stA="60000" endA="900" endPos="58000" dir="5400000" sy="-100000" algn="bl" rotWithShape="0"/>
              </a:effectLst>
              <a:latin typeface="Gadugi" panose="020B0502040204020203" charset="0"/>
              <a:ea typeface="DFVN Catchland" pitchFamily="50" charset="0"/>
              <a:cs typeface="Gadugi" panose="020B0502040204020203" charset="0"/>
            </a:endParaRPr>
          </a:p>
        </p:txBody>
      </p:sp>
      <p:sp>
        <p:nvSpPr>
          <p:cNvPr id="12" name="Rectangle: Rounded Corners 3"/>
          <p:cNvSpPr/>
          <p:nvPr/>
        </p:nvSpPr>
        <p:spPr>
          <a:xfrm>
            <a:off x="983112" y="2233295"/>
            <a:ext cx="2350770" cy="910590"/>
          </a:xfrm>
          <a:custGeom>
            <a:avLst/>
            <a:gdLst>
              <a:gd name="connsiteX0" fmla="*/ 0 w 2350770"/>
              <a:gd name="connsiteY0" fmla="*/ 94510 h 910590"/>
              <a:gd name="connsiteX1" fmla="*/ 94510 w 2350770"/>
              <a:gd name="connsiteY1" fmla="*/ 0 h 910590"/>
              <a:gd name="connsiteX2" fmla="*/ 2256260 w 2350770"/>
              <a:gd name="connsiteY2" fmla="*/ 0 h 910590"/>
              <a:gd name="connsiteX3" fmla="*/ 2350770 w 2350770"/>
              <a:gd name="connsiteY3" fmla="*/ 94510 h 910590"/>
              <a:gd name="connsiteX4" fmla="*/ 2350770 w 2350770"/>
              <a:gd name="connsiteY4" fmla="*/ 816080 h 910590"/>
              <a:gd name="connsiteX5" fmla="*/ 2256260 w 2350770"/>
              <a:gd name="connsiteY5" fmla="*/ 910590 h 910590"/>
              <a:gd name="connsiteX6" fmla="*/ 94510 w 2350770"/>
              <a:gd name="connsiteY6" fmla="*/ 910590 h 910590"/>
              <a:gd name="connsiteX7" fmla="*/ 0 w 2350770"/>
              <a:gd name="connsiteY7" fmla="*/ 816080 h 910590"/>
              <a:gd name="connsiteX8" fmla="*/ 0 w 2350770"/>
              <a:gd name="connsiteY8" fmla="*/ 94510 h 91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70" h="910590" extrusionOk="0">
                <a:moveTo>
                  <a:pt x="0" y="94510"/>
                </a:moveTo>
                <a:cubicBezTo>
                  <a:pt x="-3093" y="35371"/>
                  <a:pt x="45945" y="-4847"/>
                  <a:pt x="94510" y="0"/>
                </a:cubicBezTo>
                <a:cubicBezTo>
                  <a:pt x="329651" y="47539"/>
                  <a:pt x="1381029" y="42437"/>
                  <a:pt x="2256260" y="0"/>
                </a:cubicBezTo>
                <a:cubicBezTo>
                  <a:pt x="2309868" y="-748"/>
                  <a:pt x="2353774" y="37491"/>
                  <a:pt x="2350770" y="94510"/>
                </a:cubicBezTo>
                <a:cubicBezTo>
                  <a:pt x="2342270" y="286575"/>
                  <a:pt x="2323570" y="623639"/>
                  <a:pt x="2350770" y="816080"/>
                </a:cubicBezTo>
                <a:cubicBezTo>
                  <a:pt x="2352000" y="871943"/>
                  <a:pt x="2306008" y="907999"/>
                  <a:pt x="2256260" y="910590"/>
                </a:cubicBezTo>
                <a:cubicBezTo>
                  <a:pt x="1522559" y="884236"/>
                  <a:pt x="501588" y="791734"/>
                  <a:pt x="94510" y="910590"/>
                </a:cubicBezTo>
                <a:cubicBezTo>
                  <a:pt x="39224" y="907536"/>
                  <a:pt x="3685" y="872744"/>
                  <a:pt x="0" y="816080"/>
                </a:cubicBezTo>
                <a:cubicBezTo>
                  <a:pt x="-14638" y="650560"/>
                  <a:pt x="-637" y="312522"/>
                  <a:pt x="0" y="94510"/>
                </a:cubicBezTo>
                <a:close/>
              </a:path>
            </a:pathLst>
          </a:cu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prstTxWarp prst="textStop">
              <a:avLst/>
            </a:prstTxWarp>
          </a:bodyPr>
          <a:lstStyle/>
          <a:p>
            <a:pPr algn="ctr"/>
            <a:r>
              <a:rPr lang="vi-VN" sz="2400" b="1" dirty="0">
                <a:solidFill>
                  <a:schemeClr val="accent1">
                    <a:lumMod val="20000"/>
                    <a:lumOff val="80000"/>
                  </a:schemeClr>
                </a:solidFill>
                <a:effectLst>
                  <a:outerShdw blurRad="50800" dist="38100" dir="2700000" algn="tl" rotWithShape="0">
                    <a:prstClr val="black">
                      <a:alpha val="40000"/>
                    </a:prstClr>
                  </a:outerShdw>
                </a:effectLst>
                <a:latin typeface="Tahoma" panose="020B0604030504040204" charset="0"/>
                <a:ea typeface="DFVN Catchland" pitchFamily="50" charset="0"/>
                <a:cs typeface="Tahoma" panose="020B0604030504040204" charset="0"/>
              </a:rPr>
              <a:t>Tập đọc</a:t>
            </a:r>
            <a:endParaRPr lang="vi-VN" sz="2400" b="1" dirty="0">
              <a:solidFill>
                <a:schemeClr val="accent1">
                  <a:lumMod val="20000"/>
                  <a:lumOff val="80000"/>
                </a:schemeClr>
              </a:solidFill>
              <a:effectLst>
                <a:outerShdw blurRad="50800" dist="38100" dir="2700000" algn="tl" rotWithShape="0">
                  <a:prstClr val="black">
                    <a:alpha val="40000"/>
                  </a:prstClr>
                </a:outerShdw>
              </a:effectLst>
              <a:latin typeface="Tahoma" panose="020B0604030504040204" charset="0"/>
              <a:ea typeface="DFVN Catchland" pitchFamily="50" charset="0"/>
              <a:cs typeface="Tahoma" panose="020B060403050404020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34338" t="9743" r="7246" b="30204"/>
          <a:stretch>
            <a:fillRect/>
          </a:stretch>
        </p:blipFill>
        <p:spPr>
          <a:xfrm>
            <a:off x="-16021" y="-3670"/>
            <a:ext cx="9165987" cy="5147169"/>
          </a:xfrm>
          <a:prstGeom prst="rect">
            <a:avLst/>
          </a:prstGeom>
        </p:spPr>
      </p:pic>
      <p:sp>
        <p:nvSpPr>
          <p:cNvPr id="5" name="Rectangle: Rounded Corners 3"/>
          <p:cNvSpPr/>
          <p:nvPr/>
        </p:nvSpPr>
        <p:spPr>
          <a:xfrm>
            <a:off x="240030" y="217170"/>
            <a:ext cx="8629650" cy="4754881"/>
          </a:xfrm>
          <a:custGeom>
            <a:avLst/>
            <a:gdLst>
              <a:gd name="connsiteX0" fmla="*/ 0 w 8629650"/>
              <a:gd name="connsiteY0" fmla="*/ 493509 h 4754881"/>
              <a:gd name="connsiteX1" fmla="*/ 493509 w 8629650"/>
              <a:gd name="connsiteY1" fmla="*/ 0 h 4754881"/>
              <a:gd name="connsiteX2" fmla="*/ 8136141 w 8629650"/>
              <a:gd name="connsiteY2" fmla="*/ 0 h 4754881"/>
              <a:gd name="connsiteX3" fmla="*/ 8629650 w 8629650"/>
              <a:gd name="connsiteY3" fmla="*/ 493509 h 4754881"/>
              <a:gd name="connsiteX4" fmla="*/ 8629650 w 8629650"/>
              <a:gd name="connsiteY4" fmla="*/ 4261372 h 4754881"/>
              <a:gd name="connsiteX5" fmla="*/ 8136141 w 8629650"/>
              <a:gd name="connsiteY5" fmla="*/ 4754881 h 4754881"/>
              <a:gd name="connsiteX6" fmla="*/ 493509 w 8629650"/>
              <a:gd name="connsiteY6" fmla="*/ 4754881 h 4754881"/>
              <a:gd name="connsiteX7" fmla="*/ 0 w 8629650"/>
              <a:gd name="connsiteY7" fmla="*/ 4261372 h 4754881"/>
              <a:gd name="connsiteX8" fmla="*/ 0 w 8629650"/>
              <a:gd name="connsiteY8" fmla="*/ 493509 h 4754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9650" h="4754881" fill="none" extrusionOk="0">
                <a:moveTo>
                  <a:pt x="0" y="493509"/>
                </a:moveTo>
                <a:cubicBezTo>
                  <a:pt x="2702" y="222954"/>
                  <a:pt x="205232" y="-4595"/>
                  <a:pt x="493509" y="0"/>
                </a:cubicBezTo>
                <a:cubicBezTo>
                  <a:pt x="2675831" y="109595"/>
                  <a:pt x="4525311" y="16756"/>
                  <a:pt x="8136141" y="0"/>
                </a:cubicBezTo>
                <a:cubicBezTo>
                  <a:pt x="8399946" y="-7239"/>
                  <a:pt x="8643425" y="272173"/>
                  <a:pt x="8629650" y="493509"/>
                </a:cubicBezTo>
                <a:cubicBezTo>
                  <a:pt x="8573332" y="1448013"/>
                  <a:pt x="8662561" y="3132125"/>
                  <a:pt x="8629650" y="4261372"/>
                </a:cubicBezTo>
                <a:cubicBezTo>
                  <a:pt x="8620884" y="4536931"/>
                  <a:pt x="8453744" y="4750361"/>
                  <a:pt x="8136141" y="4754881"/>
                </a:cubicBezTo>
                <a:cubicBezTo>
                  <a:pt x="4856048" y="4618680"/>
                  <a:pt x="2553225" y="4680105"/>
                  <a:pt x="493509" y="4754881"/>
                </a:cubicBezTo>
                <a:cubicBezTo>
                  <a:pt x="199750" y="4725729"/>
                  <a:pt x="-30046" y="4521189"/>
                  <a:pt x="0" y="4261372"/>
                </a:cubicBezTo>
                <a:cubicBezTo>
                  <a:pt x="-157566" y="2443533"/>
                  <a:pt x="130870" y="1694022"/>
                  <a:pt x="0" y="493509"/>
                </a:cubicBezTo>
                <a:close/>
              </a:path>
              <a:path w="8629650" h="4754881" stroke="0" extrusionOk="0">
                <a:moveTo>
                  <a:pt x="0" y="493509"/>
                </a:moveTo>
                <a:cubicBezTo>
                  <a:pt x="-17939" y="180687"/>
                  <a:pt x="223961" y="-4016"/>
                  <a:pt x="493509" y="0"/>
                </a:cubicBezTo>
                <a:cubicBezTo>
                  <a:pt x="1636953" y="47539"/>
                  <a:pt x="7242794" y="42437"/>
                  <a:pt x="8136141" y="0"/>
                </a:cubicBezTo>
                <a:cubicBezTo>
                  <a:pt x="8453766" y="-23879"/>
                  <a:pt x="8657620" y="176049"/>
                  <a:pt x="8629650" y="493509"/>
                </a:cubicBezTo>
                <a:cubicBezTo>
                  <a:pt x="8547283" y="1069039"/>
                  <a:pt x="8647663" y="3158817"/>
                  <a:pt x="8629650" y="4261372"/>
                </a:cubicBezTo>
                <a:cubicBezTo>
                  <a:pt x="8635998" y="4552850"/>
                  <a:pt x="8372291" y="4716357"/>
                  <a:pt x="8136141" y="4754881"/>
                </a:cubicBezTo>
                <a:cubicBezTo>
                  <a:pt x="7227640" y="4728527"/>
                  <a:pt x="2247391" y="4636025"/>
                  <a:pt x="493509" y="4754881"/>
                </a:cubicBezTo>
                <a:cubicBezTo>
                  <a:pt x="207023" y="4741116"/>
                  <a:pt x="33565" y="4574619"/>
                  <a:pt x="0" y="4261372"/>
                </a:cubicBezTo>
                <a:cubicBezTo>
                  <a:pt x="88535" y="3639720"/>
                  <a:pt x="49637" y="1096038"/>
                  <a:pt x="0" y="493509"/>
                </a:cubicBezTo>
                <a:close/>
              </a:path>
            </a:pathLst>
          </a:cu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47" name="TextBox 46"/>
          <p:cNvSpPr txBox="1"/>
          <p:nvPr/>
        </p:nvSpPr>
        <p:spPr>
          <a:xfrm>
            <a:off x="425278" y="217260"/>
            <a:ext cx="8283388" cy="4708981"/>
          </a:xfrm>
          <a:prstGeom prst="rect">
            <a:avLst/>
          </a:prstGeom>
          <a:noFill/>
        </p:spPr>
        <p:txBody>
          <a:bodyPr wrap="square">
            <a:spAutoFit/>
          </a:bodyPr>
          <a:lstStyle/>
          <a:p>
            <a:pPr algn="just"/>
            <a:r>
              <a:rPr lang="vi-VN" sz="2000" b="1" i="0">
                <a:solidFill>
                  <a:srgbClr val="000000"/>
                </a:solidFill>
                <a:effectLst/>
                <a:latin typeface="Calibri" panose="020F0502020204030204" pitchFamily="34" charset="0"/>
                <a:cs typeface="Calibri" panose="020F0502020204030204" pitchFamily="34" charset="0"/>
              </a:rPr>
              <a:t>Điều 21</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0" i="0">
                <a:solidFill>
                  <a:srgbClr val="000000"/>
                </a:solidFill>
                <a:effectLst/>
                <a:latin typeface="Calibri" panose="020F0502020204030204" pitchFamily="34" charset="0"/>
                <a:cs typeface="Calibri" panose="020F0502020204030204" pitchFamily="34" charset="0"/>
              </a:rPr>
              <a:t>Trẻ em có bổn phận sau đây:</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0" i="0">
                <a:solidFill>
                  <a:srgbClr val="000000"/>
                </a:solidFill>
                <a:effectLst/>
                <a:latin typeface="Calibri" panose="020F0502020204030204" pitchFamily="34" charset="0"/>
                <a:cs typeface="Calibri" panose="020F0502020204030204" pitchFamily="34" charset="0"/>
              </a:rPr>
              <a:t>1. Yêu quý, kính trọng, hiếu thảo với ông bà, cha mẹ; kính trọng thầy giáo, cô giáo; lễ phép với người lớn; thương yêu em nhỏ; đoàn kết với bạn bè; giúp đỡ người già yếu, người khuyết tật, tàn tật, gặp hoàn cảnh khó khăn theo khả năng của mình.</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0" i="0">
                <a:solidFill>
                  <a:srgbClr val="000000"/>
                </a:solidFill>
                <a:effectLst/>
                <a:latin typeface="Calibri" panose="020F0502020204030204" pitchFamily="34" charset="0"/>
                <a:cs typeface="Calibri" panose="020F0502020204030204" pitchFamily="34" charset="0"/>
              </a:rPr>
              <a:t>2. Chăm chỉ học tập, giữ gìn vệ sinh, rèn luyện thân thể, thực hiện trật tự công cộng và an toàn giao thông, giữ gìn của công, tôn trọng tài sản của người khác, bảo vệ môi trường.</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0" i="0">
                <a:solidFill>
                  <a:srgbClr val="000000"/>
                </a:solidFill>
                <a:effectLst/>
                <a:latin typeface="Calibri" panose="020F0502020204030204" pitchFamily="34" charset="0"/>
                <a:cs typeface="Calibri" panose="020F0502020204030204" pitchFamily="34" charset="0"/>
              </a:rPr>
              <a:t>3. Yêu lao động, giúp đỡ gia đình làm những việc vừa sức mình.</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0" i="0">
                <a:solidFill>
                  <a:srgbClr val="000000"/>
                </a:solidFill>
                <a:effectLst/>
                <a:latin typeface="Calibri" panose="020F0502020204030204" pitchFamily="34" charset="0"/>
                <a:cs typeface="Calibri" panose="020F0502020204030204" pitchFamily="34" charset="0"/>
              </a:rPr>
              <a:t>4. Sống khiêm tốn, trung thực và có đạo đức; tôn trọng pháp luật; tuân theo nội quy của nhà trường; thực hiện nếp sống văn minh, gia đình văn hóa; tôn trọng và giữ gìn bản sắc văn hóa dân tộc.</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0" i="0">
                <a:solidFill>
                  <a:srgbClr val="000000"/>
                </a:solidFill>
                <a:effectLst/>
                <a:latin typeface="Calibri" panose="020F0502020204030204" pitchFamily="34" charset="0"/>
                <a:cs typeface="Calibri" panose="020F0502020204030204" pitchFamily="34" charset="0"/>
              </a:rPr>
              <a:t>5. Yêu quê hương, đất nước, yêu đồng bào, có ý thức xây dựng, bảo vệ Tổ quốc Việt Nam xã hội chủ nghĩa và đoàn kết quốc tế.</a:t>
            </a:r>
            <a:endParaRPr lang="vi-VN" sz="2000" b="0" i="0">
              <a:solidFill>
                <a:srgbClr val="000000"/>
              </a:solidFill>
              <a:effectLst/>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1"/>
          <a:srcRect l="29904" t="11327" r="9626" b="6188"/>
          <a:stretch>
            <a:fillRect/>
          </a:stretch>
        </p:blipFill>
        <p:spPr>
          <a:xfrm>
            <a:off x="0" y="-315"/>
            <a:ext cx="9143999" cy="5143500"/>
          </a:xfrm>
          <a:prstGeom prst="rect">
            <a:avLst/>
          </a:prstGeom>
        </p:spPr>
      </p:pic>
      <p:sp>
        <p:nvSpPr>
          <p:cNvPr id="6" name="Rectangle: Rounded Corners 3"/>
          <p:cNvSpPr/>
          <p:nvPr/>
        </p:nvSpPr>
        <p:spPr>
          <a:xfrm>
            <a:off x="5029201" y="608145"/>
            <a:ext cx="3327990" cy="3198310"/>
          </a:xfrm>
          <a:custGeom>
            <a:avLst/>
            <a:gdLst>
              <a:gd name="connsiteX0" fmla="*/ 0 w 3327990"/>
              <a:gd name="connsiteY0" fmla="*/ 331953 h 3198310"/>
              <a:gd name="connsiteX1" fmla="*/ 331953 w 3327990"/>
              <a:gd name="connsiteY1" fmla="*/ 0 h 3198310"/>
              <a:gd name="connsiteX2" fmla="*/ 2996037 w 3327990"/>
              <a:gd name="connsiteY2" fmla="*/ 0 h 3198310"/>
              <a:gd name="connsiteX3" fmla="*/ 3327990 w 3327990"/>
              <a:gd name="connsiteY3" fmla="*/ 331953 h 3198310"/>
              <a:gd name="connsiteX4" fmla="*/ 3327990 w 3327990"/>
              <a:gd name="connsiteY4" fmla="*/ 2866357 h 3198310"/>
              <a:gd name="connsiteX5" fmla="*/ 2996037 w 3327990"/>
              <a:gd name="connsiteY5" fmla="*/ 3198310 h 3198310"/>
              <a:gd name="connsiteX6" fmla="*/ 331953 w 3327990"/>
              <a:gd name="connsiteY6" fmla="*/ 3198310 h 3198310"/>
              <a:gd name="connsiteX7" fmla="*/ 0 w 3327990"/>
              <a:gd name="connsiteY7" fmla="*/ 2866357 h 3198310"/>
              <a:gd name="connsiteX8" fmla="*/ 0 w 3327990"/>
              <a:gd name="connsiteY8" fmla="*/ 331953 h 3198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7990" h="3198310" fill="none" extrusionOk="0">
                <a:moveTo>
                  <a:pt x="0" y="331953"/>
                </a:moveTo>
                <a:cubicBezTo>
                  <a:pt x="9339" y="155539"/>
                  <a:pt x="113954" y="-10132"/>
                  <a:pt x="331953" y="0"/>
                </a:cubicBezTo>
                <a:cubicBezTo>
                  <a:pt x="1312603" y="109595"/>
                  <a:pt x="2639736" y="16756"/>
                  <a:pt x="2996037" y="0"/>
                </a:cubicBezTo>
                <a:cubicBezTo>
                  <a:pt x="3172051" y="-6054"/>
                  <a:pt x="3329874" y="155624"/>
                  <a:pt x="3327990" y="331953"/>
                </a:cubicBezTo>
                <a:cubicBezTo>
                  <a:pt x="3271672" y="1141274"/>
                  <a:pt x="3360901" y="2240680"/>
                  <a:pt x="3327990" y="2866357"/>
                </a:cubicBezTo>
                <a:cubicBezTo>
                  <a:pt x="3319624" y="3052555"/>
                  <a:pt x="3214008" y="3194835"/>
                  <a:pt x="2996037" y="3198310"/>
                </a:cubicBezTo>
                <a:cubicBezTo>
                  <a:pt x="1806348" y="3062109"/>
                  <a:pt x="865145" y="3123534"/>
                  <a:pt x="331953" y="3198310"/>
                </a:cubicBezTo>
                <a:cubicBezTo>
                  <a:pt x="129347" y="3171809"/>
                  <a:pt x="-12452" y="3044410"/>
                  <a:pt x="0" y="2866357"/>
                </a:cubicBezTo>
                <a:cubicBezTo>
                  <a:pt x="-157566" y="2174145"/>
                  <a:pt x="130870" y="1076003"/>
                  <a:pt x="0" y="331953"/>
                </a:cubicBezTo>
                <a:close/>
              </a:path>
              <a:path w="3327990" h="3198310" stroke="0" extrusionOk="0">
                <a:moveTo>
                  <a:pt x="0" y="331953"/>
                </a:moveTo>
                <a:cubicBezTo>
                  <a:pt x="-7579" y="131609"/>
                  <a:pt x="153062" y="-5929"/>
                  <a:pt x="331953" y="0"/>
                </a:cubicBezTo>
                <a:cubicBezTo>
                  <a:pt x="911711" y="47539"/>
                  <a:pt x="1977639" y="42437"/>
                  <a:pt x="2996037" y="0"/>
                </a:cubicBezTo>
                <a:cubicBezTo>
                  <a:pt x="3189700" y="-5474"/>
                  <a:pt x="3331419" y="143115"/>
                  <a:pt x="3327990" y="331953"/>
                </a:cubicBezTo>
                <a:cubicBezTo>
                  <a:pt x="3245623" y="803647"/>
                  <a:pt x="3346003" y="2279435"/>
                  <a:pt x="3327990" y="2866357"/>
                </a:cubicBezTo>
                <a:cubicBezTo>
                  <a:pt x="3333218" y="3065272"/>
                  <a:pt x="3164596" y="3182676"/>
                  <a:pt x="2996037" y="3198310"/>
                </a:cubicBezTo>
                <a:cubicBezTo>
                  <a:pt x="2076743" y="3171956"/>
                  <a:pt x="914063" y="3079454"/>
                  <a:pt x="331953" y="3198310"/>
                </a:cubicBezTo>
                <a:cubicBezTo>
                  <a:pt x="126831" y="3176777"/>
                  <a:pt x="22069" y="3076443"/>
                  <a:pt x="0" y="2866357"/>
                </a:cubicBezTo>
                <a:cubicBezTo>
                  <a:pt x="88535" y="2177939"/>
                  <a:pt x="49637" y="1197139"/>
                  <a:pt x="0" y="331953"/>
                </a:cubicBezTo>
                <a:close/>
              </a:path>
            </a:pathLst>
          </a:cu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7"/>
          <p:cNvSpPr/>
          <p:nvPr/>
        </p:nvSpPr>
        <p:spPr>
          <a:xfrm>
            <a:off x="5465459" y="755955"/>
            <a:ext cx="2700020" cy="691515"/>
          </a:xfrm>
          <a:prstGeom prst="rect">
            <a:avLst/>
          </a:prstGeom>
          <a:noFill/>
        </p:spPr>
        <p:txBody>
          <a:bodyPr wrap="none" lIns="68580" tIns="34290" rIns="68580" bIns="34290">
            <a:spAutoFit/>
            <a:scene3d>
              <a:camera prst="orthographicFront"/>
              <a:lightRig rig="threePt" dir="t"/>
            </a:scene3d>
          </a:bodyPr>
          <a:lstStyle/>
          <a:p>
            <a:pPr algn="ctr"/>
            <a:r>
              <a:rPr lang="vi-VN" sz="4050" b="1" dirty="0">
                <a:ln w="6600">
                  <a:solidFill>
                    <a:schemeClr val="accent2"/>
                  </a:solidFill>
                  <a:prstDash val="solid"/>
                </a:ln>
                <a:solidFill>
                  <a:srgbClr val="FFFFFF"/>
                </a:solidFill>
                <a:effectLst>
                  <a:outerShdw dist="38100" dir="2700000" algn="tl" rotWithShape="0">
                    <a:schemeClr val="accent2"/>
                  </a:outerShdw>
                </a:effectLst>
                <a:latin typeface="Tahoma" panose="020B0604030504040204" charset="0"/>
                <a:cs typeface="Tahoma" panose="020B0604030504040204" charset="0"/>
              </a:rPr>
              <a:t>Chia đoạn</a:t>
            </a:r>
            <a:endParaRPr lang="vi-VN" sz="4050" b="1" dirty="0">
              <a:ln w="6600">
                <a:solidFill>
                  <a:schemeClr val="accent2"/>
                </a:solidFill>
                <a:prstDash val="solid"/>
              </a:ln>
              <a:solidFill>
                <a:srgbClr val="FFFFFF"/>
              </a:solidFill>
              <a:effectLst>
                <a:outerShdw dist="38100" dir="2700000" algn="tl" rotWithShape="0">
                  <a:schemeClr val="accent2"/>
                </a:outerShdw>
              </a:effectLst>
              <a:latin typeface="Tahoma" panose="020B0604030504040204" charset="0"/>
              <a:cs typeface="Tahoma" panose="020B0604030504040204" charset="0"/>
            </a:endParaRPr>
          </a:p>
        </p:txBody>
      </p:sp>
      <p:sp>
        <p:nvSpPr>
          <p:cNvPr id="9" name="Rectangle 8"/>
          <p:cNvSpPr/>
          <p:nvPr/>
        </p:nvSpPr>
        <p:spPr>
          <a:xfrm>
            <a:off x="5312719" y="1411879"/>
            <a:ext cx="1531620" cy="499110"/>
          </a:xfrm>
          <a:prstGeom prst="rect">
            <a:avLst/>
          </a:prstGeom>
          <a:noFill/>
          <a:ln>
            <a:noFill/>
          </a:ln>
        </p:spPr>
        <p:txBody>
          <a:bodyPr wrap="none" lIns="68580" tIns="34290" rIns="68580" bIns="34290">
            <a:spAutoFit/>
          </a:bodyPr>
          <a:lstStyle/>
          <a:p>
            <a:pPr algn="ctr"/>
            <a:r>
              <a:rPr lang="vi-VN" sz="2800" b="1" dirty="0">
                <a:ln w="12700">
                  <a:solidFill>
                    <a:schemeClr val="accent5"/>
                  </a:solidFill>
                  <a:prstDash val="solid"/>
                </a:ln>
                <a:pattFill prst="ltDnDiag">
                  <a:fgClr>
                    <a:schemeClr val="accent5">
                      <a:lumMod val="60000"/>
                      <a:lumOff val="40000"/>
                    </a:schemeClr>
                  </a:fgClr>
                  <a:bgClr>
                    <a:schemeClr val="bg1"/>
                  </a:bgClr>
                </a:pattFill>
                <a:effectLst/>
                <a:latin typeface="Tahoma" panose="020B0604030504040204" charset="0"/>
                <a:cs typeface="Tahoma" panose="020B0604030504040204" charset="0"/>
              </a:rPr>
              <a:t>Đoạn 1:</a:t>
            </a:r>
            <a:endParaRPr lang="vi-VN" sz="2800" b="1" dirty="0">
              <a:ln w="12700">
                <a:solidFill>
                  <a:schemeClr val="accent5"/>
                </a:solidFill>
                <a:prstDash val="solid"/>
              </a:ln>
              <a:pattFill prst="ltDnDiag">
                <a:fgClr>
                  <a:schemeClr val="accent5">
                    <a:lumMod val="60000"/>
                    <a:lumOff val="40000"/>
                  </a:schemeClr>
                </a:fgClr>
                <a:bgClr>
                  <a:schemeClr val="bg1"/>
                </a:bgClr>
              </a:pattFill>
              <a:effectLst/>
              <a:latin typeface="Tahoma" panose="020B0604030504040204" charset="0"/>
              <a:cs typeface="Tahoma" panose="020B0604030504040204" charset="0"/>
            </a:endParaRPr>
          </a:p>
        </p:txBody>
      </p:sp>
      <p:sp>
        <p:nvSpPr>
          <p:cNvPr id="10" name="Rectangle: Rounded Corners 9"/>
          <p:cNvSpPr/>
          <p:nvPr/>
        </p:nvSpPr>
        <p:spPr>
          <a:xfrm>
            <a:off x="6269909" y="1251859"/>
            <a:ext cx="2438158"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Điều 15</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1" name="Rectangle 10"/>
          <p:cNvSpPr/>
          <p:nvPr/>
        </p:nvSpPr>
        <p:spPr>
          <a:xfrm>
            <a:off x="5312719" y="1941843"/>
            <a:ext cx="1531620" cy="499110"/>
          </a:xfrm>
          <a:prstGeom prst="rect">
            <a:avLst/>
          </a:prstGeom>
          <a:noFill/>
          <a:ln>
            <a:noFill/>
          </a:ln>
        </p:spPr>
        <p:txBody>
          <a:bodyPr wrap="none" lIns="68580" tIns="34290" rIns="68580" bIns="34290">
            <a:spAutoFit/>
          </a:bodyPr>
          <a:lstStyle/>
          <a:p>
            <a:pPr algn="ctr"/>
            <a:r>
              <a:rPr lang="vi-VN" sz="2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charset="0"/>
                <a:cs typeface="Tahoma" panose="020B0604030504040204" charset="0"/>
              </a:rPr>
              <a:t>Đoạn 2:</a:t>
            </a:r>
            <a:endParaRPr lang="vi-VN" sz="2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ahoma" panose="020B0604030504040204" charset="0"/>
              <a:cs typeface="Tahoma" panose="020B0604030504040204" charset="0"/>
            </a:endParaRPr>
          </a:p>
        </p:txBody>
      </p:sp>
      <p:sp>
        <p:nvSpPr>
          <p:cNvPr id="12" name="Rectangle: Rounded Corners 11"/>
          <p:cNvSpPr/>
          <p:nvPr/>
        </p:nvSpPr>
        <p:spPr>
          <a:xfrm>
            <a:off x="6269908" y="1783371"/>
            <a:ext cx="2421013"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Điều 16</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3" name="Rectangle 12"/>
          <p:cNvSpPr/>
          <p:nvPr/>
        </p:nvSpPr>
        <p:spPr>
          <a:xfrm>
            <a:off x="5312719" y="2471805"/>
            <a:ext cx="1531620" cy="499110"/>
          </a:xfrm>
          <a:prstGeom prst="rect">
            <a:avLst/>
          </a:prstGeom>
          <a:noFill/>
          <a:ln>
            <a:noFill/>
          </a:ln>
        </p:spPr>
        <p:txBody>
          <a:bodyPr wrap="none" lIns="68580" tIns="34290" rIns="68580" bIns="34290">
            <a:spAutoFit/>
            <a:scene3d>
              <a:camera prst="orthographicFront"/>
              <a:lightRig rig="threePt" dir="t"/>
            </a:scene3d>
          </a:bodyPr>
          <a:lstStyle/>
          <a:p>
            <a:pPr algn="ctr"/>
            <a:r>
              <a:rPr lang="vi-VN" sz="2800"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ahoma" panose="020B0604030504040204" charset="0"/>
                <a:cs typeface="Tahoma" panose="020B0604030504040204" charset="0"/>
              </a:rPr>
              <a:t>Đoạn 3:</a:t>
            </a:r>
            <a:endParaRPr lang="vi-VN" sz="2800" b="1" dirty="0">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ahoma" panose="020B0604030504040204" charset="0"/>
              <a:cs typeface="Tahoma" panose="020B0604030504040204" charset="0"/>
            </a:endParaRPr>
          </a:p>
        </p:txBody>
      </p:sp>
      <p:sp>
        <p:nvSpPr>
          <p:cNvPr id="14" name="Rectangle: Rounded Corners 13"/>
          <p:cNvSpPr/>
          <p:nvPr/>
        </p:nvSpPr>
        <p:spPr>
          <a:xfrm>
            <a:off x="6287053" y="2313333"/>
            <a:ext cx="2421013"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Điều 17</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5" name="Rectangle 14"/>
          <p:cNvSpPr/>
          <p:nvPr/>
        </p:nvSpPr>
        <p:spPr>
          <a:xfrm>
            <a:off x="5312717" y="3001451"/>
            <a:ext cx="1531620" cy="499110"/>
          </a:xfrm>
          <a:prstGeom prst="rect">
            <a:avLst/>
          </a:prstGeom>
          <a:noFill/>
          <a:ln>
            <a:noFill/>
          </a:ln>
        </p:spPr>
        <p:txBody>
          <a:bodyPr wrap="none" lIns="68580" tIns="34290" rIns="68580" bIns="34290">
            <a:spAutoFit/>
          </a:bodyPr>
          <a:lstStyle/>
          <a:p>
            <a:pPr algn="ctr"/>
            <a:r>
              <a:rPr lang="vi-VN" sz="2800" b="1" dirty="0">
                <a:ln w="13462">
                  <a:solidFill>
                    <a:schemeClr val="bg2">
                      <a:lumMod val="40000"/>
                      <a:lumOff val="60000"/>
                    </a:schemeClr>
                  </a:solidFill>
                  <a:prstDash val="solid"/>
                </a:ln>
                <a:solidFill>
                  <a:srgbClr val="FF9900"/>
                </a:solidFill>
                <a:latin typeface="Tahoma" panose="020B0604030504040204" charset="0"/>
                <a:cs typeface="Tahoma" panose="020B0604030504040204" charset="0"/>
              </a:rPr>
              <a:t>Đoạn 4:</a:t>
            </a:r>
            <a:endParaRPr lang="en-US" sz="2800" b="1" dirty="0">
              <a:ln w="13462">
                <a:solidFill>
                  <a:schemeClr val="bg2">
                    <a:lumMod val="40000"/>
                    <a:lumOff val="60000"/>
                  </a:schemeClr>
                </a:solidFill>
                <a:prstDash val="solid"/>
              </a:ln>
              <a:solidFill>
                <a:srgbClr val="FF9900"/>
              </a:solidFill>
              <a:latin typeface="Tahoma" panose="020B0604030504040204" charset="0"/>
              <a:cs typeface="Tahoma" panose="020B0604030504040204" charset="0"/>
            </a:endParaRPr>
          </a:p>
        </p:txBody>
      </p:sp>
      <p:sp>
        <p:nvSpPr>
          <p:cNvPr id="16" name="Rectangle: Rounded Corners 15"/>
          <p:cNvSpPr/>
          <p:nvPr/>
        </p:nvSpPr>
        <p:spPr>
          <a:xfrm>
            <a:off x="6136876" y="2865929"/>
            <a:ext cx="2698781"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Điều 21</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80">
                                          <p:stCondLst>
                                            <p:cond delay="0"/>
                                          </p:stCondLst>
                                        </p:cTn>
                                        <p:tgtEl>
                                          <p:spTgt spid="10"/>
                                        </p:tgtEl>
                                      </p:cBhvr>
                                    </p:animEffect>
                                    <p:anim calcmode="lin" valueType="num">
                                      <p:cBhvr>
                                        <p:cTn id="2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0" dur="26">
                                          <p:stCondLst>
                                            <p:cond delay="650"/>
                                          </p:stCondLst>
                                        </p:cTn>
                                        <p:tgtEl>
                                          <p:spTgt spid="10"/>
                                        </p:tgtEl>
                                      </p:cBhvr>
                                      <p:to x="100000" y="60000"/>
                                    </p:animScale>
                                    <p:animScale>
                                      <p:cBhvr>
                                        <p:cTn id="31" dur="166" decel="50000">
                                          <p:stCondLst>
                                            <p:cond delay="676"/>
                                          </p:stCondLst>
                                        </p:cTn>
                                        <p:tgtEl>
                                          <p:spTgt spid="10"/>
                                        </p:tgtEl>
                                      </p:cBhvr>
                                      <p:to x="100000" y="100000"/>
                                    </p:animScale>
                                    <p:animScale>
                                      <p:cBhvr>
                                        <p:cTn id="32" dur="26">
                                          <p:stCondLst>
                                            <p:cond delay="1312"/>
                                          </p:stCondLst>
                                        </p:cTn>
                                        <p:tgtEl>
                                          <p:spTgt spid="10"/>
                                        </p:tgtEl>
                                      </p:cBhvr>
                                      <p:to x="100000" y="80000"/>
                                    </p:animScale>
                                    <p:animScale>
                                      <p:cBhvr>
                                        <p:cTn id="33" dur="166" decel="50000">
                                          <p:stCondLst>
                                            <p:cond delay="1338"/>
                                          </p:stCondLst>
                                        </p:cTn>
                                        <p:tgtEl>
                                          <p:spTgt spid="10"/>
                                        </p:tgtEl>
                                      </p:cBhvr>
                                      <p:to x="100000" y="100000"/>
                                    </p:animScale>
                                    <p:animScale>
                                      <p:cBhvr>
                                        <p:cTn id="34" dur="26">
                                          <p:stCondLst>
                                            <p:cond delay="1642"/>
                                          </p:stCondLst>
                                        </p:cTn>
                                        <p:tgtEl>
                                          <p:spTgt spid="10"/>
                                        </p:tgtEl>
                                      </p:cBhvr>
                                      <p:to x="100000" y="90000"/>
                                    </p:animScale>
                                    <p:animScale>
                                      <p:cBhvr>
                                        <p:cTn id="35" dur="166" decel="50000">
                                          <p:stCondLst>
                                            <p:cond delay="1668"/>
                                          </p:stCondLst>
                                        </p:cTn>
                                        <p:tgtEl>
                                          <p:spTgt spid="10"/>
                                        </p:tgtEl>
                                      </p:cBhvr>
                                      <p:to x="100000" y="100000"/>
                                    </p:animScale>
                                    <p:animScale>
                                      <p:cBhvr>
                                        <p:cTn id="36" dur="26">
                                          <p:stCondLst>
                                            <p:cond delay="1808"/>
                                          </p:stCondLst>
                                        </p:cTn>
                                        <p:tgtEl>
                                          <p:spTgt spid="10"/>
                                        </p:tgtEl>
                                      </p:cBhvr>
                                      <p:to x="100000" y="95000"/>
                                    </p:animScale>
                                    <p:animScale>
                                      <p:cBhvr>
                                        <p:cTn id="37" dur="166" decel="50000">
                                          <p:stCondLst>
                                            <p:cond delay="1834"/>
                                          </p:stCondLst>
                                        </p:cTn>
                                        <p:tgtEl>
                                          <p:spTgt spid="10"/>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80">
                                          <p:stCondLst>
                                            <p:cond delay="0"/>
                                          </p:stCondLst>
                                        </p:cTn>
                                        <p:tgtEl>
                                          <p:spTgt spid="12"/>
                                        </p:tgtEl>
                                      </p:cBhvr>
                                    </p:animEffect>
                                    <p:anim calcmode="lin" valueType="num">
                                      <p:cBhvr>
                                        <p:cTn id="4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3" dur="26">
                                          <p:stCondLst>
                                            <p:cond delay="650"/>
                                          </p:stCondLst>
                                        </p:cTn>
                                        <p:tgtEl>
                                          <p:spTgt spid="12"/>
                                        </p:tgtEl>
                                      </p:cBhvr>
                                      <p:to x="100000" y="60000"/>
                                    </p:animScale>
                                    <p:animScale>
                                      <p:cBhvr>
                                        <p:cTn id="54" dur="166" decel="50000">
                                          <p:stCondLst>
                                            <p:cond delay="676"/>
                                          </p:stCondLst>
                                        </p:cTn>
                                        <p:tgtEl>
                                          <p:spTgt spid="12"/>
                                        </p:tgtEl>
                                      </p:cBhvr>
                                      <p:to x="100000" y="100000"/>
                                    </p:animScale>
                                    <p:animScale>
                                      <p:cBhvr>
                                        <p:cTn id="55" dur="26">
                                          <p:stCondLst>
                                            <p:cond delay="1312"/>
                                          </p:stCondLst>
                                        </p:cTn>
                                        <p:tgtEl>
                                          <p:spTgt spid="12"/>
                                        </p:tgtEl>
                                      </p:cBhvr>
                                      <p:to x="100000" y="80000"/>
                                    </p:animScale>
                                    <p:animScale>
                                      <p:cBhvr>
                                        <p:cTn id="56" dur="166" decel="50000">
                                          <p:stCondLst>
                                            <p:cond delay="1338"/>
                                          </p:stCondLst>
                                        </p:cTn>
                                        <p:tgtEl>
                                          <p:spTgt spid="12"/>
                                        </p:tgtEl>
                                      </p:cBhvr>
                                      <p:to x="100000" y="100000"/>
                                    </p:animScale>
                                    <p:animScale>
                                      <p:cBhvr>
                                        <p:cTn id="57" dur="26">
                                          <p:stCondLst>
                                            <p:cond delay="1642"/>
                                          </p:stCondLst>
                                        </p:cTn>
                                        <p:tgtEl>
                                          <p:spTgt spid="12"/>
                                        </p:tgtEl>
                                      </p:cBhvr>
                                      <p:to x="100000" y="90000"/>
                                    </p:animScale>
                                    <p:animScale>
                                      <p:cBhvr>
                                        <p:cTn id="58" dur="166" decel="50000">
                                          <p:stCondLst>
                                            <p:cond delay="1668"/>
                                          </p:stCondLst>
                                        </p:cTn>
                                        <p:tgtEl>
                                          <p:spTgt spid="12"/>
                                        </p:tgtEl>
                                      </p:cBhvr>
                                      <p:to x="100000" y="100000"/>
                                    </p:animScale>
                                    <p:animScale>
                                      <p:cBhvr>
                                        <p:cTn id="59" dur="26">
                                          <p:stCondLst>
                                            <p:cond delay="1808"/>
                                          </p:stCondLst>
                                        </p:cTn>
                                        <p:tgtEl>
                                          <p:spTgt spid="12"/>
                                        </p:tgtEl>
                                      </p:cBhvr>
                                      <p:to x="100000" y="95000"/>
                                    </p:animScale>
                                    <p:animScale>
                                      <p:cBhvr>
                                        <p:cTn id="60" dur="166" decel="50000">
                                          <p:stCondLst>
                                            <p:cond delay="1834"/>
                                          </p:stCondLst>
                                        </p:cTn>
                                        <p:tgtEl>
                                          <p:spTgt spid="12"/>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500"/>
                                        <p:tgtEl>
                                          <p:spTgt spid="13"/>
                                        </p:tgtEl>
                                      </p:cBhvr>
                                    </p:animEffect>
                                  </p:childTnLst>
                                </p:cTn>
                              </p:par>
                            </p:childTnLst>
                          </p:cTn>
                        </p:par>
                      </p:childTnLst>
                    </p:cTn>
                  </p:par>
                  <p:par>
                    <p:cTn id="66" fill="hold">
                      <p:stCondLst>
                        <p:cond delay="indefinite"/>
                      </p:stCondLst>
                      <p:childTnLst>
                        <p:par>
                          <p:cTn id="67" fill="hold">
                            <p:stCondLst>
                              <p:cond delay="0"/>
                            </p:stCondLst>
                            <p:childTnLst>
                              <p:par>
                                <p:cTn id="68" presetID="26" presetClass="entr" presetSubtype="0"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wipe(down)">
                                      <p:cBhvr>
                                        <p:cTn id="70" dur="580">
                                          <p:stCondLst>
                                            <p:cond delay="0"/>
                                          </p:stCondLst>
                                        </p:cTn>
                                        <p:tgtEl>
                                          <p:spTgt spid="14"/>
                                        </p:tgtEl>
                                      </p:cBhvr>
                                    </p:animEffect>
                                    <p:anim calcmode="lin" valueType="num">
                                      <p:cBhvr>
                                        <p:cTn id="7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76" dur="26">
                                          <p:stCondLst>
                                            <p:cond delay="650"/>
                                          </p:stCondLst>
                                        </p:cTn>
                                        <p:tgtEl>
                                          <p:spTgt spid="14"/>
                                        </p:tgtEl>
                                      </p:cBhvr>
                                      <p:to x="100000" y="60000"/>
                                    </p:animScale>
                                    <p:animScale>
                                      <p:cBhvr>
                                        <p:cTn id="77" dur="166" decel="50000">
                                          <p:stCondLst>
                                            <p:cond delay="676"/>
                                          </p:stCondLst>
                                        </p:cTn>
                                        <p:tgtEl>
                                          <p:spTgt spid="14"/>
                                        </p:tgtEl>
                                      </p:cBhvr>
                                      <p:to x="100000" y="100000"/>
                                    </p:animScale>
                                    <p:animScale>
                                      <p:cBhvr>
                                        <p:cTn id="78" dur="26">
                                          <p:stCondLst>
                                            <p:cond delay="1312"/>
                                          </p:stCondLst>
                                        </p:cTn>
                                        <p:tgtEl>
                                          <p:spTgt spid="14"/>
                                        </p:tgtEl>
                                      </p:cBhvr>
                                      <p:to x="100000" y="80000"/>
                                    </p:animScale>
                                    <p:animScale>
                                      <p:cBhvr>
                                        <p:cTn id="79" dur="166" decel="50000">
                                          <p:stCondLst>
                                            <p:cond delay="1338"/>
                                          </p:stCondLst>
                                        </p:cTn>
                                        <p:tgtEl>
                                          <p:spTgt spid="14"/>
                                        </p:tgtEl>
                                      </p:cBhvr>
                                      <p:to x="100000" y="100000"/>
                                    </p:animScale>
                                    <p:animScale>
                                      <p:cBhvr>
                                        <p:cTn id="80" dur="26">
                                          <p:stCondLst>
                                            <p:cond delay="1642"/>
                                          </p:stCondLst>
                                        </p:cTn>
                                        <p:tgtEl>
                                          <p:spTgt spid="14"/>
                                        </p:tgtEl>
                                      </p:cBhvr>
                                      <p:to x="100000" y="90000"/>
                                    </p:animScale>
                                    <p:animScale>
                                      <p:cBhvr>
                                        <p:cTn id="81" dur="166" decel="50000">
                                          <p:stCondLst>
                                            <p:cond delay="1668"/>
                                          </p:stCondLst>
                                        </p:cTn>
                                        <p:tgtEl>
                                          <p:spTgt spid="14"/>
                                        </p:tgtEl>
                                      </p:cBhvr>
                                      <p:to x="100000" y="100000"/>
                                    </p:animScale>
                                    <p:animScale>
                                      <p:cBhvr>
                                        <p:cTn id="82" dur="26">
                                          <p:stCondLst>
                                            <p:cond delay="1808"/>
                                          </p:stCondLst>
                                        </p:cTn>
                                        <p:tgtEl>
                                          <p:spTgt spid="14"/>
                                        </p:tgtEl>
                                      </p:cBhvr>
                                      <p:to x="100000" y="95000"/>
                                    </p:animScale>
                                    <p:animScale>
                                      <p:cBhvr>
                                        <p:cTn id="83" dur="166" decel="50000">
                                          <p:stCondLst>
                                            <p:cond delay="1834"/>
                                          </p:stCondLst>
                                        </p:cTn>
                                        <p:tgtEl>
                                          <p:spTgt spid="14"/>
                                        </p:tgtEl>
                                      </p:cBhvr>
                                      <p:to x="100000" y="100000"/>
                                    </p:animScale>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15"/>
                                        </p:tgtEl>
                                        <p:attrNameLst>
                                          <p:attrName>style.visibility</p:attrName>
                                        </p:attrNameLst>
                                      </p:cBhvr>
                                      <p:to>
                                        <p:strVal val="visible"/>
                                      </p:to>
                                    </p:set>
                                    <p:animEffect transition="in" filter="fade">
                                      <p:cBhvr>
                                        <p:cTn id="88" dur="500"/>
                                        <p:tgtEl>
                                          <p:spTgt spid="15"/>
                                        </p:tgtEl>
                                      </p:cBhvr>
                                    </p:animEffect>
                                  </p:childTnLst>
                                </p:cTn>
                              </p:par>
                            </p:childTnLst>
                          </p:cTn>
                        </p:par>
                      </p:childTnLst>
                    </p:cTn>
                  </p:par>
                  <p:par>
                    <p:cTn id="89" fill="hold">
                      <p:stCondLst>
                        <p:cond delay="indefinite"/>
                      </p:stCondLst>
                      <p:childTnLst>
                        <p:par>
                          <p:cTn id="90" fill="hold">
                            <p:stCondLst>
                              <p:cond delay="0"/>
                            </p:stCondLst>
                            <p:childTnLst>
                              <p:par>
                                <p:cTn id="91" presetID="26" presetClass="entr" presetSubtype="0" fill="hold" grpId="0" nodeType="clickEffect">
                                  <p:stCondLst>
                                    <p:cond delay="0"/>
                                  </p:stCondLst>
                                  <p:childTnLst>
                                    <p:set>
                                      <p:cBhvr>
                                        <p:cTn id="92" dur="1" fill="hold">
                                          <p:stCondLst>
                                            <p:cond delay="0"/>
                                          </p:stCondLst>
                                        </p:cTn>
                                        <p:tgtEl>
                                          <p:spTgt spid="16"/>
                                        </p:tgtEl>
                                        <p:attrNameLst>
                                          <p:attrName>style.visibility</p:attrName>
                                        </p:attrNameLst>
                                      </p:cBhvr>
                                      <p:to>
                                        <p:strVal val="visible"/>
                                      </p:to>
                                    </p:set>
                                    <p:animEffect transition="in" filter="wipe(down)">
                                      <p:cBhvr>
                                        <p:cTn id="93" dur="580">
                                          <p:stCondLst>
                                            <p:cond delay="0"/>
                                          </p:stCondLst>
                                        </p:cTn>
                                        <p:tgtEl>
                                          <p:spTgt spid="16"/>
                                        </p:tgtEl>
                                      </p:cBhvr>
                                    </p:animEffect>
                                    <p:anim calcmode="lin" valueType="num">
                                      <p:cBhvr>
                                        <p:cTn id="9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99" dur="26">
                                          <p:stCondLst>
                                            <p:cond delay="650"/>
                                          </p:stCondLst>
                                        </p:cTn>
                                        <p:tgtEl>
                                          <p:spTgt spid="16"/>
                                        </p:tgtEl>
                                      </p:cBhvr>
                                      <p:to x="100000" y="60000"/>
                                    </p:animScale>
                                    <p:animScale>
                                      <p:cBhvr>
                                        <p:cTn id="100" dur="166" decel="50000">
                                          <p:stCondLst>
                                            <p:cond delay="676"/>
                                          </p:stCondLst>
                                        </p:cTn>
                                        <p:tgtEl>
                                          <p:spTgt spid="16"/>
                                        </p:tgtEl>
                                      </p:cBhvr>
                                      <p:to x="100000" y="100000"/>
                                    </p:animScale>
                                    <p:animScale>
                                      <p:cBhvr>
                                        <p:cTn id="101" dur="26">
                                          <p:stCondLst>
                                            <p:cond delay="1312"/>
                                          </p:stCondLst>
                                        </p:cTn>
                                        <p:tgtEl>
                                          <p:spTgt spid="16"/>
                                        </p:tgtEl>
                                      </p:cBhvr>
                                      <p:to x="100000" y="80000"/>
                                    </p:animScale>
                                    <p:animScale>
                                      <p:cBhvr>
                                        <p:cTn id="102" dur="166" decel="50000">
                                          <p:stCondLst>
                                            <p:cond delay="1338"/>
                                          </p:stCondLst>
                                        </p:cTn>
                                        <p:tgtEl>
                                          <p:spTgt spid="16"/>
                                        </p:tgtEl>
                                      </p:cBhvr>
                                      <p:to x="100000" y="100000"/>
                                    </p:animScale>
                                    <p:animScale>
                                      <p:cBhvr>
                                        <p:cTn id="103" dur="26">
                                          <p:stCondLst>
                                            <p:cond delay="1642"/>
                                          </p:stCondLst>
                                        </p:cTn>
                                        <p:tgtEl>
                                          <p:spTgt spid="16"/>
                                        </p:tgtEl>
                                      </p:cBhvr>
                                      <p:to x="100000" y="90000"/>
                                    </p:animScale>
                                    <p:animScale>
                                      <p:cBhvr>
                                        <p:cTn id="104" dur="166" decel="50000">
                                          <p:stCondLst>
                                            <p:cond delay="1668"/>
                                          </p:stCondLst>
                                        </p:cTn>
                                        <p:tgtEl>
                                          <p:spTgt spid="16"/>
                                        </p:tgtEl>
                                      </p:cBhvr>
                                      <p:to x="100000" y="100000"/>
                                    </p:animScale>
                                    <p:animScale>
                                      <p:cBhvr>
                                        <p:cTn id="105" dur="26">
                                          <p:stCondLst>
                                            <p:cond delay="1808"/>
                                          </p:stCondLst>
                                        </p:cTn>
                                        <p:tgtEl>
                                          <p:spTgt spid="16"/>
                                        </p:tgtEl>
                                      </p:cBhvr>
                                      <p:to x="100000" y="95000"/>
                                    </p:animScale>
                                    <p:animScale>
                                      <p:cBhvr>
                                        <p:cTn id="106"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0" grpId="0"/>
      <p:bldP spid="11" grpId="0"/>
      <p:bldP spid="12" grpId="0" bldLvl="0" animBg="1"/>
      <p:bldP spid="13" grpId="0"/>
      <p:bldP spid="14"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6512" t="8018" r="14186" b="5943"/>
          <a:stretch>
            <a:fillRect/>
          </a:stretch>
        </p:blipFill>
        <p:spPr>
          <a:xfrm>
            <a:off x="-1" y="0"/>
            <a:ext cx="9144001" cy="5247060"/>
          </a:xfrm>
          <a:prstGeom prst="rect">
            <a:avLst/>
          </a:prstGeom>
        </p:spPr>
      </p:pic>
      <p:sp>
        <p:nvSpPr>
          <p:cNvPr id="6" name="Rectangle 5"/>
          <p:cNvSpPr/>
          <p:nvPr/>
        </p:nvSpPr>
        <p:spPr>
          <a:xfrm>
            <a:off x="1499190" y="1477926"/>
            <a:ext cx="5975497" cy="2902688"/>
          </a:xfrm>
          <a:prstGeom prst="rect">
            <a:avLst/>
          </a:prstGeom>
          <a:solidFill>
            <a:srgbClr val="EAC1A2"/>
          </a:solidFill>
          <a:ln>
            <a:solidFill>
              <a:srgbClr val="EAC1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backgroundRemoval t="26246" b="39097" l="67819" r="79446">
                        <a14:foregroundMark x1="76134" y1="39097" x2="76134" y2="39097"/>
                      </a14:backgroundRemoval>
                    </a14:imgEffect>
                  </a14:imgLayer>
                </a14:imgProps>
              </a:ext>
            </a:extLst>
          </a:blip>
          <a:srcRect l="66366" t="24668" r="19099" b="59437"/>
          <a:stretch>
            <a:fillRect/>
          </a:stretch>
        </p:blipFill>
        <p:spPr>
          <a:xfrm>
            <a:off x="6590202" y="1003881"/>
            <a:ext cx="1917832" cy="969356"/>
          </a:xfrm>
          <a:prstGeom prst="rect">
            <a:avLst/>
          </a:prstGeom>
        </p:spPr>
      </p:pic>
      <p:pic>
        <p:nvPicPr>
          <p:cNvPr id="8" name="Picture 7"/>
          <p:cNvPicPr>
            <a:picLocks noChangeAspect="1"/>
          </p:cNvPicPr>
          <p:nvPr/>
        </p:nvPicPr>
        <p:blipFill rotWithShape="1">
          <a:blip r:embed="rId4">
            <a:extLst>
              <a:ext uri="{BEBA8EAE-BF5A-486C-A8C5-ECC9F3942E4B}">
                <a14:imgProps xmlns:a14="http://schemas.microsoft.com/office/drawing/2010/main">
                  <a14:imgLayer r:embed="rId3">
                    <a14:imgEffect>
                      <a14:backgroundRemoval t="67290" b="91900" l="69690" r="81030">
                        <a14:foregroundMark x1="76962" y1="67290" x2="76566" y2="72897"/>
                        <a14:foregroundMark x1="69726" y1="77960" x2="71706" y2="79595"/>
                        <a14:foregroundMark x1="77898" y1="90576" x2="78726" y2="91900"/>
                      </a14:backgroundRemoval>
                    </a14:imgEffect>
                  </a14:imgLayer>
                </a14:imgProps>
              </a:ext>
            </a:extLst>
          </a:blip>
          <a:srcRect l="68784" t="64972" r="17598" b="6609"/>
          <a:stretch>
            <a:fillRect/>
          </a:stretch>
        </p:blipFill>
        <p:spPr>
          <a:xfrm>
            <a:off x="6900524" y="3466210"/>
            <a:ext cx="1796902" cy="1733107"/>
          </a:xfrm>
          <a:prstGeom prst="rect">
            <a:avLst/>
          </a:prstGeom>
        </p:spPr>
      </p:pic>
      <p:pic>
        <p:nvPicPr>
          <p:cNvPr id="10" name="Picture 9"/>
          <p:cNvPicPr>
            <a:picLocks noChangeAspect="1"/>
          </p:cNvPicPr>
          <p:nvPr/>
        </p:nvPicPr>
        <p:blipFill rotWithShape="1">
          <a:blip r:embed="rId5">
            <a:extLst>
              <a:ext uri="{BEBA8EAE-BF5A-486C-A8C5-ECC9F3942E4B}">
                <a14:imgProps xmlns:a14="http://schemas.microsoft.com/office/drawing/2010/main">
                  <a14:imgLayer r:embed="rId6">
                    <a14:imgEffect>
                      <a14:backgroundRemoval t="28427" b="72819" l="6983" r="22858">
                        <a14:foregroundMark x1="14759" y1="28894" x2="12347" y2="39486"/>
                        <a14:foregroundMark x1="12347" y1="39486" x2="12311" y2="44003"/>
                        <a14:foregroundMark x1="15479" y1="36916" x2="16379" y2="43769"/>
                        <a14:foregroundMark x1="16739" y1="42212" x2="11159" y2="43458"/>
                        <a14:foregroundMark x1="7091" y1="70405" x2="16739" y2="68146"/>
                        <a14:foregroundMark x1="17207" y1="70171" x2="6551" y2="73209"/>
                        <a14:foregroundMark x1="6551" y1="73209" x2="12527" y2="71184"/>
                        <a14:foregroundMark x1="12527" y1="71184" x2="17891" y2="71885"/>
                        <a14:foregroundMark x1="17891" y1="71885" x2="18035" y2="68380"/>
                        <a14:foregroundMark x1="10583" y1="72897" x2="14867" y2="72664"/>
                        <a14:foregroundMark x1="10007" y1="70950" x2="14759" y2="68380"/>
                        <a14:foregroundMark x1="13715" y1="28427" x2="14759" y2="28427"/>
                      </a14:backgroundRemoval>
                    </a14:imgEffect>
                  </a14:imgLayer>
                </a14:imgProps>
              </a:ext>
            </a:extLst>
          </a:blip>
          <a:srcRect l="5349" t="24119" r="75000" b="25565"/>
          <a:stretch>
            <a:fillRect/>
          </a:stretch>
        </p:blipFill>
        <p:spPr>
          <a:xfrm>
            <a:off x="0" y="1765147"/>
            <a:ext cx="2394310" cy="2833503"/>
          </a:xfrm>
          <a:prstGeom prst="rect">
            <a:avLst/>
          </a:prstGeom>
        </p:spPr>
      </p:pic>
      <p:sp>
        <p:nvSpPr>
          <p:cNvPr id="11" name="Flowchart: Terminator 10"/>
          <p:cNvSpPr/>
          <p:nvPr/>
        </p:nvSpPr>
        <p:spPr>
          <a:xfrm>
            <a:off x="2748514" y="451888"/>
            <a:ext cx="3476847" cy="435935"/>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162619" y="344872"/>
            <a:ext cx="2616743"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C00000"/>
                </a:solidFill>
                <a:latin typeface="iCiel Pony" panose="02000000000000000000" pitchFamily="2" charset="0"/>
              </a:rPr>
              <a:t>Chú thích</a:t>
            </a:r>
            <a:endParaRPr lang="en-US" sz="4050" b="1" dirty="0">
              <a:ln w="13462">
                <a:solidFill>
                  <a:schemeClr val="bg1"/>
                </a:solidFill>
                <a:prstDash val="solid"/>
              </a:ln>
              <a:solidFill>
                <a:srgbClr val="C00000"/>
              </a:solidFill>
              <a:latin typeface="iCiel Pony" panose="02000000000000000000" pitchFamily="2" charset="0"/>
            </a:endParaRPr>
          </a:p>
        </p:txBody>
      </p:sp>
      <p:sp>
        <p:nvSpPr>
          <p:cNvPr id="13" name="TextBox 12"/>
          <p:cNvSpPr txBox="1"/>
          <p:nvPr/>
        </p:nvSpPr>
        <p:spPr>
          <a:xfrm>
            <a:off x="2748514" y="1610071"/>
            <a:ext cx="4988563" cy="1477328"/>
          </a:xfrm>
          <a:prstGeom prst="rect">
            <a:avLst/>
          </a:prstGeom>
          <a:noFill/>
        </p:spPr>
        <p:txBody>
          <a:bodyPr wrap="square" lIns="0" tIns="0" rIns="0" bIns="0" rtlCol="0">
            <a:spAutoFit/>
          </a:bodyPr>
          <a:lstStyle/>
          <a:p>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những điều được hưởng, được làm, được yêu cầu theo quy ước chung trong cộng đồng và theo quy định của pháp luật.</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5" name="TextBox 14"/>
          <p:cNvSpPr txBox="1"/>
          <p:nvPr/>
        </p:nvSpPr>
        <p:spPr>
          <a:xfrm>
            <a:off x="1090601" y="1610071"/>
            <a:ext cx="2114549" cy="415290"/>
          </a:xfrm>
          <a:prstGeom prst="rect">
            <a:avLst/>
          </a:prstGeom>
          <a:noFill/>
        </p:spPr>
        <p:txBody>
          <a:bodyPr wrap="square" lIns="0" tIns="0" rIns="0" bIns="0" rtlCol="0">
            <a:spAutoFit/>
            <a:scene3d>
              <a:camera prst="orthographicFront"/>
              <a:lightRig rig="threePt" dir="t"/>
            </a:scene3d>
          </a:bodyPr>
          <a:lstStyle/>
          <a:p>
            <a:pPr algn="ctr"/>
            <a:r>
              <a:rPr lang="vi-VN" sz="2700" b="1" dirty="0">
                <a:ln w="9525" cmpd="sng">
                  <a:solidFill>
                    <a:schemeClr val="accent1"/>
                  </a:solidFill>
                  <a:prstDash val="solid"/>
                </a:ln>
                <a:solidFill>
                  <a:srgbClr val="70AD47">
                    <a:tint val="1000"/>
                  </a:srgbClr>
                </a:solidFill>
                <a:effectLst>
                  <a:glow rad="38100">
                    <a:schemeClr val="accent1">
                      <a:alpha val="40000"/>
                    </a:schemeClr>
                  </a:glow>
                </a:effectLst>
                <a:latin typeface="Bahnschrift" panose="020B0502040204020203" charset="0"/>
                <a:cs typeface="Bahnschrift" panose="020B0502040204020203" charset="0"/>
              </a:rPr>
              <a:t>Quyền</a:t>
            </a:r>
            <a:endParaRPr lang="vi-VN" sz="2700" b="1" dirty="0">
              <a:ln w="9525" cmpd="sng">
                <a:solidFill>
                  <a:schemeClr val="accent1"/>
                </a:solidFill>
                <a:prstDash val="solid"/>
              </a:ln>
              <a:solidFill>
                <a:srgbClr val="70AD47">
                  <a:tint val="1000"/>
                </a:srgbClr>
              </a:solidFill>
              <a:effectLst>
                <a:glow rad="38100">
                  <a:schemeClr val="accent1">
                    <a:alpha val="40000"/>
                  </a:schemeClr>
                </a:glow>
              </a:effectLst>
              <a:latin typeface="Bahnschrift" panose="020B0502040204020203" charset="0"/>
              <a:cs typeface="Bahnschrift" panose="020B0502040204020203" charset="0"/>
            </a:endParaRPr>
          </a:p>
        </p:txBody>
      </p:sp>
      <p:sp>
        <p:nvSpPr>
          <p:cNvPr id="16" name="TextBox 15"/>
          <p:cNvSpPr txBox="1"/>
          <p:nvPr/>
        </p:nvSpPr>
        <p:spPr>
          <a:xfrm>
            <a:off x="3162619" y="3284180"/>
            <a:ext cx="4159653" cy="738664"/>
          </a:xfrm>
          <a:prstGeom prst="rect">
            <a:avLst/>
          </a:prstGeom>
          <a:noFill/>
        </p:spPr>
        <p:txBody>
          <a:bodyPr wrap="square" lIns="0" tIns="0" rIns="0" bIns="0" rtlCol="0">
            <a:spAutoFit/>
          </a:bodyPr>
          <a:lstStyle/>
          <a:p>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do Nhà nước lập ra và cấp tiền hoạt động.</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7" name="TextBox 16"/>
          <p:cNvSpPr txBox="1"/>
          <p:nvPr/>
        </p:nvSpPr>
        <p:spPr>
          <a:xfrm>
            <a:off x="1291849" y="3248329"/>
            <a:ext cx="2114549" cy="415290"/>
          </a:xfrm>
          <a:prstGeom prst="rect">
            <a:avLst/>
          </a:prstGeom>
          <a:noFill/>
        </p:spPr>
        <p:txBody>
          <a:bodyPr wrap="square" lIns="0" tIns="0" rIns="0" bIns="0" rtlCol="0">
            <a:spAutoFit/>
          </a:bodyPr>
          <a:lstStyle/>
          <a:p>
            <a:pPr algn="ctr"/>
            <a:r>
              <a:rPr lang="vi-VN" sz="2700" b="1" dirty="0">
                <a:ln w="9525" cmpd="sng">
                  <a:solidFill>
                    <a:schemeClr val="accent1"/>
                  </a:solidFill>
                  <a:prstDash val="solid"/>
                </a:ln>
                <a:solidFill>
                  <a:srgbClr val="70AD47">
                    <a:tint val="1000"/>
                  </a:srgbClr>
                </a:solidFill>
                <a:effectLst>
                  <a:glow rad="38100">
                    <a:schemeClr val="accent1">
                      <a:alpha val="40000"/>
                    </a:schemeClr>
                  </a:glow>
                </a:effectLst>
                <a:latin typeface="Bahnschrift" panose="020B0502040204020203" charset="0"/>
                <a:cs typeface="Bahnschrift" panose="020B0502040204020203" charset="0"/>
              </a:rPr>
              <a:t>Công lập</a:t>
            </a:r>
            <a:endParaRPr lang="vi-VN" sz="2700" b="1" dirty="0">
              <a:ln w="9525" cmpd="sng">
                <a:solidFill>
                  <a:schemeClr val="accent1"/>
                </a:solidFill>
                <a:prstDash val="solid"/>
              </a:ln>
              <a:solidFill>
                <a:srgbClr val="70AD47">
                  <a:tint val="1000"/>
                </a:srgbClr>
              </a:solidFill>
              <a:effectLst>
                <a:glow rad="38100">
                  <a:schemeClr val="accent1">
                    <a:alpha val="40000"/>
                  </a:schemeClr>
                </a:glow>
              </a:effectLst>
              <a:latin typeface="Bahnschrift" panose="020B0502040204020203" charset="0"/>
              <a:cs typeface="Bahnschrift" panose="020B0502040204020203"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3250">
        <p15:prstTrans prst="origami"/>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14:presetBounceEnd="60000">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14:bounceEnd="60000">
                                          <p:cBhvr additive="base">
                                            <p:cTn id="12" dur="1300" fill="hold"/>
                                            <p:tgtEl>
                                              <p:spTgt spid="13"/>
                                            </p:tgtEl>
                                            <p:attrNameLst>
                                              <p:attrName>ppt_x</p:attrName>
                                            </p:attrNameLst>
                                          </p:cBhvr>
                                          <p:tavLst>
                                            <p:tav tm="0">
                                              <p:val>
                                                <p:strVal val="0-#ppt_w/2"/>
                                              </p:val>
                                            </p:tav>
                                            <p:tav tm="100000">
                                              <p:val>
                                                <p:strVal val="#ppt_x"/>
                                              </p:val>
                                            </p:tav>
                                          </p:tavLst>
                                        </p:anim>
                                        <p:anim calcmode="lin" valueType="num" p14:bounceEnd="60000">
                                          <p:cBhvr additive="base">
                                            <p:cTn id="13"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14:presetBounceEnd="60000">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14:bounceEnd="60000">
                                          <p:cBhvr additive="base">
                                            <p:cTn id="23" dur="130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24"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7"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300" fill="hold"/>
                                            <p:tgtEl>
                                              <p:spTgt spid="13"/>
                                            </p:tgtEl>
                                            <p:attrNameLst>
                                              <p:attrName>ppt_x</p:attrName>
                                            </p:attrNameLst>
                                          </p:cBhvr>
                                          <p:tavLst>
                                            <p:tav tm="0">
                                              <p:val>
                                                <p:strVal val="0-#ppt_w/2"/>
                                              </p:val>
                                            </p:tav>
                                            <p:tav tm="100000">
                                              <p:val>
                                                <p:strVal val="#ppt_x"/>
                                              </p:val>
                                            </p:tav>
                                          </p:tavLst>
                                        </p:anim>
                                        <p:anim calcmode="lin" valueType="num">
                                          <p:cBhvr additive="base">
                                            <p:cTn id="13"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1300" fill="hold"/>
                                            <p:tgtEl>
                                              <p:spTgt spid="16"/>
                                            </p:tgtEl>
                                            <p:attrNameLst>
                                              <p:attrName>ppt_x</p:attrName>
                                            </p:attrNameLst>
                                          </p:cBhvr>
                                          <p:tavLst>
                                            <p:tav tm="0">
                                              <p:val>
                                                <p:strVal val="0-#ppt_w/2"/>
                                              </p:val>
                                            </p:tav>
                                            <p:tav tm="100000">
                                              <p:val>
                                                <p:strVal val="#ppt_x"/>
                                              </p:val>
                                            </p:tav>
                                          </p:tavLst>
                                        </p:anim>
                                        <p:anim calcmode="lin" valueType="num">
                                          <p:cBhvr additive="base">
                                            <p:cTn id="24"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7"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6512" t="8018" r="14186" b="5943"/>
          <a:stretch>
            <a:fillRect/>
          </a:stretch>
        </p:blipFill>
        <p:spPr>
          <a:xfrm>
            <a:off x="-1" y="0"/>
            <a:ext cx="9144001" cy="5247060"/>
          </a:xfrm>
          <a:prstGeom prst="rect">
            <a:avLst/>
          </a:prstGeom>
        </p:spPr>
      </p:pic>
      <p:sp>
        <p:nvSpPr>
          <p:cNvPr id="6" name="Rectangle 5"/>
          <p:cNvSpPr/>
          <p:nvPr/>
        </p:nvSpPr>
        <p:spPr>
          <a:xfrm>
            <a:off x="1499190" y="1477926"/>
            <a:ext cx="5975497" cy="2902688"/>
          </a:xfrm>
          <a:prstGeom prst="rect">
            <a:avLst/>
          </a:prstGeom>
          <a:solidFill>
            <a:srgbClr val="EAC1A2"/>
          </a:solidFill>
          <a:ln>
            <a:solidFill>
              <a:srgbClr val="EAC1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backgroundRemoval t="26246" b="39097" l="67819" r="79446">
                        <a14:foregroundMark x1="76134" y1="39097" x2="76134" y2="39097"/>
                      </a14:backgroundRemoval>
                    </a14:imgEffect>
                  </a14:imgLayer>
                </a14:imgProps>
              </a:ext>
            </a:extLst>
          </a:blip>
          <a:srcRect l="66366" t="24668" r="19099" b="59437"/>
          <a:stretch>
            <a:fillRect/>
          </a:stretch>
        </p:blipFill>
        <p:spPr>
          <a:xfrm>
            <a:off x="6590202" y="1003881"/>
            <a:ext cx="1917832" cy="969356"/>
          </a:xfrm>
          <a:prstGeom prst="rect">
            <a:avLst/>
          </a:prstGeom>
        </p:spPr>
      </p:pic>
      <p:pic>
        <p:nvPicPr>
          <p:cNvPr id="8" name="Picture 7"/>
          <p:cNvPicPr>
            <a:picLocks noChangeAspect="1"/>
          </p:cNvPicPr>
          <p:nvPr/>
        </p:nvPicPr>
        <p:blipFill rotWithShape="1">
          <a:blip r:embed="rId4">
            <a:extLst>
              <a:ext uri="{BEBA8EAE-BF5A-486C-A8C5-ECC9F3942E4B}">
                <a14:imgProps xmlns:a14="http://schemas.microsoft.com/office/drawing/2010/main">
                  <a14:imgLayer r:embed="rId3">
                    <a14:imgEffect>
                      <a14:backgroundRemoval t="67290" b="91900" l="69690" r="81030">
                        <a14:foregroundMark x1="76962" y1="67290" x2="76566" y2="72897"/>
                        <a14:foregroundMark x1="69726" y1="77960" x2="71706" y2="79595"/>
                        <a14:foregroundMark x1="77898" y1="90576" x2="78726" y2="91900"/>
                      </a14:backgroundRemoval>
                    </a14:imgEffect>
                  </a14:imgLayer>
                </a14:imgProps>
              </a:ext>
            </a:extLst>
          </a:blip>
          <a:srcRect l="68784" t="64972" r="17598" b="6609"/>
          <a:stretch>
            <a:fillRect/>
          </a:stretch>
        </p:blipFill>
        <p:spPr>
          <a:xfrm>
            <a:off x="6900524" y="3466210"/>
            <a:ext cx="1796902" cy="1733107"/>
          </a:xfrm>
          <a:prstGeom prst="rect">
            <a:avLst/>
          </a:prstGeom>
        </p:spPr>
      </p:pic>
      <p:pic>
        <p:nvPicPr>
          <p:cNvPr id="10" name="Picture 9"/>
          <p:cNvPicPr>
            <a:picLocks noChangeAspect="1"/>
          </p:cNvPicPr>
          <p:nvPr/>
        </p:nvPicPr>
        <p:blipFill rotWithShape="1">
          <a:blip r:embed="rId5">
            <a:extLst>
              <a:ext uri="{BEBA8EAE-BF5A-486C-A8C5-ECC9F3942E4B}">
                <a14:imgProps xmlns:a14="http://schemas.microsoft.com/office/drawing/2010/main">
                  <a14:imgLayer r:embed="rId6">
                    <a14:imgEffect>
                      <a14:backgroundRemoval t="28427" b="72819" l="6983" r="22858">
                        <a14:foregroundMark x1="14759" y1="28894" x2="12347" y2="39486"/>
                        <a14:foregroundMark x1="12347" y1="39486" x2="12311" y2="44003"/>
                        <a14:foregroundMark x1="15479" y1="36916" x2="16379" y2="43769"/>
                        <a14:foregroundMark x1="16739" y1="42212" x2="11159" y2="43458"/>
                        <a14:foregroundMark x1="7091" y1="70405" x2="16739" y2="68146"/>
                        <a14:foregroundMark x1="17207" y1="70171" x2="6551" y2="73209"/>
                        <a14:foregroundMark x1="6551" y1="73209" x2="12527" y2="71184"/>
                        <a14:foregroundMark x1="12527" y1="71184" x2="17891" y2="71885"/>
                        <a14:foregroundMark x1="17891" y1="71885" x2="18035" y2="68380"/>
                        <a14:foregroundMark x1="10583" y1="72897" x2="14867" y2="72664"/>
                        <a14:foregroundMark x1="10007" y1="70950" x2="14759" y2="68380"/>
                        <a14:foregroundMark x1="13715" y1="28427" x2="14759" y2="28427"/>
                      </a14:backgroundRemoval>
                    </a14:imgEffect>
                  </a14:imgLayer>
                </a14:imgProps>
              </a:ext>
            </a:extLst>
          </a:blip>
          <a:srcRect l="5349" t="24119" r="75000" b="25565"/>
          <a:stretch>
            <a:fillRect/>
          </a:stretch>
        </p:blipFill>
        <p:spPr>
          <a:xfrm>
            <a:off x="0" y="1765147"/>
            <a:ext cx="2394310" cy="2833503"/>
          </a:xfrm>
          <a:prstGeom prst="rect">
            <a:avLst/>
          </a:prstGeom>
        </p:spPr>
      </p:pic>
      <p:sp>
        <p:nvSpPr>
          <p:cNvPr id="11" name="Flowchart: Terminator 10"/>
          <p:cNvSpPr/>
          <p:nvPr/>
        </p:nvSpPr>
        <p:spPr>
          <a:xfrm>
            <a:off x="2748514" y="451888"/>
            <a:ext cx="3476847" cy="435935"/>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162619" y="344872"/>
            <a:ext cx="2616743"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C00000"/>
                </a:solidFill>
                <a:latin typeface="iCiel Pony" panose="02000000000000000000" pitchFamily="2" charset="0"/>
              </a:rPr>
              <a:t>Chú thích</a:t>
            </a:r>
            <a:endParaRPr lang="en-US" sz="4050" b="1" dirty="0">
              <a:ln w="13462">
                <a:solidFill>
                  <a:schemeClr val="bg1"/>
                </a:solidFill>
                <a:prstDash val="solid"/>
              </a:ln>
              <a:solidFill>
                <a:srgbClr val="C00000"/>
              </a:solidFill>
              <a:latin typeface="iCiel Pony" panose="02000000000000000000" pitchFamily="2" charset="0"/>
            </a:endParaRPr>
          </a:p>
        </p:txBody>
      </p:sp>
      <p:sp>
        <p:nvSpPr>
          <p:cNvPr id="13" name="TextBox 12"/>
          <p:cNvSpPr txBox="1"/>
          <p:nvPr/>
        </p:nvSpPr>
        <p:spPr>
          <a:xfrm>
            <a:off x="1564487" y="2053233"/>
            <a:ext cx="6086706" cy="1107996"/>
          </a:xfrm>
          <a:prstGeom prst="rect">
            <a:avLst/>
          </a:prstGeom>
          <a:noFill/>
        </p:spPr>
        <p:txBody>
          <a:bodyPr wrap="square" lIns="0" tIns="0" rIns="0" bIns="0" rtlCol="0">
            <a:spAutoFit/>
          </a:bodyPr>
          <a:lstStyle/>
          <a:p>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Hoạt động bảo vệ sức khỏe nhân dân ở tuyến y tế cơ sở (hướng dẫn ăn ở sạch, tiêm chủng, chữa bệnh thông thường,...)</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5" name="TextBox 14"/>
          <p:cNvSpPr txBox="1"/>
          <p:nvPr/>
        </p:nvSpPr>
        <p:spPr>
          <a:xfrm>
            <a:off x="1242652" y="1537440"/>
            <a:ext cx="5134760" cy="415498"/>
          </a:xfrm>
          <a:prstGeom prst="rect">
            <a:avLst/>
          </a:prstGeom>
          <a:noFill/>
        </p:spPr>
        <p:txBody>
          <a:bodyPr wrap="square" lIns="0" tIns="0" rIns="0" bIns="0" rtlCol="0">
            <a:spAutoFit/>
          </a:bodyPr>
          <a:lstStyle/>
          <a:p>
            <a:pPr algn="ctr"/>
            <a:r>
              <a:rPr lang="vi-VN" sz="2700" b="1" dirty="0">
                <a:solidFill>
                  <a:srgbClr val="FF0000"/>
                </a:solidFill>
                <a:latin typeface="iCiel Nabila" pitchFamily="2" charset="0"/>
                <a:cs typeface="Calibri" panose="020F0502020204030204" pitchFamily="34" charset="0"/>
              </a:rPr>
              <a:t>Chăm sóc sức khỏe ban đầu</a:t>
            </a:r>
            <a:endParaRPr lang="en-US" sz="2700" b="1" dirty="0">
              <a:solidFill>
                <a:srgbClr val="FF0000"/>
              </a:solidFill>
              <a:latin typeface="iCiel Nabila" pitchFamily="2" charset="0"/>
              <a:cs typeface="Calibri" panose="020F0502020204030204" pitchFamily="34" charset="0"/>
            </a:endParaRPr>
          </a:p>
        </p:txBody>
      </p:sp>
      <p:sp>
        <p:nvSpPr>
          <p:cNvPr id="16" name="TextBox 15"/>
          <p:cNvSpPr txBox="1"/>
          <p:nvPr/>
        </p:nvSpPr>
        <p:spPr>
          <a:xfrm>
            <a:off x="3162619" y="3273825"/>
            <a:ext cx="4300558" cy="1107996"/>
          </a:xfrm>
          <a:prstGeom prst="rect">
            <a:avLst/>
          </a:prstGeom>
          <a:noFill/>
        </p:spPr>
        <p:txBody>
          <a:bodyPr wrap="square" lIns="0" tIns="0" rIns="0" bIns="0" rtlCol="0">
            <a:spAutoFit/>
          </a:bodyPr>
          <a:lstStyle/>
          <a:p>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đặc điểm riêng làm cho một sự vật phân biệt với sự vật khác.</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7" name="TextBox 16"/>
          <p:cNvSpPr txBox="1"/>
          <p:nvPr/>
        </p:nvSpPr>
        <p:spPr>
          <a:xfrm>
            <a:off x="1343535" y="3333201"/>
            <a:ext cx="2114549" cy="415498"/>
          </a:xfrm>
          <a:prstGeom prst="rect">
            <a:avLst/>
          </a:prstGeom>
          <a:noFill/>
        </p:spPr>
        <p:txBody>
          <a:bodyPr wrap="square" lIns="0" tIns="0" rIns="0" bIns="0" rtlCol="0">
            <a:spAutoFit/>
          </a:bodyPr>
          <a:lstStyle/>
          <a:p>
            <a:pPr algn="ctr"/>
            <a:r>
              <a:rPr lang="vi-VN" sz="2700" b="1" dirty="0">
                <a:solidFill>
                  <a:srgbClr val="FF0000"/>
                </a:solidFill>
                <a:latin typeface="iCiel Nabila" pitchFamily="2" charset="0"/>
                <a:cs typeface="Calibri" panose="020F0502020204030204" pitchFamily="34" charset="0"/>
              </a:rPr>
              <a:t>Bản sắc</a:t>
            </a:r>
            <a:endParaRPr lang="en-US" sz="2700" b="1" dirty="0">
              <a:solidFill>
                <a:srgbClr val="FF0000"/>
              </a:solidFill>
              <a:latin typeface="iCiel Nabila" pitchFamily="2" charset="0"/>
              <a:cs typeface="Calibri" panose="020F0502020204030204" pitchFamily="34" charset="0"/>
            </a:endParaRPr>
          </a:p>
        </p:txBody>
      </p:sp>
    </p:spTree>
  </p:cSld>
  <p:clrMapOvr>
    <a:masterClrMapping/>
  </p:clrMapOvr>
  <p:transition spd="slow">
    <p:push dir="u"/>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14:presetBounceEnd="60000">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14:bounceEnd="60000">
                                          <p:cBhvr additive="base">
                                            <p:cTn id="12" dur="1300" fill="hold"/>
                                            <p:tgtEl>
                                              <p:spTgt spid="13"/>
                                            </p:tgtEl>
                                            <p:attrNameLst>
                                              <p:attrName>ppt_x</p:attrName>
                                            </p:attrNameLst>
                                          </p:cBhvr>
                                          <p:tavLst>
                                            <p:tav tm="0">
                                              <p:val>
                                                <p:strVal val="0-#ppt_w/2"/>
                                              </p:val>
                                            </p:tav>
                                            <p:tav tm="100000">
                                              <p:val>
                                                <p:strVal val="#ppt_x"/>
                                              </p:val>
                                            </p:tav>
                                          </p:tavLst>
                                        </p:anim>
                                        <p:anim calcmode="lin" valueType="num" p14:bounceEnd="60000">
                                          <p:cBhvr additive="base">
                                            <p:cTn id="13"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14:presetBounceEnd="60000">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14:bounceEnd="60000">
                                          <p:cBhvr additive="base">
                                            <p:cTn id="23" dur="130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24"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7"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300" fill="hold"/>
                                            <p:tgtEl>
                                              <p:spTgt spid="13"/>
                                            </p:tgtEl>
                                            <p:attrNameLst>
                                              <p:attrName>ppt_x</p:attrName>
                                            </p:attrNameLst>
                                          </p:cBhvr>
                                          <p:tavLst>
                                            <p:tav tm="0">
                                              <p:val>
                                                <p:strVal val="0-#ppt_w/2"/>
                                              </p:val>
                                            </p:tav>
                                            <p:tav tm="100000">
                                              <p:val>
                                                <p:strVal val="#ppt_x"/>
                                              </p:val>
                                            </p:tav>
                                          </p:tavLst>
                                        </p:anim>
                                        <p:anim calcmode="lin" valueType="num">
                                          <p:cBhvr additive="base">
                                            <p:cTn id="13"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1300" fill="hold"/>
                                            <p:tgtEl>
                                              <p:spTgt spid="16"/>
                                            </p:tgtEl>
                                            <p:attrNameLst>
                                              <p:attrName>ppt_x</p:attrName>
                                            </p:attrNameLst>
                                          </p:cBhvr>
                                          <p:tavLst>
                                            <p:tav tm="0">
                                              <p:val>
                                                <p:strVal val="0-#ppt_w/2"/>
                                              </p:val>
                                            </p:tav>
                                            <p:tav tm="100000">
                                              <p:val>
                                                <p:strVal val="#ppt_x"/>
                                              </p:val>
                                            </p:tav>
                                          </p:tavLst>
                                        </p:anim>
                                        <p:anim calcmode="lin" valueType="num">
                                          <p:cBhvr additive="base">
                                            <p:cTn id="24"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7"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3500" t="9433" r="18625" b="17817"/>
          <a:stretch>
            <a:fillRect/>
          </a:stretch>
        </p:blipFill>
        <p:spPr>
          <a:xfrm>
            <a:off x="0" y="0"/>
            <a:ext cx="9159764" cy="5143500"/>
          </a:xfrm>
          <a:prstGeom prst="rect">
            <a:avLst/>
          </a:prstGeom>
        </p:spPr>
      </p:pic>
      <p:sp>
        <p:nvSpPr>
          <p:cNvPr id="4" name="Rectangle: Rounded Corners 3"/>
          <p:cNvSpPr/>
          <p:nvPr/>
        </p:nvSpPr>
        <p:spPr>
          <a:xfrm>
            <a:off x="248424" y="285751"/>
            <a:ext cx="8611008" cy="4491990"/>
          </a:xfrm>
          <a:custGeom>
            <a:avLst/>
            <a:gdLst>
              <a:gd name="connsiteX0" fmla="*/ 0 w 8611008"/>
              <a:gd name="connsiteY0" fmla="*/ 466224 h 4491990"/>
              <a:gd name="connsiteX1" fmla="*/ 466224 w 8611008"/>
              <a:gd name="connsiteY1" fmla="*/ 0 h 4491990"/>
              <a:gd name="connsiteX2" fmla="*/ 8144784 w 8611008"/>
              <a:gd name="connsiteY2" fmla="*/ 0 h 4491990"/>
              <a:gd name="connsiteX3" fmla="*/ 8611008 w 8611008"/>
              <a:gd name="connsiteY3" fmla="*/ 466224 h 4491990"/>
              <a:gd name="connsiteX4" fmla="*/ 8611008 w 8611008"/>
              <a:gd name="connsiteY4" fmla="*/ 4025766 h 4491990"/>
              <a:gd name="connsiteX5" fmla="*/ 8144784 w 8611008"/>
              <a:gd name="connsiteY5" fmla="*/ 4491990 h 4491990"/>
              <a:gd name="connsiteX6" fmla="*/ 466224 w 8611008"/>
              <a:gd name="connsiteY6" fmla="*/ 4491990 h 4491990"/>
              <a:gd name="connsiteX7" fmla="*/ 0 w 8611008"/>
              <a:gd name="connsiteY7" fmla="*/ 4025766 h 4491990"/>
              <a:gd name="connsiteX8" fmla="*/ 0 w 8611008"/>
              <a:gd name="connsiteY8" fmla="*/ 466224 h 449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1008" h="4491990" fill="none" extrusionOk="0">
                <a:moveTo>
                  <a:pt x="0" y="466224"/>
                </a:moveTo>
                <a:cubicBezTo>
                  <a:pt x="10212" y="216302"/>
                  <a:pt x="199223" y="-2781"/>
                  <a:pt x="466224" y="0"/>
                </a:cubicBezTo>
                <a:cubicBezTo>
                  <a:pt x="3143095" y="109595"/>
                  <a:pt x="6931011" y="16756"/>
                  <a:pt x="8144784" y="0"/>
                </a:cubicBezTo>
                <a:cubicBezTo>
                  <a:pt x="8380040" y="-18390"/>
                  <a:pt x="8622709" y="252243"/>
                  <a:pt x="8611008" y="466224"/>
                </a:cubicBezTo>
                <a:cubicBezTo>
                  <a:pt x="8554690" y="1737456"/>
                  <a:pt x="8643919" y="2493978"/>
                  <a:pt x="8611008" y="4025766"/>
                </a:cubicBezTo>
                <a:cubicBezTo>
                  <a:pt x="8604603" y="4285448"/>
                  <a:pt x="8409414" y="4491273"/>
                  <a:pt x="8144784" y="4491990"/>
                </a:cubicBezTo>
                <a:cubicBezTo>
                  <a:pt x="5431275" y="4355789"/>
                  <a:pt x="2418575" y="4417214"/>
                  <a:pt x="466224" y="4491990"/>
                </a:cubicBezTo>
                <a:cubicBezTo>
                  <a:pt x="194719" y="4472716"/>
                  <a:pt x="-30639" y="4270263"/>
                  <a:pt x="0" y="4025766"/>
                </a:cubicBezTo>
                <a:cubicBezTo>
                  <a:pt x="-157566" y="3489160"/>
                  <a:pt x="130870" y="2123163"/>
                  <a:pt x="0" y="466224"/>
                </a:cubicBezTo>
                <a:close/>
              </a:path>
              <a:path w="8611008" h="4491990" stroke="0" extrusionOk="0">
                <a:moveTo>
                  <a:pt x="0" y="466224"/>
                </a:moveTo>
                <a:cubicBezTo>
                  <a:pt x="-13623" y="178159"/>
                  <a:pt x="218525" y="-13066"/>
                  <a:pt x="466224" y="0"/>
                </a:cubicBezTo>
                <a:cubicBezTo>
                  <a:pt x="3483853" y="47539"/>
                  <a:pt x="6761559" y="42437"/>
                  <a:pt x="8144784" y="0"/>
                </a:cubicBezTo>
                <a:cubicBezTo>
                  <a:pt x="8443598" y="-21897"/>
                  <a:pt x="8622527" y="190243"/>
                  <a:pt x="8611008" y="466224"/>
                </a:cubicBezTo>
                <a:cubicBezTo>
                  <a:pt x="8528641" y="1040143"/>
                  <a:pt x="8629021" y="3306801"/>
                  <a:pt x="8611008" y="4025766"/>
                </a:cubicBezTo>
                <a:cubicBezTo>
                  <a:pt x="8626734" y="4330125"/>
                  <a:pt x="8389321" y="4478285"/>
                  <a:pt x="8144784" y="4491990"/>
                </a:cubicBezTo>
                <a:cubicBezTo>
                  <a:pt x="4411263" y="4465636"/>
                  <a:pt x="1252145" y="4373134"/>
                  <a:pt x="466224" y="4491990"/>
                </a:cubicBezTo>
                <a:cubicBezTo>
                  <a:pt x="185479" y="4469006"/>
                  <a:pt x="22507" y="4310539"/>
                  <a:pt x="0" y="4025766"/>
                </a:cubicBezTo>
                <a:cubicBezTo>
                  <a:pt x="88535" y="2924724"/>
                  <a:pt x="49637" y="1999197"/>
                  <a:pt x="0" y="466224"/>
                </a:cubicBezTo>
                <a:close/>
              </a:path>
            </a:pathLst>
          </a:custGeom>
          <a:solidFill>
            <a:srgbClr val="FFFFFF"/>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4"/>
          <p:cNvSpPr/>
          <p:nvPr/>
        </p:nvSpPr>
        <p:spPr>
          <a:xfrm>
            <a:off x="752793" y="519860"/>
            <a:ext cx="7638415" cy="930275"/>
          </a:xfrm>
          <a:prstGeom prst="rect">
            <a:avLst/>
          </a:prstGeom>
          <a:noFill/>
        </p:spPr>
        <p:txBody>
          <a:bodyPr wrap="none" lIns="68580" tIns="34290" rIns="68580" bIns="34290">
            <a:spAutoFit/>
          </a:bodyPr>
          <a:lstStyle/>
          <a:p>
            <a:pPr algn="ctr"/>
            <a:r>
              <a:rPr lang="vi-VN" sz="2800" b="1" dirty="0">
                <a:ln w="13462">
                  <a:solidFill>
                    <a:srgbClr val="0070C0"/>
                  </a:solidFill>
                  <a:prstDash val="solid"/>
                </a:ln>
                <a:solidFill>
                  <a:srgbClr val="0070C0"/>
                </a:solidFill>
                <a:latin typeface="Bahnschrift" panose="020B0502040204020203" charset="0"/>
                <a:cs typeface="Bahnschrift" panose="020B0502040204020203" charset="0"/>
              </a:rPr>
              <a:t>Câu 1. </a:t>
            </a:r>
            <a:endParaRPr lang="vi-VN" sz="2800" b="1" dirty="0">
              <a:ln w="13462">
                <a:solidFill>
                  <a:srgbClr val="0070C0"/>
                </a:solidFill>
                <a:prstDash val="solid"/>
              </a:ln>
              <a:solidFill>
                <a:srgbClr val="0070C0"/>
              </a:solidFill>
              <a:latin typeface="Bahnschrift" panose="020B0502040204020203" charset="0"/>
              <a:cs typeface="Bahnschrift" panose="020B0502040204020203" charset="0"/>
            </a:endParaRPr>
          </a:p>
          <a:p>
            <a:pPr algn="ctr"/>
            <a:r>
              <a:rPr lang="vi-VN" sz="2800" b="1" dirty="0">
                <a:ln w="13462">
                  <a:solidFill>
                    <a:srgbClr val="0070C0"/>
                  </a:solidFill>
                  <a:prstDash val="solid"/>
                </a:ln>
                <a:solidFill>
                  <a:srgbClr val="0070C0"/>
                </a:solidFill>
                <a:latin typeface="Bahnschrift" panose="020B0502040204020203" charset="0"/>
                <a:cs typeface="Bahnschrift" panose="020B0502040204020203" charset="0"/>
              </a:rPr>
              <a:t>Những điều luật nào nêu lên quyền của trẻ em?</a:t>
            </a:r>
            <a:endParaRPr lang="en-US" sz="2800" b="1" dirty="0">
              <a:ln w="13462">
                <a:solidFill>
                  <a:srgbClr val="0070C0"/>
                </a:solidFill>
                <a:prstDash val="solid"/>
              </a:ln>
              <a:solidFill>
                <a:srgbClr val="0070C0"/>
              </a:solidFill>
              <a:latin typeface="Bahnschrift" panose="020B0502040204020203" charset="0"/>
              <a:cs typeface="Bahnschrift" panose="020B0502040204020203" charset="0"/>
            </a:endParaRPr>
          </a:p>
        </p:txBody>
      </p:sp>
      <p:pic>
        <p:nvPicPr>
          <p:cNvPr id="1026" name="Picture 2" descr="Luật bảo hiểm trẻ em dưới 6 tuổi mà bố mẹ cần biết"/>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992" b="99837" l="16136" r="83248">
                        <a14:foregroundMark x1="49332" y1="7317" x2="53135" y2="8293"/>
                        <a14:foregroundMark x1="46865" y1="14472" x2="52929" y2="23577"/>
                        <a14:foregroundMark x1="52929" y1="23577" x2="56732" y2="24715"/>
                        <a14:foregroundMark x1="49126" y1="24715" x2="51387" y2="24715"/>
                        <a14:foregroundMark x1="31757" y1="28943" x2="36896" y2="31545"/>
                        <a14:foregroundMark x1="34532" y1="26829" x2="36382" y2="30081"/>
                        <a14:foregroundMark x1="31038" y1="28943" x2="31141" y2="28943"/>
                        <a14:foregroundMark x1="31141" y1="28943" x2="31141" y2="28943"/>
                        <a14:foregroundMark x1="31038" y1="28293" x2="31757" y2="27967"/>
                        <a14:foregroundMark x1="66393" y1="32520" x2="63515" y2="36911"/>
                        <a14:foregroundMark x1="67009" y1="35935" x2="69784" y2="35772"/>
                        <a14:foregroundMark x1="76259" y1="42602" x2="73690" y2="64878"/>
                        <a14:foregroundMark x1="80576" y1="45854" x2="78931" y2="54634"/>
                        <a14:foregroundMark x1="78931" y1="54634" x2="76156" y2="58374"/>
                        <a14:foregroundMark x1="81501" y1="47317" x2="81603" y2="51707"/>
                        <a14:foregroundMark x1="81603" y1="55935" x2="81603" y2="55935"/>
                        <a14:foregroundMark x1="67351" y1="56954" x2="67934" y2="58862"/>
                        <a14:foregroundMark x1="63515" y1="44390" x2="67206" y2="56478"/>
                        <a14:foregroundMark x1="77390" y1="64715" x2="83145" y2="68455"/>
                        <a14:foregroundMark x1="83145" y1="68455" x2="83453" y2="68455"/>
                        <a14:foregroundMark x1="64337" y1="83089" x2="68037" y2="75447"/>
                        <a14:foregroundMark x1="68037" y1="75447" x2="68448" y2="73821"/>
                        <a14:foregroundMark x1="72765" y1="77724" x2="74615" y2="86179"/>
                        <a14:foregroundMark x1="16958" y1="49106" x2="20247" y2="57236"/>
                        <a14:foregroundMark x1="20247" y1="57236" x2="24563" y2="61301"/>
                        <a14:foregroundMark x1="24974" y1="43089" x2="30216" y2="58699"/>
                        <a14:foregroundMark x1="16136" y1="49593" x2="17266" y2="52033"/>
                        <a14:foregroundMark x1="29085" y1="72195" x2="30010" y2="81301"/>
                        <a14:foregroundMark x1="30010" y1="81301" x2="28880" y2="85528"/>
                        <a14:foregroundMark x1="34224" y1="81138" x2="34224" y2="81138"/>
                        <a14:foregroundMark x1="33913" y1="80091" x2="32477" y2="81626"/>
                        <a14:foregroundMark x1="36280" y1="77561" x2="34054" y2="79940"/>
                        <a14:foregroundMark x1="26927" y1="87480" x2="30319" y2="82276"/>
                        <a14:foregroundMark x1="39054" y1="87967" x2="39260" y2="97398"/>
                        <a14:foregroundMark x1="39260" y1="97398" x2="38027" y2="99837"/>
                        <a14:foregroundMark x1="44707" y1="81301" x2="46249" y2="84228"/>
                        <a14:foregroundMark x1="47174" y1="69106" x2="48613" y2="59187"/>
                        <a14:foregroundMark x1="55601" y1="72195" x2="58479" y2="81138"/>
                        <a14:foregroundMark x1="58479" y1="81138" x2="58582" y2="83577"/>
                        <a14:foregroundMark x1="72662" y1="85366" x2="74409" y2="85366"/>
                        <a14:foregroundMark x1="75540" y1="86504" x2="75540" y2="86504"/>
                        <a14:backgroundMark x1="30935" y1="76423" x2="33813" y2="77561"/>
                        <a14:backgroundMark x1="34532" y1="77724" x2="35355" y2="76260"/>
                        <a14:backgroundMark x1="34532" y1="70244" x2="35971" y2="67317"/>
                        <a14:backgroundMark x1="33094" y1="64390" x2="33299" y2="63740"/>
                        <a14:backgroundMark x1="44090" y1="71382" x2="45221" y2="75772"/>
                        <a14:backgroundMark x1="45735" y1="66829" x2="45940" y2="67317"/>
                        <a14:backgroundMark x1="64440" y1="74634" x2="64645" y2="78211"/>
                        <a14:backgroundMark x1="68140" y1="54634" x2="69990" y2="55610"/>
                        <a14:backgroundMark x1="70195" y1="57073" x2="71223" y2="57561"/>
                      </a14:backgroundRemoval>
                    </a14:imgEffect>
                  </a14:imgLayer>
                </a14:imgProps>
              </a:ext>
              <a:ext uri="{28A0092B-C50C-407E-A947-70E740481C1C}">
                <a14:useLocalDpi xmlns:a14="http://schemas.microsoft.com/office/drawing/2010/main" val="0"/>
              </a:ext>
            </a:extLst>
          </a:blip>
          <a:srcRect l="13339" r="14323"/>
          <a:stretch>
            <a:fillRect/>
          </a:stretch>
        </p:blipFill>
        <p:spPr bwMode="auto">
          <a:xfrm>
            <a:off x="5729285" y="1736636"/>
            <a:ext cx="2914810" cy="267765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12998" y="1736635"/>
            <a:ext cx="5151713" cy="2676525"/>
          </a:xfrm>
          <a:prstGeom prst="rect">
            <a:avLst/>
          </a:prstGeom>
        </p:spPr>
        <p:txBody>
          <a:bodyPr wrap="square">
            <a:spAutoFit/>
          </a:bodyPr>
          <a:lstStyle/>
          <a:p>
            <a:r>
              <a:rPr lang="vi-VN" sz="2400" b="1">
                <a:latin typeface="Arial" panose="020B0604020202020204" pitchFamily="34" charset="0"/>
                <a:cs typeface="Arial" panose="020B0604020202020204" pitchFamily="34" charset="0"/>
              </a:rPr>
              <a:t>Điều 15</a:t>
            </a:r>
            <a:endParaRPr lang="vi-VN" sz="2400">
              <a:latin typeface="Arial" panose="020B0604020202020204" pitchFamily="34" charset="0"/>
              <a:cs typeface="Arial" panose="020B0604020202020204" pitchFamily="34" charset="0"/>
            </a:endParaRPr>
          </a:p>
          <a:p>
            <a:r>
              <a:rPr lang="vi-VN" sz="2400">
                <a:latin typeface="Arial" panose="020B0604020202020204" pitchFamily="34" charset="0"/>
                <a:cs typeface="Arial" panose="020B0604020202020204" pitchFamily="34" charset="0"/>
              </a:rPr>
              <a:t>1. Trẻ em có quyền được chăm sóc, bảo vệ sức khỏe.</a:t>
            </a:r>
            <a:endParaRPr lang="vi-VN" sz="2400">
              <a:latin typeface="Arial" panose="020B0604020202020204" pitchFamily="34" charset="0"/>
              <a:cs typeface="Arial" panose="020B0604020202020204" pitchFamily="34" charset="0"/>
            </a:endParaRPr>
          </a:p>
          <a:p>
            <a:r>
              <a:rPr lang="vi-VN" sz="2400">
                <a:latin typeface="Arial" panose="020B0604020202020204" pitchFamily="34" charset="0"/>
                <a:cs typeface="Arial" panose="020B0604020202020204" pitchFamily="34" charset="0"/>
              </a:rPr>
              <a:t>2. Trẻ em dưới sáu tuổi được chăm sóc sức khỏe ban đầu, được khám bệnh, chữa bệnh không phải trả tiền tại các cơ sở y tế công lập..</a:t>
            </a:r>
            <a:endParaRPr lang="vi-VN" sz="2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3500" t="9433" r="18625" b="17817"/>
          <a:stretch>
            <a:fillRect/>
          </a:stretch>
        </p:blipFill>
        <p:spPr>
          <a:xfrm>
            <a:off x="0" y="0"/>
            <a:ext cx="9159764" cy="5143500"/>
          </a:xfrm>
          <a:prstGeom prst="rect">
            <a:avLst/>
          </a:prstGeom>
        </p:spPr>
      </p:pic>
      <p:sp>
        <p:nvSpPr>
          <p:cNvPr id="4" name="Rectangle: Rounded Corners 3"/>
          <p:cNvSpPr/>
          <p:nvPr/>
        </p:nvSpPr>
        <p:spPr>
          <a:xfrm>
            <a:off x="248424" y="683831"/>
            <a:ext cx="8611008" cy="4093909"/>
          </a:xfrm>
          <a:custGeom>
            <a:avLst/>
            <a:gdLst>
              <a:gd name="connsiteX0" fmla="*/ 0 w 8611008"/>
              <a:gd name="connsiteY0" fmla="*/ 424907 h 4093909"/>
              <a:gd name="connsiteX1" fmla="*/ 424907 w 8611008"/>
              <a:gd name="connsiteY1" fmla="*/ 0 h 4093909"/>
              <a:gd name="connsiteX2" fmla="*/ 8186101 w 8611008"/>
              <a:gd name="connsiteY2" fmla="*/ 0 h 4093909"/>
              <a:gd name="connsiteX3" fmla="*/ 8611008 w 8611008"/>
              <a:gd name="connsiteY3" fmla="*/ 424907 h 4093909"/>
              <a:gd name="connsiteX4" fmla="*/ 8611008 w 8611008"/>
              <a:gd name="connsiteY4" fmla="*/ 3669002 h 4093909"/>
              <a:gd name="connsiteX5" fmla="*/ 8186101 w 8611008"/>
              <a:gd name="connsiteY5" fmla="*/ 4093909 h 4093909"/>
              <a:gd name="connsiteX6" fmla="*/ 424907 w 8611008"/>
              <a:gd name="connsiteY6" fmla="*/ 4093909 h 4093909"/>
              <a:gd name="connsiteX7" fmla="*/ 0 w 8611008"/>
              <a:gd name="connsiteY7" fmla="*/ 3669002 h 4093909"/>
              <a:gd name="connsiteX8" fmla="*/ 0 w 8611008"/>
              <a:gd name="connsiteY8" fmla="*/ 424907 h 409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1008" h="4093909" fill="none" extrusionOk="0">
                <a:moveTo>
                  <a:pt x="0" y="424907"/>
                </a:moveTo>
                <a:cubicBezTo>
                  <a:pt x="6183" y="194818"/>
                  <a:pt x="162677" y="-8055"/>
                  <a:pt x="424907" y="0"/>
                </a:cubicBezTo>
                <a:cubicBezTo>
                  <a:pt x="1772539" y="109595"/>
                  <a:pt x="6729906" y="16756"/>
                  <a:pt x="8186101" y="0"/>
                </a:cubicBezTo>
                <a:cubicBezTo>
                  <a:pt x="8403409" y="-14361"/>
                  <a:pt x="8620806" y="226669"/>
                  <a:pt x="8611008" y="424907"/>
                </a:cubicBezTo>
                <a:cubicBezTo>
                  <a:pt x="8554690" y="1198114"/>
                  <a:pt x="8643919" y="2383447"/>
                  <a:pt x="8611008" y="3669002"/>
                </a:cubicBezTo>
                <a:cubicBezTo>
                  <a:pt x="8607691" y="3904808"/>
                  <a:pt x="8455122" y="4090462"/>
                  <a:pt x="8186101" y="4093909"/>
                </a:cubicBezTo>
                <a:cubicBezTo>
                  <a:pt x="5500166" y="3957708"/>
                  <a:pt x="2952552" y="4019133"/>
                  <a:pt x="424907" y="4093909"/>
                </a:cubicBezTo>
                <a:cubicBezTo>
                  <a:pt x="185775" y="4087774"/>
                  <a:pt x="-10733" y="3899121"/>
                  <a:pt x="0" y="3669002"/>
                </a:cubicBezTo>
                <a:cubicBezTo>
                  <a:pt x="-157566" y="2070203"/>
                  <a:pt x="130870" y="793552"/>
                  <a:pt x="0" y="424907"/>
                </a:cubicBezTo>
                <a:close/>
              </a:path>
              <a:path w="8611008" h="4093909" stroke="0" extrusionOk="0">
                <a:moveTo>
                  <a:pt x="0" y="424907"/>
                </a:moveTo>
                <a:cubicBezTo>
                  <a:pt x="-16593" y="152993"/>
                  <a:pt x="194724" y="-5990"/>
                  <a:pt x="424907" y="0"/>
                </a:cubicBezTo>
                <a:cubicBezTo>
                  <a:pt x="2181964" y="47539"/>
                  <a:pt x="6313944" y="42437"/>
                  <a:pt x="8186101" y="0"/>
                </a:cubicBezTo>
                <a:cubicBezTo>
                  <a:pt x="8457966" y="-19708"/>
                  <a:pt x="8626085" y="166032"/>
                  <a:pt x="8611008" y="424907"/>
                </a:cubicBezTo>
                <a:cubicBezTo>
                  <a:pt x="8528641" y="1813846"/>
                  <a:pt x="8629021" y="2059260"/>
                  <a:pt x="8611008" y="3669002"/>
                </a:cubicBezTo>
                <a:cubicBezTo>
                  <a:pt x="8612636" y="3908524"/>
                  <a:pt x="8415363" y="4088186"/>
                  <a:pt x="8186101" y="4093909"/>
                </a:cubicBezTo>
                <a:cubicBezTo>
                  <a:pt x="5992940" y="4067555"/>
                  <a:pt x="3095691" y="3975053"/>
                  <a:pt x="424907" y="4093909"/>
                </a:cubicBezTo>
                <a:cubicBezTo>
                  <a:pt x="157520" y="4061576"/>
                  <a:pt x="13164" y="3919631"/>
                  <a:pt x="0" y="3669002"/>
                </a:cubicBezTo>
                <a:cubicBezTo>
                  <a:pt x="88535" y="2555251"/>
                  <a:pt x="49637" y="1425676"/>
                  <a:pt x="0" y="424907"/>
                </a:cubicBezTo>
                <a:close/>
              </a:path>
            </a:pathLst>
          </a:custGeom>
          <a:solidFill>
            <a:srgbClr val="FFFFFF"/>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4"/>
          <p:cNvSpPr/>
          <p:nvPr/>
        </p:nvSpPr>
        <p:spPr>
          <a:xfrm>
            <a:off x="752793" y="923861"/>
            <a:ext cx="7638415" cy="930275"/>
          </a:xfrm>
          <a:prstGeom prst="rect">
            <a:avLst/>
          </a:prstGeom>
          <a:noFill/>
        </p:spPr>
        <p:txBody>
          <a:bodyPr wrap="none" lIns="68580" tIns="34290" rIns="68580" bIns="34290">
            <a:spAutoFit/>
          </a:bodyPr>
          <a:lstStyle/>
          <a:p>
            <a:pPr algn="ctr"/>
            <a:r>
              <a:rPr lang="vi-VN" sz="2800" b="1" dirty="0">
                <a:ln w="13462">
                  <a:solidFill>
                    <a:srgbClr val="0070C0"/>
                  </a:solidFill>
                  <a:prstDash val="solid"/>
                </a:ln>
                <a:solidFill>
                  <a:srgbClr val="0070C0"/>
                </a:solidFill>
                <a:latin typeface="Bahnschrift" panose="020B0502040204020203" charset="0"/>
                <a:cs typeface="Bahnschrift" panose="020B0502040204020203" charset="0"/>
              </a:rPr>
              <a:t>Câu 1. </a:t>
            </a:r>
            <a:endParaRPr lang="vi-VN" sz="2800" b="1" dirty="0">
              <a:ln w="13462">
                <a:solidFill>
                  <a:srgbClr val="0070C0"/>
                </a:solidFill>
                <a:prstDash val="solid"/>
              </a:ln>
              <a:solidFill>
                <a:srgbClr val="0070C0"/>
              </a:solidFill>
              <a:latin typeface="Bahnschrift" panose="020B0502040204020203" charset="0"/>
              <a:cs typeface="Bahnschrift" panose="020B0502040204020203" charset="0"/>
            </a:endParaRPr>
          </a:p>
          <a:p>
            <a:pPr algn="ctr"/>
            <a:r>
              <a:rPr lang="vi-VN" sz="2800" b="1" dirty="0">
                <a:ln w="13462">
                  <a:solidFill>
                    <a:srgbClr val="0070C0"/>
                  </a:solidFill>
                  <a:prstDash val="solid"/>
                </a:ln>
                <a:solidFill>
                  <a:srgbClr val="0070C0"/>
                </a:solidFill>
                <a:latin typeface="Bahnschrift" panose="020B0502040204020203" charset="0"/>
                <a:cs typeface="Bahnschrift" panose="020B0502040204020203" charset="0"/>
              </a:rPr>
              <a:t>Những điều luật nào nêu lên quyền của trẻ em?</a:t>
            </a:r>
            <a:endParaRPr lang="en-US" sz="2800" b="1" dirty="0">
              <a:ln w="13462">
                <a:solidFill>
                  <a:srgbClr val="0070C0"/>
                </a:solidFill>
                <a:prstDash val="solid"/>
              </a:ln>
              <a:solidFill>
                <a:srgbClr val="0070C0"/>
              </a:solidFill>
              <a:latin typeface="Bahnschrift" panose="020B0502040204020203" charset="0"/>
              <a:cs typeface="Bahnschrift" panose="020B0502040204020203" charset="0"/>
            </a:endParaRPr>
          </a:p>
        </p:txBody>
      </p:sp>
      <p:sp>
        <p:nvSpPr>
          <p:cNvPr id="6" name="Rectangle 5"/>
          <p:cNvSpPr/>
          <p:nvPr/>
        </p:nvSpPr>
        <p:spPr>
          <a:xfrm>
            <a:off x="457199" y="1945984"/>
            <a:ext cx="4591837" cy="2306955"/>
          </a:xfrm>
          <a:prstGeom prst="rect">
            <a:avLst/>
          </a:prstGeom>
        </p:spPr>
        <p:txBody>
          <a:bodyPr wrap="square">
            <a:spAutoFit/>
          </a:bodyPr>
          <a:lstStyle/>
          <a:p>
            <a:r>
              <a:rPr lang="vi-VN" sz="2400" b="1" i="0">
                <a:solidFill>
                  <a:srgbClr val="000000"/>
                </a:solidFill>
                <a:effectLst/>
                <a:latin typeface="+mn-lt"/>
                <a:cs typeface="+mn-lt"/>
              </a:rPr>
              <a:t>Điều 16</a:t>
            </a:r>
            <a:endParaRPr lang="vi-VN" sz="2400" b="0" i="0">
              <a:solidFill>
                <a:srgbClr val="000000"/>
              </a:solidFill>
              <a:effectLst/>
              <a:latin typeface="+mn-lt"/>
              <a:cs typeface="+mn-lt"/>
            </a:endParaRPr>
          </a:p>
          <a:p>
            <a:r>
              <a:rPr lang="vi-VN" sz="2400" b="0" i="0">
                <a:solidFill>
                  <a:srgbClr val="000000"/>
                </a:solidFill>
                <a:effectLst/>
                <a:latin typeface="+mn-lt"/>
                <a:cs typeface="+mn-lt"/>
              </a:rPr>
              <a:t>1. Trẻ em có quyền được học tập.</a:t>
            </a:r>
            <a:endParaRPr lang="vi-VN" sz="2400" b="0" i="0">
              <a:solidFill>
                <a:srgbClr val="000000"/>
              </a:solidFill>
              <a:effectLst/>
              <a:latin typeface="+mn-lt"/>
              <a:cs typeface="+mn-lt"/>
            </a:endParaRPr>
          </a:p>
          <a:p>
            <a:r>
              <a:rPr lang="vi-VN" sz="2400" b="0" i="0">
                <a:solidFill>
                  <a:srgbClr val="000000"/>
                </a:solidFill>
                <a:effectLst/>
                <a:latin typeface="+mn-lt"/>
                <a:cs typeface="+mn-lt"/>
              </a:rPr>
              <a:t>2. Trẻ em học bậc tiểu học trong các cơ sở giáo dục công lập không phải trả học phí.</a:t>
            </a:r>
            <a:endParaRPr lang="vi-VN" sz="2400" b="0" i="0">
              <a:solidFill>
                <a:srgbClr val="000000"/>
              </a:solidFill>
              <a:effectLst/>
              <a:latin typeface="+mn-lt"/>
              <a:cs typeface="+mn-lt"/>
            </a:endParaRPr>
          </a:p>
        </p:txBody>
      </p:sp>
      <p:pic>
        <p:nvPicPr>
          <p:cNvPr id="1028" name="Picture 4" descr="4 yếu tố quan trọng nhất của việc quản lý lớp học - Táo Giáo Dục - Dự án  đào tạo và hỗ trợ giáo viê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824222">
            <a:off x="5272589" y="2274570"/>
            <a:ext cx="3414212" cy="229407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3500" t="9433" r="18625" b="17817"/>
          <a:stretch>
            <a:fillRect/>
          </a:stretch>
        </p:blipFill>
        <p:spPr>
          <a:xfrm>
            <a:off x="0" y="0"/>
            <a:ext cx="9159764" cy="5143500"/>
          </a:xfrm>
          <a:prstGeom prst="rect">
            <a:avLst/>
          </a:prstGeom>
        </p:spPr>
      </p:pic>
      <p:sp>
        <p:nvSpPr>
          <p:cNvPr id="4" name="Rectangle: Rounded Corners 3"/>
          <p:cNvSpPr/>
          <p:nvPr/>
        </p:nvSpPr>
        <p:spPr>
          <a:xfrm>
            <a:off x="248424" y="325755"/>
            <a:ext cx="8611008" cy="4491990"/>
          </a:xfrm>
          <a:custGeom>
            <a:avLst/>
            <a:gdLst>
              <a:gd name="connsiteX0" fmla="*/ 0 w 8611008"/>
              <a:gd name="connsiteY0" fmla="*/ 466224 h 4491990"/>
              <a:gd name="connsiteX1" fmla="*/ 466224 w 8611008"/>
              <a:gd name="connsiteY1" fmla="*/ 0 h 4491990"/>
              <a:gd name="connsiteX2" fmla="*/ 8144784 w 8611008"/>
              <a:gd name="connsiteY2" fmla="*/ 0 h 4491990"/>
              <a:gd name="connsiteX3" fmla="*/ 8611008 w 8611008"/>
              <a:gd name="connsiteY3" fmla="*/ 466224 h 4491990"/>
              <a:gd name="connsiteX4" fmla="*/ 8611008 w 8611008"/>
              <a:gd name="connsiteY4" fmla="*/ 4025766 h 4491990"/>
              <a:gd name="connsiteX5" fmla="*/ 8144784 w 8611008"/>
              <a:gd name="connsiteY5" fmla="*/ 4491990 h 4491990"/>
              <a:gd name="connsiteX6" fmla="*/ 466224 w 8611008"/>
              <a:gd name="connsiteY6" fmla="*/ 4491990 h 4491990"/>
              <a:gd name="connsiteX7" fmla="*/ 0 w 8611008"/>
              <a:gd name="connsiteY7" fmla="*/ 4025766 h 4491990"/>
              <a:gd name="connsiteX8" fmla="*/ 0 w 8611008"/>
              <a:gd name="connsiteY8" fmla="*/ 466224 h 449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1008" h="4491990" fill="none" extrusionOk="0">
                <a:moveTo>
                  <a:pt x="0" y="466224"/>
                </a:moveTo>
                <a:cubicBezTo>
                  <a:pt x="10212" y="216302"/>
                  <a:pt x="199223" y="-2781"/>
                  <a:pt x="466224" y="0"/>
                </a:cubicBezTo>
                <a:cubicBezTo>
                  <a:pt x="3143095" y="109595"/>
                  <a:pt x="6931011" y="16756"/>
                  <a:pt x="8144784" y="0"/>
                </a:cubicBezTo>
                <a:cubicBezTo>
                  <a:pt x="8380040" y="-18390"/>
                  <a:pt x="8622709" y="252243"/>
                  <a:pt x="8611008" y="466224"/>
                </a:cubicBezTo>
                <a:cubicBezTo>
                  <a:pt x="8554690" y="1737456"/>
                  <a:pt x="8643919" y="2493978"/>
                  <a:pt x="8611008" y="4025766"/>
                </a:cubicBezTo>
                <a:cubicBezTo>
                  <a:pt x="8604603" y="4285448"/>
                  <a:pt x="8409414" y="4491273"/>
                  <a:pt x="8144784" y="4491990"/>
                </a:cubicBezTo>
                <a:cubicBezTo>
                  <a:pt x="5431275" y="4355789"/>
                  <a:pt x="2418575" y="4417214"/>
                  <a:pt x="466224" y="4491990"/>
                </a:cubicBezTo>
                <a:cubicBezTo>
                  <a:pt x="194719" y="4472716"/>
                  <a:pt x="-30639" y="4270263"/>
                  <a:pt x="0" y="4025766"/>
                </a:cubicBezTo>
                <a:cubicBezTo>
                  <a:pt x="-157566" y="3489160"/>
                  <a:pt x="130870" y="2123163"/>
                  <a:pt x="0" y="466224"/>
                </a:cubicBezTo>
                <a:close/>
              </a:path>
              <a:path w="8611008" h="4491990" stroke="0" extrusionOk="0">
                <a:moveTo>
                  <a:pt x="0" y="466224"/>
                </a:moveTo>
                <a:cubicBezTo>
                  <a:pt x="-13623" y="178159"/>
                  <a:pt x="218525" y="-13066"/>
                  <a:pt x="466224" y="0"/>
                </a:cubicBezTo>
                <a:cubicBezTo>
                  <a:pt x="3483853" y="47539"/>
                  <a:pt x="6761559" y="42437"/>
                  <a:pt x="8144784" y="0"/>
                </a:cubicBezTo>
                <a:cubicBezTo>
                  <a:pt x="8443598" y="-21897"/>
                  <a:pt x="8622527" y="190243"/>
                  <a:pt x="8611008" y="466224"/>
                </a:cubicBezTo>
                <a:cubicBezTo>
                  <a:pt x="8528641" y="1040143"/>
                  <a:pt x="8629021" y="3306801"/>
                  <a:pt x="8611008" y="4025766"/>
                </a:cubicBezTo>
                <a:cubicBezTo>
                  <a:pt x="8626734" y="4330125"/>
                  <a:pt x="8389321" y="4478285"/>
                  <a:pt x="8144784" y="4491990"/>
                </a:cubicBezTo>
                <a:cubicBezTo>
                  <a:pt x="4411263" y="4465636"/>
                  <a:pt x="1252145" y="4373134"/>
                  <a:pt x="466224" y="4491990"/>
                </a:cubicBezTo>
                <a:cubicBezTo>
                  <a:pt x="185479" y="4469006"/>
                  <a:pt x="22507" y="4310539"/>
                  <a:pt x="0" y="4025766"/>
                </a:cubicBezTo>
                <a:cubicBezTo>
                  <a:pt x="88535" y="2924724"/>
                  <a:pt x="49637" y="1999197"/>
                  <a:pt x="0" y="466224"/>
                </a:cubicBezTo>
                <a:close/>
              </a:path>
            </a:pathLst>
          </a:custGeom>
          <a:solidFill>
            <a:srgbClr val="FFFFFF"/>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4"/>
          <p:cNvSpPr/>
          <p:nvPr/>
        </p:nvSpPr>
        <p:spPr>
          <a:xfrm>
            <a:off x="752793" y="519860"/>
            <a:ext cx="7638415" cy="930275"/>
          </a:xfrm>
          <a:prstGeom prst="rect">
            <a:avLst/>
          </a:prstGeom>
          <a:noFill/>
        </p:spPr>
        <p:txBody>
          <a:bodyPr wrap="none" lIns="68580" tIns="34290" rIns="68580" bIns="34290">
            <a:spAutoFit/>
          </a:bodyPr>
          <a:lstStyle/>
          <a:p>
            <a:pPr algn="ctr"/>
            <a:r>
              <a:rPr lang="vi-VN" sz="2800" b="1" dirty="0">
                <a:ln w="13462">
                  <a:solidFill>
                    <a:srgbClr val="0070C0"/>
                  </a:solidFill>
                  <a:prstDash val="solid"/>
                </a:ln>
                <a:solidFill>
                  <a:srgbClr val="0070C0"/>
                </a:solidFill>
                <a:latin typeface="Bahnschrift" panose="020B0502040204020203" charset="0"/>
                <a:cs typeface="Bahnschrift" panose="020B0502040204020203" charset="0"/>
              </a:rPr>
              <a:t>Câu 1. </a:t>
            </a:r>
            <a:endParaRPr lang="vi-VN" sz="2800" b="1" dirty="0">
              <a:ln w="13462">
                <a:solidFill>
                  <a:srgbClr val="0070C0"/>
                </a:solidFill>
                <a:prstDash val="solid"/>
              </a:ln>
              <a:solidFill>
                <a:srgbClr val="0070C0"/>
              </a:solidFill>
              <a:latin typeface="Bahnschrift" panose="020B0502040204020203" charset="0"/>
              <a:cs typeface="Bahnschrift" panose="020B0502040204020203" charset="0"/>
            </a:endParaRPr>
          </a:p>
          <a:p>
            <a:pPr algn="ctr"/>
            <a:r>
              <a:rPr lang="vi-VN" sz="2800" b="1" dirty="0">
                <a:ln w="13462">
                  <a:solidFill>
                    <a:srgbClr val="0070C0"/>
                  </a:solidFill>
                  <a:prstDash val="solid"/>
                </a:ln>
                <a:solidFill>
                  <a:srgbClr val="0070C0"/>
                </a:solidFill>
                <a:latin typeface="Bahnschrift" panose="020B0502040204020203" charset="0"/>
                <a:cs typeface="Bahnschrift" panose="020B0502040204020203" charset="0"/>
              </a:rPr>
              <a:t>Những điều luật nào nêu lên quyền của trẻ em?</a:t>
            </a:r>
            <a:endParaRPr lang="en-US" sz="2800" b="1" dirty="0">
              <a:ln w="13462">
                <a:solidFill>
                  <a:srgbClr val="0070C0"/>
                </a:solidFill>
                <a:prstDash val="solid"/>
              </a:ln>
              <a:solidFill>
                <a:srgbClr val="0070C0"/>
              </a:solidFill>
              <a:latin typeface="Bahnschrift" panose="020B0502040204020203" charset="0"/>
              <a:cs typeface="Bahnschrift" panose="020B0502040204020203" charset="0"/>
            </a:endParaRPr>
          </a:p>
        </p:txBody>
      </p:sp>
      <p:sp>
        <p:nvSpPr>
          <p:cNvPr id="6" name="Rectangle 5"/>
          <p:cNvSpPr/>
          <p:nvPr/>
        </p:nvSpPr>
        <p:spPr>
          <a:xfrm>
            <a:off x="457199" y="1945984"/>
            <a:ext cx="5151713" cy="1938020"/>
          </a:xfrm>
          <a:prstGeom prst="rect">
            <a:avLst/>
          </a:prstGeom>
        </p:spPr>
        <p:txBody>
          <a:bodyPr wrap="square">
            <a:spAutoFit/>
          </a:bodyPr>
          <a:lstStyle/>
          <a:p>
            <a:r>
              <a:rPr lang="vi-VN" sz="2400" b="1" i="0">
                <a:solidFill>
                  <a:srgbClr val="000000"/>
                </a:solidFill>
                <a:effectLst/>
                <a:latin typeface="+mn-lt"/>
                <a:cs typeface="+mn-lt"/>
              </a:rPr>
              <a:t>Điều 17</a:t>
            </a:r>
            <a:endParaRPr lang="vi-VN" sz="2400" b="0" i="0">
              <a:solidFill>
                <a:srgbClr val="000000"/>
              </a:solidFill>
              <a:effectLst/>
              <a:latin typeface="+mn-lt"/>
              <a:cs typeface="+mn-lt"/>
            </a:endParaRPr>
          </a:p>
          <a:p>
            <a:r>
              <a:rPr lang="vi-VN" sz="2400" b="0" i="0">
                <a:solidFill>
                  <a:srgbClr val="000000"/>
                </a:solidFill>
                <a:effectLst/>
                <a:latin typeface="+mn-lt"/>
                <a:cs typeface="+mn-lt"/>
              </a:rPr>
              <a:t>Trẻ em có quyền vui chơi, giải trí lành mạnh, được hoạt động văn hóa, nghệ thuật, thể dục, thể thao, du lịch phù hợp với lứa tuổi.</a:t>
            </a:r>
            <a:endParaRPr lang="vi-VN" sz="2400" b="0" i="0">
              <a:solidFill>
                <a:srgbClr val="000000"/>
              </a:solidFill>
              <a:effectLst/>
              <a:latin typeface="+mn-lt"/>
              <a:cs typeface="+mn-lt"/>
            </a:endParaRPr>
          </a:p>
        </p:txBody>
      </p:sp>
      <p:pic>
        <p:nvPicPr>
          <p:cNvPr id="3074" name="Picture 2" descr="Group Kids Playing Game On Public Stock Vector (Royalty Free) 1681963759"/>
          <p:cNvPicPr>
            <a:picLocks noChangeAspect="1" noChangeArrowheads="1"/>
          </p:cNvPicPr>
          <p:nvPr/>
        </p:nvPicPr>
        <p:blipFill rotWithShape="1">
          <a:blip r:embed="rId2">
            <a:extLst>
              <a:ext uri="{28A0092B-C50C-407E-A947-70E740481C1C}">
                <a14:useLocalDpi xmlns:a14="http://schemas.microsoft.com/office/drawing/2010/main" val="0"/>
              </a:ext>
            </a:extLst>
          </a:blip>
          <a:srcRect l="13038" r="14051" b="7973"/>
          <a:stretch>
            <a:fillRect/>
          </a:stretch>
        </p:blipFill>
        <p:spPr bwMode="auto">
          <a:xfrm rot="701097">
            <a:off x="5699750" y="2056512"/>
            <a:ext cx="3000380" cy="2237056"/>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3500" t="9433" r="18625" b="17817"/>
          <a:stretch>
            <a:fillRect/>
          </a:stretch>
        </p:blipFill>
        <p:spPr>
          <a:xfrm>
            <a:off x="0" y="0"/>
            <a:ext cx="9159764" cy="5143500"/>
          </a:xfrm>
          <a:prstGeom prst="rect">
            <a:avLst/>
          </a:prstGeom>
        </p:spPr>
      </p:pic>
      <p:sp>
        <p:nvSpPr>
          <p:cNvPr id="4" name="Rectangle: Rounded Corners 3"/>
          <p:cNvSpPr/>
          <p:nvPr/>
        </p:nvSpPr>
        <p:spPr>
          <a:xfrm>
            <a:off x="317004" y="325464"/>
            <a:ext cx="8611008" cy="4491990"/>
          </a:xfrm>
          <a:custGeom>
            <a:avLst/>
            <a:gdLst>
              <a:gd name="connsiteX0" fmla="*/ 0 w 8611008"/>
              <a:gd name="connsiteY0" fmla="*/ 466224 h 4491990"/>
              <a:gd name="connsiteX1" fmla="*/ 466224 w 8611008"/>
              <a:gd name="connsiteY1" fmla="*/ 0 h 4491990"/>
              <a:gd name="connsiteX2" fmla="*/ 8144784 w 8611008"/>
              <a:gd name="connsiteY2" fmla="*/ 0 h 4491990"/>
              <a:gd name="connsiteX3" fmla="*/ 8611008 w 8611008"/>
              <a:gd name="connsiteY3" fmla="*/ 466224 h 4491990"/>
              <a:gd name="connsiteX4" fmla="*/ 8611008 w 8611008"/>
              <a:gd name="connsiteY4" fmla="*/ 4025766 h 4491990"/>
              <a:gd name="connsiteX5" fmla="*/ 8144784 w 8611008"/>
              <a:gd name="connsiteY5" fmla="*/ 4491990 h 4491990"/>
              <a:gd name="connsiteX6" fmla="*/ 466224 w 8611008"/>
              <a:gd name="connsiteY6" fmla="*/ 4491990 h 4491990"/>
              <a:gd name="connsiteX7" fmla="*/ 0 w 8611008"/>
              <a:gd name="connsiteY7" fmla="*/ 4025766 h 4491990"/>
              <a:gd name="connsiteX8" fmla="*/ 0 w 8611008"/>
              <a:gd name="connsiteY8" fmla="*/ 466224 h 449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1008" h="4491990" fill="none" extrusionOk="0">
                <a:moveTo>
                  <a:pt x="0" y="466224"/>
                </a:moveTo>
                <a:cubicBezTo>
                  <a:pt x="10212" y="216302"/>
                  <a:pt x="199223" y="-2781"/>
                  <a:pt x="466224" y="0"/>
                </a:cubicBezTo>
                <a:cubicBezTo>
                  <a:pt x="3143095" y="109595"/>
                  <a:pt x="6931011" y="16756"/>
                  <a:pt x="8144784" y="0"/>
                </a:cubicBezTo>
                <a:cubicBezTo>
                  <a:pt x="8380040" y="-18390"/>
                  <a:pt x="8622709" y="252243"/>
                  <a:pt x="8611008" y="466224"/>
                </a:cubicBezTo>
                <a:cubicBezTo>
                  <a:pt x="8554690" y="1737456"/>
                  <a:pt x="8643919" y="2493978"/>
                  <a:pt x="8611008" y="4025766"/>
                </a:cubicBezTo>
                <a:cubicBezTo>
                  <a:pt x="8604603" y="4285448"/>
                  <a:pt x="8409414" y="4491273"/>
                  <a:pt x="8144784" y="4491990"/>
                </a:cubicBezTo>
                <a:cubicBezTo>
                  <a:pt x="5431275" y="4355789"/>
                  <a:pt x="2418575" y="4417214"/>
                  <a:pt x="466224" y="4491990"/>
                </a:cubicBezTo>
                <a:cubicBezTo>
                  <a:pt x="194719" y="4472716"/>
                  <a:pt x="-30639" y="4270263"/>
                  <a:pt x="0" y="4025766"/>
                </a:cubicBezTo>
                <a:cubicBezTo>
                  <a:pt x="-157566" y="3489160"/>
                  <a:pt x="130870" y="2123163"/>
                  <a:pt x="0" y="466224"/>
                </a:cubicBezTo>
                <a:close/>
              </a:path>
              <a:path w="8611008" h="4491990" stroke="0" extrusionOk="0">
                <a:moveTo>
                  <a:pt x="0" y="466224"/>
                </a:moveTo>
                <a:cubicBezTo>
                  <a:pt x="-13623" y="178159"/>
                  <a:pt x="218525" y="-13066"/>
                  <a:pt x="466224" y="0"/>
                </a:cubicBezTo>
                <a:cubicBezTo>
                  <a:pt x="3483853" y="47539"/>
                  <a:pt x="6761559" y="42437"/>
                  <a:pt x="8144784" y="0"/>
                </a:cubicBezTo>
                <a:cubicBezTo>
                  <a:pt x="8443598" y="-21897"/>
                  <a:pt x="8622527" y="190243"/>
                  <a:pt x="8611008" y="466224"/>
                </a:cubicBezTo>
                <a:cubicBezTo>
                  <a:pt x="8528641" y="1040143"/>
                  <a:pt x="8629021" y="3306801"/>
                  <a:pt x="8611008" y="4025766"/>
                </a:cubicBezTo>
                <a:cubicBezTo>
                  <a:pt x="8626734" y="4330125"/>
                  <a:pt x="8389321" y="4478285"/>
                  <a:pt x="8144784" y="4491990"/>
                </a:cubicBezTo>
                <a:cubicBezTo>
                  <a:pt x="4411263" y="4465636"/>
                  <a:pt x="1252145" y="4373134"/>
                  <a:pt x="466224" y="4491990"/>
                </a:cubicBezTo>
                <a:cubicBezTo>
                  <a:pt x="185479" y="4469006"/>
                  <a:pt x="22507" y="4310539"/>
                  <a:pt x="0" y="4025766"/>
                </a:cubicBezTo>
                <a:cubicBezTo>
                  <a:pt x="88535" y="2924724"/>
                  <a:pt x="49637" y="1999197"/>
                  <a:pt x="0" y="466224"/>
                </a:cubicBezTo>
                <a:close/>
              </a:path>
            </a:pathLst>
          </a:custGeom>
          <a:solidFill>
            <a:srgbClr val="FFFFFF"/>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4"/>
          <p:cNvSpPr/>
          <p:nvPr/>
        </p:nvSpPr>
        <p:spPr>
          <a:xfrm>
            <a:off x="1400518" y="551864"/>
            <a:ext cx="6596380" cy="499110"/>
          </a:xfrm>
          <a:prstGeom prst="rect">
            <a:avLst/>
          </a:prstGeom>
          <a:noFill/>
        </p:spPr>
        <p:txBody>
          <a:bodyPr wrap="none" lIns="68580" tIns="34290" rIns="68580" bIns="34290">
            <a:spAutoFit/>
          </a:bodyPr>
          <a:lstStyle/>
          <a:p>
            <a:pPr algn="ctr"/>
            <a:r>
              <a:rPr lang="vi-VN" sz="2800" b="1" dirty="0">
                <a:ln w="13462">
                  <a:solidFill>
                    <a:srgbClr val="00B050"/>
                  </a:solidFill>
                  <a:prstDash val="solid"/>
                </a:ln>
                <a:solidFill>
                  <a:srgbClr val="00B050"/>
                </a:solidFill>
                <a:latin typeface="Bahnschrift" panose="020B0502040204020203" charset="0"/>
                <a:cs typeface="Bahnschrift" panose="020B0502040204020203" charset="0"/>
              </a:rPr>
              <a:t>Câu 2. Đặt tên cho mỗi điều luật nói trên.</a:t>
            </a:r>
            <a:endParaRPr lang="en-US" sz="2800" b="1" dirty="0">
              <a:ln w="13462">
                <a:solidFill>
                  <a:srgbClr val="00B050"/>
                </a:solidFill>
                <a:prstDash val="solid"/>
              </a:ln>
              <a:solidFill>
                <a:srgbClr val="00B050"/>
              </a:solidFill>
              <a:latin typeface="Bahnschrift" panose="020B0502040204020203" charset="0"/>
              <a:cs typeface="Bahnschrift" panose="020B0502040204020203" charset="0"/>
            </a:endParaRPr>
          </a:p>
        </p:txBody>
      </p:sp>
      <p:sp>
        <p:nvSpPr>
          <p:cNvPr id="7" name="Rectangle 6"/>
          <p:cNvSpPr/>
          <p:nvPr/>
        </p:nvSpPr>
        <p:spPr>
          <a:xfrm>
            <a:off x="442616" y="1236684"/>
            <a:ext cx="3015153" cy="553085"/>
          </a:xfrm>
          <a:prstGeom prst="rect">
            <a:avLst/>
          </a:prstGeom>
        </p:spPr>
        <p:txBody>
          <a:bodyPr wrap="square">
            <a:spAutoFit/>
          </a:bodyPr>
          <a:lstStyle/>
          <a:p>
            <a:r>
              <a:rPr lang="vi-VN" sz="3000" b="1" dirty="0">
                <a:solidFill>
                  <a:srgbClr val="002060"/>
                </a:solidFill>
                <a:latin typeface="Tahoma" panose="020B0604030504040204" charset="0"/>
                <a:cs typeface="Tahoma" panose="020B0604030504040204" charset="0"/>
              </a:rPr>
              <a:t>Điều 15</a:t>
            </a:r>
            <a:endParaRPr lang="vi-VN" sz="3000" dirty="0">
              <a:solidFill>
                <a:srgbClr val="002060"/>
              </a:solidFill>
              <a:latin typeface="Tahoma" panose="020B0604030504040204" charset="0"/>
              <a:cs typeface="Tahoma" panose="020B0604030504040204" charset="0"/>
            </a:endParaRPr>
          </a:p>
        </p:txBody>
      </p:sp>
      <p:sp>
        <p:nvSpPr>
          <p:cNvPr id="10" name="Flowchart: Terminator 9"/>
          <p:cNvSpPr/>
          <p:nvPr/>
        </p:nvSpPr>
        <p:spPr>
          <a:xfrm>
            <a:off x="3394376" y="4079518"/>
            <a:ext cx="5217262" cy="869716"/>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iCiel Nabila" pitchFamily="2" charset="0"/>
            </a:endParaRPr>
          </a:p>
        </p:txBody>
      </p:sp>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ackgroundRemoval t="21885" b="65576" l="43485" r="57919">
                        <a14:foregroundMark x1="47120" y1="22975" x2="50756" y2="24065"/>
                        <a14:foregroundMark x1="43485" y1="54050" x2="47192" y2="63084"/>
                        <a14:foregroundMark x1="47192" y1="63084" x2="52484" y2="64798"/>
                        <a14:foregroundMark x1="52484" y1="64798" x2="55508" y2="59735"/>
                        <a14:foregroundMark x1="57127" y1="53271" x2="56515" y2="43769"/>
                        <a14:foregroundMark x1="47372" y1="65654" x2="50504" y2="65654"/>
                        <a14:foregroundMark x1="47732" y1="21885" x2="47732" y2="21885"/>
                      </a14:backgroundRemoval>
                    </a14:imgEffect>
                  </a14:imgLayer>
                </a14:imgProps>
              </a:ext>
            </a:extLst>
          </a:blip>
          <a:srcRect l="41750" t="18629" r="40125" b="29997"/>
          <a:stretch>
            <a:fillRect/>
          </a:stretch>
        </p:blipFill>
        <p:spPr>
          <a:xfrm>
            <a:off x="7688333" y="3029422"/>
            <a:ext cx="1657350" cy="2171259"/>
          </a:xfrm>
          <a:prstGeom prst="rect">
            <a:avLst/>
          </a:prstGeom>
        </p:spPr>
      </p:pic>
      <p:sp>
        <p:nvSpPr>
          <p:cNvPr id="9" name="Rectangle 8"/>
          <p:cNvSpPr/>
          <p:nvPr/>
        </p:nvSpPr>
        <p:spPr>
          <a:xfrm>
            <a:off x="1400569" y="2202553"/>
            <a:ext cx="8375041" cy="460375"/>
          </a:xfrm>
          <a:prstGeom prst="rect">
            <a:avLst/>
          </a:prstGeom>
        </p:spPr>
        <p:txBody>
          <a:bodyPr wrap="square">
            <a:spAutoFit/>
          </a:bodyPr>
          <a:lstStyle/>
          <a:p>
            <a:r>
              <a:rPr lang="vi-VN" sz="2400" dirty="0">
                <a:latin typeface="iCiel Nabila" pitchFamily="2" charset="0"/>
                <a:cs typeface="Calibri" panose="020F0502020204030204" pitchFamily="34" charset="0"/>
              </a:rPr>
              <a:t> </a:t>
            </a:r>
            <a:endParaRPr lang="vi-VN" sz="2400" dirty="0">
              <a:latin typeface="iCiel Nabila" pitchFamily="2" charset="0"/>
              <a:cs typeface="Calibri" panose="020F0502020204030204" pitchFamily="34" charset="0"/>
            </a:endParaRPr>
          </a:p>
        </p:txBody>
      </p:sp>
      <p:sp>
        <p:nvSpPr>
          <p:cNvPr id="13" name="Rectangle 12"/>
          <p:cNvSpPr/>
          <p:nvPr/>
        </p:nvSpPr>
        <p:spPr>
          <a:xfrm>
            <a:off x="2004635" y="1294536"/>
            <a:ext cx="7139305" cy="437515"/>
          </a:xfrm>
          <a:prstGeom prst="rect">
            <a:avLst/>
          </a:prstGeom>
          <a:noFill/>
        </p:spPr>
        <p:txBody>
          <a:bodyPr wrap="none" lIns="68580" tIns="34290" rIns="68580" bIns="34290">
            <a:spAutoFit/>
          </a:bodyPr>
          <a:lstStyle/>
          <a:p>
            <a:r>
              <a:rPr lang="vi-VN" sz="2400" b="1" dirty="0">
                <a:ln w="13462">
                  <a:solidFill>
                    <a:srgbClr val="C00000"/>
                  </a:solidFill>
                  <a:prstDash val="solid"/>
                </a:ln>
                <a:solidFill>
                  <a:srgbClr val="FF0000"/>
                </a:solidFill>
                <a:latin typeface="Bahnschrift" panose="020B0502040204020203" charset="0"/>
                <a:cs typeface="Bahnschrift" panose="020B0502040204020203" charset="0"/>
              </a:rPr>
              <a:t>Quyền của trẻ em được chăm sóc, bảo vệ </a:t>
            </a:r>
            <a:r>
              <a:rPr lang="vi-VN" sz="2400" b="1" dirty="0" err="1">
                <a:ln w="13462">
                  <a:solidFill>
                    <a:srgbClr val="C00000"/>
                  </a:solidFill>
                  <a:prstDash val="solid"/>
                </a:ln>
                <a:solidFill>
                  <a:srgbClr val="FF0000"/>
                </a:solidFill>
                <a:latin typeface="Bahnschrift" panose="020B0502040204020203" charset="0"/>
                <a:cs typeface="Bahnschrift" panose="020B0502040204020203" charset="0"/>
              </a:rPr>
              <a:t>sức</a:t>
            </a:r>
            <a:r>
              <a:rPr lang="vi-VN" sz="2400" b="1" dirty="0">
                <a:ln w="13462">
                  <a:solidFill>
                    <a:srgbClr val="C00000"/>
                  </a:solidFill>
                  <a:prstDash val="solid"/>
                </a:ln>
                <a:solidFill>
                  <a:srgbClr val="FF0000"/>
                </a:solidFill>
                <a:latin typeface="Bahnschrift" panose="020B0502040204020203" charset="0"/>
                <a:cs typeface="Bahnschrift" panose="020B0502040204020203" charset="0"/>
              </a:rPr>
              <a:t> </a:t>
            </a:r>
            <a:r>
              <a:rPr lang="vi-VN" sz="2400" b="1" dirty="0" err="1">
                <a:ln w="13462">
                  <a:solidFill>
                    <a:srgbClr val="C00000"/>
                  </a:solidFill>
                  <a:prstDash val="solid"/>
                </a:ln>
                <a:solidFill>
                  <a:srgbClr val="FF0000"/>
                </a:solidFill>
                <a:latin typeface="Bahnschrift" panose="020B0502040204020203" charset="0"/>
                <a:cs typeface="Bahnschrift" panose="020B0502040204020203" charset="0"/>
              </a:rPr>
              <a:t>khỏe</a:t>
            </a:r>
            <a:r>
              <a:rPr lang="en-US" sz="2400" b="1" dirty="0">
                <a:ln w="13462">
                  <a:solidFill>
                    <a:srgbClr val="C00000"/>
                  </a:solidFill>
                  <a:prstDash val="solid"/>
                </a:ln>
                <a:solidFill>
                  <a:srgbClr val="FF0000"/>
                </a:solidFill>
                <a:latin typeface="Bahnschrift" panose="020B0502040204020203" charset="0"/>
                <a:cs typeface="Bahnschrift" panose="020B0502040204020203" charset="0"/>
              </a:rPr>
              <a:t>.</a:t>
            </a:r>
            <a:endParaRPr lang="en-US" sz="2400" b="1" dirty="0">
              <a:ln w="13462">
                <a:solidFill>
                  <a:srgbClr val="C00000"/>
                </a:solidFill>
                <a:prstDash val="solid"/>
              </a:ln>
              <a:solidFill>
                <a:srgbClr val="FF0000"/>
              </a:solidFill>
              <a:latin typeface="Bahnschrift" panose="020B0502040204020203" charset="0"/>
              <a:cs typeface="Bahnschrift" panose="020B0502040204020203" charset="0"/>
            </a:endParaRPr>
          </a:p>
        </p:txBody>
      </p:sp>
      <p:sp>
        <p:nvSpPr>
          <p:cNvPr id="14" name="Rectangle 13"/>
          <p:cNvSpPr/>
          <p:nvPr/>
        </p:nvSpPr>
        <p:spPr>
          <a:xfrm>
            <a:off x="266065" y="1692910"/>
            <a:ext cx="3398520" cy="553085"/>
          </a:xfrm>
          <a:prstGeom prst="rect">
            <a:avLst/>
          </a:prstGeom>
        </p:spPr>
        <p:txBody>
          <a:bodyPr wrap="square">
            <a:spAutoFit/>
          </a:bodyPr>
          <a:lstStyle/>
          <a:p>
            <a:r>
              <a:rPr lang="vi-VN" sz="3000" b="1" dirty="0">
                <a:solidFill>
                  <a:srgbClr val="002060"/>
                </a:solidFill>
                <a:latin typeface="Tahoma" panose="020B0604030504040204" charset="0"/>
                <a:cs typeface="Tahoma" panose="020B0604030504040204" charset="0"/>
              </a:rPr>
              <a:t>Điều 16</a:t>
            </a:r>
            <a:endParaRPr lang="vi-VN" sz="3000" dirty="0">
              <a:solidFill>
                <a:srgbClr val="002060"/>
              </a:solidFill>
              <a:latin typeface="Tahoma" panose="020B0604030504040204" charset="0"/>
              <a:cs typeface="Tahoma" panose="020B0604030504040204" charset="0"/>
            </a:endParaRPr>
          </a:p>
        </p:txBody>
      </p:sp>
      <p:sp>
        <p:nvSpPr>
          <p:cNvPr id="16" name="Rectangle 15"/>
          <p:cNvSpPr/>
          <p:nvPr/>
        </p:nvSpPr>
        <p:spPr>
          <a:xfrm>
            <a:off x="2004060" y="1739900"/>
            <a:ext cx="6924040" cy="437515"/>
          </a:xfrm>
          <a:prstGeom prst="rect">
            <a:avLst/>
          </a:prstGeom>
          <a:noFill/>
        </p:spPr>
        <p:txBody>
          <a:bodyPr wrap="square" lIns="68580" tIns="34290" rIns="68580" bIns="34290">
            <a:spAutoFit/>
          </a:bodyPr>
          <a:lstStyle/>
          <a:p>
            <a:r>
              <a:rPr lang="vi-VN" sz="2400" b="1" dirty="0">
                <a:ln w="13462">
                  <a:solidFill>
                    <a:srgbClr val="C00000"/>
                  </a:solidFill>
                  <a:prstDash val="solid"/>
                </a:ln>
                <a:solidFill>
                  <a:srgbClr val="FF0000"/>
                </a:solidFill>
                <a:latin typeface="Bahnschrift" panose="020B0502040204020203" charset="0"/>
                <a:cs typeface="Bahnschrift" panose="020B0502040204020203" charset="0"/>
              </a:rPr>
              <a:t>Quyền học tập của </a:t>
            </a:r>
            <a:r>
              <a:rPr lang="vi-VN" sz="2400" b="1" dirty="0" err="1">
                <a:ln w="13462">
                  <a:solidFill>
                    <a:srgbClr val="C00000"/>
                  </a:solidFill>
                  <a:prstDash val="solid"/>
                </a:ln>
                <a:solidFill>
                  <a:srgbClr val="FF0000"/>
                </a:solidFill>
                <a:latin typeface="Bahnschrift" panose="020B0502040204020203" charset="0"/>
                <a:cs typeface="Bahnschrift" panose="020B0502040204020203" charset="0"/>
              </a:rPr>
              <a:t>trẻ</a:t>
            </a:r>
            <a:r>
              <a:rPr lang="vi-VN" sz="2400" b="1" dirty="0">
                <a:ln w="13462">
                  <a:solidFill>
                    <a:srgbClr val="C00000"/>
                  </a:solidFill>
                  <a:prstDash val="solid"/>
                </a:ln>
                <a:solidFill>
                  <a:srgbClr val="FF0000"/>
                </a:solidFill>
                <a:latin typeface="Bahnschrift" panose="020B0502040204020203" charset="0"/>
                <a:cs typeface="Bahnschrift" panose="020B0502040204020203" charset="0"/>
              </a:rPr>
              <a:t> em</a:t>
            </a:r>
            <a:r>
              <a:rPr lang="en-US" sz="2400" b="1" dirty="0">
                <a:ln w="13462">
                  <a:solidFill>
                    <a:srgbClr val="C00000"/>
                  </a:solidFill>
                  <a:prstDash val="solid"/>
                </a:ln>
                <a:solidFill>
                  <a:srgbClr val="FF0000"/>
                </a:solidFill>
                <a:latin typeface="Bahnschrift" panose="020B0502040204020203" charset="0"/>
                <a:cs typeface="Bahnschrift" panose="020B0502040204020203" charset="0"/>
              </a:rPr>
              <a:t>.</a:t>
            </a:r>
            <a:endParaRPr lang="en-US" sz="2400" b="1" dirty="0">
              <a:ln w="13462">
                <a:solidFill>
                  <a:srgbClr val="C00000"/>
                </a:solidFill>
                <a:prstDash val="solid"/>
              </a:ln>
              <a:solidFill>
                <a:srgbClr val="FF0000"/>
              </a:solidFill>
              <a:latin typeface="Bahnschrift" panose="020B0502040204020203" charset="0"/>
              <a:cs typeface="Bahnschrift" panose="020B0502040204020203" charset="0"/>
            </a:endParaRPr>
          </a:p>
        </p:txBody>
      </p:sp>
      <p:sp>
        <p:nvSpPr>
          <p:cNvPr id="17" name="Rectangle 16"/>
          <p:cNvSpPr/>
          <p:nvPr/>
        </p:nvSpPr>
        <p:spPr>
          <a:xfrm>
            <a:off x="494638" y="2156519"/>
            <a:ext cx="3015153" cy="553085"/>
          </a:xfrm>
          <a:prstGeom prst="rect">
            <a:avLst/>
          </a:prstGeom>
        </p:spPr>
        <p:txBody>
          <a:bodyPr wrap="square">
            <a:spAutoFit/>
          </a:bodyPr>
          <a:lstStyle/>
          <a:p>
            <a:r>
              <a:rPr lang="vi-VN" sz="3000" b="1" dirty="0">
                <a:solidFill>
                  <a:srgbClr val="002060"/>
                </a:solidFill>
                <a:latin typeface="Tahoma" panose="020B0604030504040204" charset="0"/>
                <a:cs typeface="Tahoma" panose="020B0604030504040204" charset="0"/>
              </a:rPr>
              <a:t>Điều 17</a:t>
            </a:r>
            <a:endParaRPr lang="vi-VN" sz="3000" dirty="0">
              <a:solidFill>
                <a:srgbClr val="002060"/>
              </a:solidFill>
              <a:latin typeface="Tahoma" panose="020B0604030504040204" charset="0"/>
              <a:cs typeface="Tahoma" panose="020B0604030504040204" charset="0"/>
            </a:endParaRPr>
          </a:p>
        </p:txBody>
      </p:sp>
      <p:sp>
        <p:nvSpPr>
          <p:cNvPr id="19" name="Rectangle 18"/>
          <p:cNvSpPr/>
          <p:nvPr/>
        </p:nvSpPr>
        <p:spPr>
          <a:xfrm>
            <a:off x="2091485" y="2245978"/>
            <a:ext cx="4770755" cy="437515"/>
          </a:xfrm>
          <a:prstGeom prst="rect">
            <a:avLst/>
          </a:prstGeom>
          <a:noFill/>
        </p:spPr>
        <p:txBody>
          <a:bodyPr wrap="none" lIns="68580" tIns="34290" rIns="68580" bIns="34290">
            <a:spAutoFit/>
          </a:bodyPr>
          <a:lstStyle/>
          <a:p>
            <a:r>
              <a:rPr lang="vi-VN" sz="2400" b="1" dirty="0">
                <a:ln w="13462">
                  <a:solidFill>
                    <a:srgbClr val="C00000"/>
                  </a:solidFill>
                  <a:prstDash val="solid"/>
                </a:ln>
                <a:solidFill>
                  <a:srgbClr val="FF0000"/>
                </a:solidFill>
                <a:latin typeface="Bahnschrift" panose="020B0502040204020203" charset="0"/>
                <a:cs typeface="Bahnschrift" panose="020B0502040204020203" charset="0"/>
              </a:rPr>
              <a:t>Quyền vui chơi, giải trí của </a:t>
            </a:r>
            <a:r>
              <a:rPr lang="vi-VN" sz="2400" b="1" dirty="0" err="1">
                <a:ln w="13462">
                  <a:solidFill>
                    <a:srgbClr val="C00000"/>
                  </a:solidFill>
                  <a:prstDash val="solid"/>
                </a:ln>
                <a:solidFill>
                  <a:srgbClr val="FF0000"/>
                </a:solidFill>
                <a:latin typeface="Bahnschrift" panose="020B0502040204020203" charset="0"/>
                <a:cs typeface="Bahnschrift" panose="020B0502040204020203" charset="0"/>
              </a:rPr>
              <a:t>trẻ</a:t>
            </a:r>
            <a:r>
              <a:rPr lang="vi-VN" sz="2400" b="1" dirty="0">
                <a:ln w="13462">
                  <a:solidFill>
                    <a:srgbClr val="C00000"/>
                  </a:solidFill>
                  <a:prstDash val="solid"/>
                </a:ln>
                <a:solidFill>
                  <a:srgbClr val="FF0000"/>
                </a:solidFill>
                <a:latin typeface="Bahnschrift" panose="020B0502040204020203" charset="0"/>
                <a:cs typeface="Bahnschrift" panose="020B0502040204020203" charset="0"/>
              </a:rPr>
              <a:t> em</a:t>
            </a:r>
            <a:r>
              <a:rPr lang="en-US" sz="2400" b="1" dirty="0">
                <a:ln w="13462">
                  <a:solidFill>
                    <a:srgbClr val="C00000"/>
                  </a:solidFill>
                  <a:prstDash val="solid"/>
                </a:ln>
                <a:solidFill>
                  <a:srgbClr val="FF0000"/>
                </a:solidFill>
                <a:latin typeface="Bahnschrift" panose="020B0502040204020203" charset="0"/>
                <a:cs typeface="Bahnschrift" panose="020B0502040204020203" charset="0"/>
              </a:rPr>
              <a:t>.</a:t>
            </a:r>
            <a:endParaRPr lang="en-US" sz="2400" b="1" dirty="0">
              <a:ln w="13462">
                <a:solidFill>
                  <a:srgbClr val="C00000"/>
                </a:solidFill>
                <a:prstDash val="solid"/>
              </a:ln>
              <a:solidFill>
                <a:srgbClr val="FF0000"/>
              </a:solidFill>
              <a:latin typeface="Bahnschrift" panose="020B0502040204020203" charset="0"/>
              <a:cs typeface="Bahnschrift" panose="020B0502040204020203"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9"/>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1000"/>
                                        <p:tgtEl>
                                          <p:spTgt spid="19"/>
                                        </p:tgtEl>
                                      </p:cBhvr>
                                    </p:animEffect>
                                    <p:anim calcmode="lin" valueType="num">
                                      <p:cBhvr>
                                        <p:cTn id="52" dur="1000" fill="hold"/>
                                        <p:tgtEl>
                                          <p:spTgt spid="19"/>
                                        </p:tgtEl>
                                        <p:attrNameLst>
                                          <p:attrName>ppt_x</p:attrName>
                                        </p:attrNameLst>
                                      </p:cBhvr>
                                      <p:tavLst>
                                        <p:tav tm="0">
                                          <p:val>
                                            <p:strVal val="#ppt_x"/>
                                          </p:val>
                                        </p:tav>
                                        <p:tav tm="100000">
                                          <p:val>
                                            <p:strVal val="#ppt_x"/>
                                          </p:val>
                                        </p:tav>
                                      </p:tavLst>
                                    </p:anim>
                                    <p:anim calcmode="lin" valueType="num">
                                      <p:cBhvr>
                                        <p:cTn id="5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9" grpId="0"/>
      <p:bldP spid="9" grpId="1"/>
      <p:bldP spid="13" grpId="0"/>
      <p:bldP spid="14" grpId="0"/>
      <p:bldP spid="16" grpId="0"/>
      <p:bldP spid="17"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3500" t="9433" r="18625" b="17817"/>
          <a:stretch>
            <a:fillRect/>
          </a:stretch>
        </p:blipFill>
        <p:spPr>
          <a:xfrm>
            <a:off x="0" y="0"/>
            <a:ext cx="9159764" cy="5143500"/>
          </a:xfrm>
          <a:prstGeom prst="rect">
            <a:avLst/>
          </a:prstGeom>
        </p:spPr>
      </p:pic>
      <p:sp>
        <p:nvSpPr>
          <p:cNvPr id="4" name="Rectangle: Rounded Corners 3"/>
          <p:cNvSpPr/>
          <p:nvPr/>
        </p:nvSpPr>
        <p:spPr>
          <a:xfrm>
            <a:off x="248424" y="194266"/>
            <a:ext cx="8611008" cy="4623479"/>
          </a:xfrm>
          <a:custGeom>
            <a:avLst/>
            <a:gdLst>
              <a:gd name="connsiteX0" fmla="*/ 0 w 8611008"/>
              <a:gd name="connsiteY0" fmla="*/ 479871 h 4623479"/>
              <a:gd name="connsiteX1" fmla="*/ 479871 w 8611008"/>
              <a:gd name="connsiteY1" fmla="*/ 0 h 4623479"/>
              <a:gd name="connsiteX2" fmla="*/ 8131137 w 8611008"/>
              <a:gd name="connsiteY2" fmla="*/ 0 h 4623479"/>
              <a:gd name="connsiteX3" fmla="*/ 8611008 w 8611008"/>
              <a:gd name="connsiteY3" fmla="*/ 479871 h 4623479"/>
              <a:gd name="connsiteX4" fmla="*/ 8611008 w 8611008"/>
              <a:gd name="connsiteY4" fmla="*/ 4143608 h 4623479"/>
              <a:gd name="connsiteX5" fmla="*/ 8131137 w 8611008"/>
              <a:gd name="connsiteY5" fmla="*/ 4623479 h 4623479"/>
              <a:gd name="connsiteX6" fmla="*/ 479871 w 8611008"/>
              <a:gd name="connsiteY6" fmla="*/ 4623479 h 4623479"/>
              <a:gd name="connsiteX7" fmla="*/ 0 w 8611008"/>
              <a:gd name="connsiteY7" fmla="*/ 4143608 h 4623479"/>
              <a:gd name="connsiteX8" fmla="*/ 0 w 8611008"/>
              <a:gd name="connsiteY8" fmla="*/ 479871 h 4623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1008" h="4623479" fill="none" extrusionOk="0">
                <a:moveTo>
                  <a:pt x="0" y="479871"/>
                </a:moveTo>
                <a:cubicBezTo>
                  <a:pt x="18313" y="228415"/>
                  <a:pt x="183171" y="-9258"/>
                  <a:pt x="479871" y="0"/>
                </a:cubicBezTo>
                <a:cubicBezTo>
                  <a:pt x="3627228" y="109595"/>
                  <a:pt x="6050624" y="16756"/>
                  <a:pt x="8131137" y="0"/>
                </a:cubicBezTo>
                <a:cubicBezTo>
                  <a:pt x="8381033" y="-12514"/>
                  <a:pt x="8613137" y="222761"/>
                  <a:pt x="8611008" y="479871"/>
                </a:cubicBezTo>
                <a:cubicBezTo>
                  <a:pt x="8554690" y="1124171"/>
                  <a:pt x="8643919" y="2555389"/>
                  <a:pt x="8611008" y="4143608"/>
                </a:cubicBezTo>
                <a:cubicBezTo>
                  <a:pt x="8603544" y="4411189"/>
                  <a:pt x="8433109" y="4619772"/>
                  <a:pt x="8131137" y="4623479"/>
                </a:cubicBezTo>
                <a:cubicBezTo>
                  <a:pt x="6355333" y="4487278"/>
                  <a:pt x="3251892" y="4548703"/>
                  <a:pt x="479871" y="4623479"/>
                </a:cubicBezTo>
                <a:cubicBezTo>
                  <a:pt x="194134" y="4595000"/>
                  <a:pt x="-38778" y="4392190"/>
                  <a:pt x="0" y="4143608"/>
                </a:cubicBezTo>
                <a:cubicBezTo>
                  <a:pt x="-157566" y="3724866"/>
                  <a:pt x="130870" y="1585935"/>
                  <a:pt x="0" y="479871"/>
                </a:cubicBezTo>
                <a:close/>
              </a:path>
              <a:path w="8611008" h="4623479" stroke="0" extrusionOk="0">
                <a:moveTo>
                  <a:pt x="0" y="479871"/>
                </a:moveTo>
                <a:cubicBezTo>
                  <a:pt x="-3114" y="207856"/>
                  <a:pt x="231440" y="-22150"/>
                  <a:pt x="479871" y="0"/>
                </a:cubicBezTo>
                <a:cubicBezTo>
                  <a:pt x="2919897" y="47539"/>
                  <a:pt x="4905746" y="42437"/>
                  <a:pt x="8131137" y="0"/>
                </a:cubicBezTo>
                <a:cubicBezTo>
                  <a:pt x="8400106" y="-2090"/>
                  <a:pt x="8621595" y="197849"/>
                  <a:pt x="8611008" y="479871"/>
                </a:cubicBezTo>
                <a:cubicBezTo>
                  <a:pt x="8528641" y="1124285"/>
                  <a:pt x="8629021" y="2347643"/>
                  <a:pt x="8611008" y="4143608"/>
                </a:cubicBezTo>
                <a:cubicBezTo>
                  <a:pt x="8622243" y="4442118"/>
                  <a:pt x="8389977" y="4616934"/>
                  <a:pt x="8131137" y="4623479"/>
                </a:cubicBezTo>
                <a:cubicBezTo>
                  <a:pt x="4851367" y="4597125"/>
                  <a:pt x="2631163" y="4504623"/>
                  <a:pt x="479871" y="4623479"/>
                </a:cubicBezTo>
                <a:cubicBezTo>
                  <a:pt x="203951" y="4612712"/>
                  <a:pt x="16819" y="4429022"/>
                  <a:pt x="0" y="4143608"/>
                </a:cubicBezTo>
                <a:cubicBezTo>
                  <a:pt x="88535" y="3034313"/>
                  <a:pt x="49637" y="897425"/>
                  <a:pt x="0" y="479871"/>
                </a:cubicBezTo>
                <a:close/>
              </a:path>
            </a:pathLst>
          </a:custGeom>
          <a:solidFill>
            <a:srgbClr val="FFFFFF"/>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4"/>
          <p:cNvSpPr/>
          <p:nvPr/>
        </p:nvSpPr>
        <p:spPr>
          <a:xfrm>
            <a:off x="451192" y="325754"/>
            <a:ext cx="8205470" cy="930275"/>
          </a:xfrm>
          <a:prstGeom prst="rect">
            <a:avLst/>
          </a:prstGeom>
          <a:noFill/>
        </p:spPr>
        <p:txBody>
          <a:bodyPr wrap="none" lIns="68580" tIns="34290" rIns="68580" bIns="34290">
            <a:spAutoFit/>
          </a:bodyPr>
          <a:lstStyle/>
          <a:p>
            <a:pPr algn="ctr"/>
            <a:r>
              <a:rPr lang="vi-VN"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charset="0"/>
                <a:cs typeface="Tahoma" panose="020B0604030504040204" charset="0"/>
              </a:rPr>
              <a:t>Câu 3. Nêu những bổn phận của trẻ em được </a:t>
            </a:r>
            <a:endParaRPr lang="vi-VN"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charset="0"/>
              <a:cs typeface="Tahoma" panose="020B0604030504040204" charset="0"/>
            </a:endParaRPr>
          </a:p>
          <a:p>
            <a:pPr algn="ctr"/>
            <a:r>
              <a:rPr lang="vi-VN"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charset="0"/>
                <a:cs typeface="Tahoma" panose="020B0604030504040204" charset="0"/>
              </a:rPr>
              <a:t>quy định trong luật.</a:t>
            </a:r>
            <a:endParaRPr lang="vi-VN"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charset="0"/>
              <a:cs typeface="Tahoma" panose="020B0604030504040204" charset="0"/>
            </a:endParaRPr>
          </a:p>
        </p:txBody>
      </p:sp>
      <p:sp>
        <p:nvSpPr>
          <p:cNvPr id="10" name="Flowchart: Terminator 9"/>
          <p:cNvSpPr/>
          <p:nvPr/>
        </p:nvSpPr>
        <p:spPr>
          <a:xfrm>
            <a:off x="3394376" y="4159528"/>
            <a:ext cx="5217262" cy="869716"/>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ackgroundRemoval t="21885" b="65576" l="43485" r="57919">
                        <a14:foregroundMark x1="47120" y1="22975" x2="50756" y2="24065"/>
                        <a14:foregroundMark x1="43485" y1="54050" x2="47192" y2="63084"/>
                        <a14:foregroundMark x1="47192" y1="63084" x2="52484" y2="64798"/>
                        <a14:foregroundMark x1="52484" y1="64798" x2="55508" y2="59735"/>
                        <a14:foregroundMark x1="57127" y1="53271" x2="56515" y2="43769"/>
                        <a14:foregroundMark x1="47372" y1="65654" x2="50504" y2="65654"/>
                        <a14:foregroundMark x1="47732" y1="21885" x2="47732" y2="21885"/>
                      </a14:backgroundRemoval>
                    </a14:imgEffect>
                  </a14:imgLayer>
                </a14:imgProps>
              </a:ext>
            </a:extLst>
          </a:blip>
          <a:srcRect l="41750" t="18629" r="40125" b="29997"/>
          <a:stretch>
            <a:fillRect/>
          </a:stretch>
        </p:blipFill>
        <p:spPr>
          <a:xfrm>
            <a:off x="7688333" y="3109432"/>
            <a:ext cx="1657350" cy="2171259"/>
          </a:xfrm>
          <a:prstGeom prst="rect">
            <a:avLst/>
          </a:prstGeom>
        </p:spPr>
      </p:pic>
      <p:sp>
        <p:nvSpPr>
          <p:cNvPr id="11" name="Rectangle 10"/>
          <p:cNvSpPr/>
          <p:nvPr/>
        </p:nvSpPr>
        <p:spPr>
          <a:xfrm>
            <a:off x="3516165" y="4269594"/>
            <a:ext cx="4347985" cy="807913"/>
          </a:xfrm>
          <a:prstGeom prst="rect">
            <a:avLst/>
          </a:prstGeom>
          <a:noFill/>
        </p:spPr>
        <p:txBody>
          <a:bodyPr wrap="none" lIns="68580" tIns="34290" rIns="68580" bIns="34290">
            <a:spAutoFit/>
          </a:bodyPr>
          <a:lstStyle/>
          <a:p>
            <a:pPr algn="ctr"/>
            <a:r>
              <a:rPr lang="vi-VN" sz="2400" b="1" dirty="0">
                <a:ln w="13462">
                  <a:solidFill>
                    <a:schemeClr val="bg1"/>
                  </a:solidFill>
                  <a:prstDash val="solid"/>
                </a:ln>
                <a:solidFill>
                  <a:srgbClr val="FF0000"/>
                </a:solidFill>
                <a:latin typeface="iCiel Nabila" pitchFamily="2" charset="0"/>
              </a:rPr>
              <a:t>Điều luật nào nói về bổn phận</a:t>
            </a:r>
            <a:endParaRPr lang="vi-VN" sz="2400" b="1" dirty="0">
              <a:ln w="13462">
                <a:solidFill>
                  <a:schemeClr val="bg1"/>
                </a:solidFill>
                <a:prstDash val="solid"/>
              </a:ln>
              <a:solidFill>
                <a:srgbClr val="FF0000"/>
              </a:solidFill>
              <a:latin typeface="iCiel Nabila" pitchFamily="2" charset="0"/>
            </a:endParaRPr>
          </a:p>
          <a:p>
            <a:pPr algn="ctr"/>
            <a:r>
              <a:rPr lang="vi-VN" sz="2400" b="1" dirty="0">
                <a:ln w="13462">
                  <a:solidFill>
                    <a:schemeClr val="bg1"/>
                  </a:solidFill>
                  <a:prstDash val="solid"/>
                </a:ln>
                <a:solidFill>
                  <a:srgbClr val="FF0000"/>
                </a:solidFill>
                <a:latin typeface="iCiel Nabila" pitchFamily="2" charset="0"/>
              </a:rPr>
              <a:t>của trẻ em?</a:t>
            </a:r>
            <a:endParaRPr lang="en-US" sz="2400" b="1" dirty="0">
              <a:ln w="13462">
                <a:solidFill>
                  <a:schemeClr val="bg1"/>
                </a:solidFill>
                <a:prstDash val="solid"/>
              </a:ln>
              <a:solidFill>
                <a:srgbClr val="FF0000"/>
              </a:solidFill>
              <a:latin typeface="iCiel Nabila" pitchFamily="2" charset="0"/>
            </a:endParaRPr>
          </a:p>
        </p:txBody>
      </p:sp>
      <p:sp>
        <p:nvSpPr>
          <p:cNvPr id="18" name="Flowchart: Terminator 17"/>
          <p:cNvSpPr/>
          <p:nvPr/>
        </p:nvSpPr>
        <p:spPr>
          <a:xfrm>
            <a:off x="3394376" y="4159528"/>
            <a:ext cx="5217262" cy="869716"/>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868024" y="4190972"/>
            <a:ext cx="3644265" cy="807085"/>
          </a:xfrm>
          <a:prstGeom prst="rect">
            <a:avLst/>
          </a:prstGeom>
          <a:noFill/>
        </p:spPr>
        <p:txBody>
          <a:bodyPr wrap="none" lIns="68580" tIns="34290" rIns="68580" bIns="34290">
            <a:spAutoFit/>
          </a:bodyPr>
          <a:lstStyle/>
          <a:p>
            <a:pPr algn="ctr"/>
            <a:r>
              <a:rPr lang="vi-VN" sz="2400" b="1" dirty="0">
                <a:ln w="13462">
                  <a:solidFill>
                    <a:schemeClr val="bg1"/>
                  </a:solidFill>
                  <a:prstDash val="solid"/>
                </a:ln>
                <a:solidFill>
                  <a:srgbClr val="FF0000"/>
                </a:solidFill>
                <a:latin typeface="Gadugi" panose="020B0502040204020203" charset="0"/>
                <a:cs typeface="Gadugi" panose="020B0502040204020203" charset="0"/>
              </a:rPr>
              <a:t>Điều 21 nói về bổn phận</a:t>
            </a:r>
            <a:endParaRPr lang="vi-VN" sz="2400" b="1" dirty="0">
              <a:ln w="13462">
                <a:solidFill>
                  <a:schemeClr val="bg1"/>
                </a:solidFill>
                <a:prstDash val="solid"/>
              </a:ln>
              <a:solidFill>
                <a:srgbClr val="FF0000"/>
              </a:solidFill>
              <a:latin typeface="Gadugi" panose="020B0502040204020203" charset="0"/>
              <a:cs typeface="Gadugi" panose="020B0502040204020203" charset="0"/>
            </a:endParaRPr>
          </a:p>
          <a:p>
            <a:pPr algn="ctr"/>
            <a:r>
              <a:rPr lang="vi-VN" sz="2400" b="1" dirty="0">
                <a:ln w="13462">
                  <a:solidFill>
                    <a:schemeClr val="bg1"/>
                  </a:solidFill>
                  <a:prstDash val="solid"/>
                </a:ln>
                <a:solidFill>
                  <a:srgbClr val="FF0000"/>
                </a:solidFill>
                <a:latin typeface="Gadugi" panose="020B0502040204020203" charset="0"/>
                <a:cs typeface="Gadugi" panose="020B0502040204020203" charset="0"/>
              </a:rPr>
              <a:t>của trẻ em</a:t>
            </a:r>
            <a:endParaRPr lang="en-US" sz="2400" b="1" dirty="0">
              <a:ln w="13462">
                <a:solidFill>
                  <a:schemeClr val="bg1"/>
                </a:solidFill>
                <a:prstDash val="solid"/>
              </a:ln>
              <a:solidFill>
                <a:srgbClr val="FF0000"/>
              </a:solidFill>
              <a:latin typeface="Gadugi" panose="020B0502040204020203" charset="0"/>
              <a:cs typeface="Gadugi" panose="020B0502040204020203" charset="0"/>
            </a:endParaRPr>
          </a:p>
        </p:txBody>
      </p:sp>
      <p:pic>
        <p:nvPicPr>
          <p:cNvPr id="22" name="Picture 21"/>
          <p:cNvPicPr>
            <a:picLocks noChangeAspect="1"/>
          </p:cNvPicPr>
          <p:nvPr/>
        </p:nvPicPr>
        <p:blipFill rotWithShape="1">
          <a:blip r:embed="rId4">
            <a:extLst>
              <a:ext uri="{BEBA8EAE-BF5A-486C-A8C5-ECC9F3942E4B}">
                <a14:imgProps xmlns:a14="http://schemas.microsoft.com/office/drawing/2010/main">
                  <a14:imgLayer r:embed="rId5">
                    <a14:imgEffect>
                      <a14:backgroundRemoval t="21963" b="66199" l="43161" r="59395">
                        <a14:foregroundMark x1="48920" y1="21963" x2="52124" y2="24766"/>
                        <a14:foregroundMark x1="45680" y1="39642" x2="43772" y2="46262"/>
                        <a14:foregroundMark x1="43772" y1="46262" x2="43377" y2="54283"/>
                        <a14:foregroundMark x1="43377" y1="54283" x2="45860" y2="61215"/>
                        <a14:foregroundMark x1="46868" y1="63941" x2="50648" y2="66199"/>
                        <a14:foregroundMark x1="50648" y1="66199" x2="53996" y2="65421"/>
                      </a14:backgroundRemoval>
                    </a14:imgEffect>
                  </a14:imgLayer>
                </a14:imgProps>
              </a:ext>
            </a:extLst>
          </a:blip>
          <a:srcRect l="41144" t="19973" r="38514" b="31245"/>
          <a:stretch>
            <a:fillRect/>
          </a:stretch>
        </p:blipFill>
        <p:spPr>
          <a:xfrm>
            <a:off x="7662064" y="3109431"/>
            <a:ext cx="1845175" cy="2142669"/>
          </a:xfrm>
          <a:prstGeom prst="rect">
            <a:avLst/>
          </a:prstGeom>
        </p:spPr>
      </p:pic>
      <p:sp>
        <p:nvSpPr>
          <p:cNvPr id="2" name="Rectangle 1"/>
          <p:cNvSpPr/>
          <p:nvPr/>
        </p:nvSpPr>
        <p:spPr>
          <a:xfrm>
            <a:off x="436141" y="1261888"/>
            <a:ext cx="8235572" cy="2922905"/>
          </a:xfrm>
          <a:prstGeom prst="rect">
            <a:avLst/>
          </a:prstGeom>
        </p:spPr>
        <p:txBody>
          <a:bodyPr wrap="square">
            <a:spAutoFit/>
          </a:bodyPr>
          <a:lstStyle/>
          <a:p>
            <a:r>
              <a:rPr lang="vi-VN" sz="2300" b="1" dirty="0">
                <a:solidFill>
                  <a:srgbClr val="7030A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1. Yêu quý, kính trọng, hiếu thảo với ông bà, cha mẹ; kính trọng thầy giáo, cô giáo; lễ phép với </a:t>
            </a:r>
            <a:r>
              <a:rPr lang="vi-VN" sz="2300" b="1" dirty="0" err="1">
                <a:solidFill>
                  <a:srgbClr val="7030A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người</a:t>
            </a:r>
            <a:r>
              <a:rPr lang="vi-VN" sz="2300" b="1" dirty="0">
                <a:solidFill>
                  <a:srgbClr val="7030A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 </a:t>
            </a:r>
            <a:r>
              <a:rPr lang="vi-VN" sz="2300" b="1" dirty="0" err="1">
                <a:solidFill>
                  <a:srgbClr val="7030A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lớn</a:t>
            </a:r>
            <a:r>
              <a:rPr lang="en-US" sz="2300" b="1" dirty="0">
                <a:solidFill>
                  <a:srgbClr val="7030A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 </a:t>
            </a:r>
            <a:r>
              <a:rPr lang="vi-VN" sz="2300" b="1" dirty="0">
                <a:solidFill>
                  <a:srgbClr val="7030A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thương yêu em nhỏ; đoàn kết với bạn bè; giúp đỡ người già yếu, người khuyết tật, tàn tật, </a:t>
            </a:r>
            <a:r>
              <a:rPr lang="en-US" sz="2300" b="1" dirty="0" err="1">
                <a:solidFill>
                  <a:srgbClr val="7030A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người</a:t>
            </a:r>
            <a:r>
              <a:rPr lang="en-US" sz="2300" b="1" dirty="0">
                <a:solidFill>
                  <a:srgbClr val="7030A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 </a:t>
            </a:r>
            <a:r>
              <a:rPr lang="vi-VN" sz="2300" b="1" dirty="0" err="1">
                <a:solidFill>
                  <a:srgbClr val="7030A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gặp</a:t>
            </a:r>
            <a:r>
              <a:rPr lang="vi-VN" sz="2300" b="1" dirty="0">
                <a:solidFill>
                  <a:srgbClr val="7030A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 hoàn cảnh khó khăn theo khả năng của mình.</a:t>
            </a:r>
            <a:endParaRPr lang="vi-VN" sz="2300" b="1" dirty="0">
              <a:solidFill>
                <a:srgbClr val="7030A0"/>
              </a:solidFill>
              <a:effectLst>
                <a:outerShdw blurRad="50800" dist="38100" dir="2700000" algn="tl" rotWithShape="0">
                  <a:prstClr val="black">
                    <a:alpha val="40000"/>
                  </a:prstClr>
                </a:outerShdw>
              </a:effectLst>
              <a:latin typeface="Bahnschrift" panose="020B0502040204020203" charset="0"/>
              <a:cs typeface="Bahnschrift" panose="020B0502040204020203" charset="0"/>
            </a:endParaRPr>
          </a:p>
          <a:p>
            <a:r>
              <a:rPr lang="vi-VN" sz="2300" b="1" dirty="0">
                <a:solidFill>
                  <a:schemeClr val="accent6">
                    <a:lumMod val="75000"/>
                  </a:schemeClr>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2. Chăm chỉ học tập, giữ gìn vệ sinh, rèn luyện thân thể, thực hiện trật tự công cộng và an toàn giao thông, </a:t>
            </a:r>
            <a:r>
              <a:rPr lang="vi-VN" sz="2300" b="1">
                <a:solidFill>
                  <a:schemeClr val="accent6">
                    <a:lumMod val="75000"/>
                  </a:schemeClr>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giữ      gìn </a:t>
            </a:r>
            <a:r>
              <a:rPr lang="vi-VN" sz="2300" b="1" dirty="0">
                <a:solidFill>
                  <a:schemeClr val="accent6">
                    <a:lumMod val="75000"/>
                  </a:schemeClr>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của công, tôn trọng tài sản của người khác, bảo </a:t>
            </a:r>
            <a:r>
              <a:rPr lang="vi-VN" sz="2300" b="1">
                <a:solidFill>
                  <a:schemeClr val="accent6">
                    <a:lumMod val="75000"/>
                  </a:schemeClr>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vệ    môi </a:t>
            </a:r>
            <a:r>
              <a:rPr lang="vi-VN" sz="2300" b="1" dirty="0">
                <a:solidFill>
                  <a:schemeClr val="accent6">
                    <a:lumMod val="75000"/>
                  </a:schemeClr>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trường.</a:t>
            </a:r>
            <a:endParaRPr lang="vi-VN" sz="2300" b="1" dirty="0">
              <a:solidFill>
                <a:schemeClr val="accent6">
                  <a:lumMod val="75000"/>
                </a:schemeClr>
              </a:solidFill>
              <a:effectLst>
                <a:outerShdw blurRad="50800" dist="38100" dir="2700000" algn="tl" rotWithShape="0">
                  <a:prstClr val="black">
                    <a:alpha val="40000"/>
                  </a:prstClr>
                </a:outerShdw>
              </a:effectLst>
              <a:latin typeface="Bahnschrift" panose="020B0502040204020203" charset="0"/>
              <a:cs typeface="Bahnschrift" panose="020B0502040204020203" charset="0"/>
            </a:endParaRPr>
          </a:p>
        </p:txBody>
      </p:sp>
    </p:spTree>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 presetClass="exit" presetSubtype="0" fill="hold"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22" presetClass="entr" presetSubtype="2"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right)">
                                      <p:cBhvr>
                                        <p:cTn id="23" dur="500"/>
                                        <p:tgtEl>
                                          <p:spTgt spid="18"/>
                                        </p:tgtEl>
                                      </p:cBhvr>
                                    </p:animEffect>
                                  </p:childTnLst>
                                </p:cTn>
                              </p:par>
                              <p:par>
                                <p:cTn id="24" presetID="10" presetClass="entr" presetSubtype="0" fill="hold" grpId="0" nodeType="withEffect">
                                  <p:stCondLst>
                                    <p:cond delay="50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1000"/>
                                        <p:tgtEl>
                                          <p:spTgt spid="2"/>
                                        </p:tgtEl>
                                      </p:cBhvr>
                                    </p:animEffect>
                                    <p:anim calcmode="lin" valueType="num">
                                      <p:cBhvr>
                                        <p:cTn id="39" dur="1000" fill="hold"/>
                                        <p:tgtEl>
                                          <p:spTgt spid="2"/>
                                        </p:tgtEl>
                                        <p:attrNameLst>
                                          <p:attrName>ppt_x</p:attrName>
                                        </p:attrNameLst>
                                      </p:cBhvr>
                                      <p:tavLst>
                                        <p:tav tm="0">
                                          <p:val>
                                            <p:strVal val="#ppt_x"/>
                                          </p:val>
                                        </p:tav>
                                        <p:tav tm="100000">
                                          <p:val>
                                            <p:strVal val="#ppt_x"/>
                                          </p:val>
                                        </p:tav>
                                      </p:tavLst>
                                    </p:anim>
                                    <p:anim calcmode="lin" valueType="num">
                                      <p:cBhvr>
                                        <p:cTn id="4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p:bldP spid="18" grpId="0" animBg="1"/>
      <p:bldP spid="21"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3500" t="9433" r="18625" b="17817"/>
          <a:stretch>
            <a:fillRect/>
          </a:stretch>
        </p:blipFill>
        <p:spPr>
          <a:xfrm>
            <a:off x="0" y="0"/>
            <a:ext cx="9159764" cy="5143500"/>
          </a:xfrm>
          <a:prstGeom prst="rect">
            <a:avLst/>
          </a:prstGeom>
        </p:spPr>
      </p:pic>
      <p:sp>
        <p:nvSpPr>
          <p:cNvPr id="4" name="Rectangle: Rounded Corners 3"/>
          <p:cNvSpPr/>
          <p:nvPr/>
        </p:nvSpPr>
        <p:spPr>
          <a:xfrm>
            <a:off x="248424" y="194266"/>
            <a:ext cx="8611008" cy="4623479"/>
          </a:xfrm>
          <a:custGeom>
            <a:avLst/>
            <a:gdLst>
              <a:gd name="connsiteX0" fmla="*/ 0 w 8611008"/>
              <a:gd name="connsiteY0" fmla="*/ 479871 h 4623479"/>
              <a:gd name="connsiteX1" fmla="*/ 479871 w 8611008"/>
              <a:gd name="connsiteY1" fmla="*/ 0 h 4623479"/>
              <a:gd name="connsiteX2" fmla="*/ 8131137 w 8611008"/>
              <a:gd name="connsiteY2" fmla="*/ 0 h 4623479"/>
              <a:gd name="connsiteX3" fmla="*/ 8611008 w 8611008"/>
              <a:gd name="connsiteY3" fmla="*/ 479871 h 4623479"/>
              <a:gd name="connsiteX4" fmla="*/ 8611008 w 8611008"/>
              <a:gd name="connsiteY4" fmla="*/ 4143608 h 4623479"/>
              <a:gd name="connsiteX5" fmla="*/ 8131137 w 8611008"/>
              <a:gd name="connsiteY5" fmla="*/ 4623479 h 4623479"/>
              <a:gd name="connsiteX6" fmla="*/ 479871 w 8611008"/>
              <a:gd name="connsiteY6" fmla="*/ 4623479 h 4623479"/>
              <a:gd name="connsiteX7" fmla="*/ 0 w 8611008"/>
              <a:gd name="connsiteY7" fmla="*/ 4143608 h 4623479"/>
              <a:gd name="connsiteX8" fmla="*/ 0 w 8611008"/>
              <a:gd name="connsiteY8" fmla="*/ 479871 h 4623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1008" h="4623479" fill="none" extrusionOk="0">
                <a:moveTo>
                  <a:pt x="0" y="479871"/>
                </a:moveTo>
                <a:cubicBezTo>
                  <a:pt x="18313" y="228415"/>
                  <a:pt x="183171" y="-9258"/>
                  <a:pt x="479871" y="0"/>
                </a:cubicBezTo>
                <a:cubicBezTo>
                  <a:pt x="3627228" y="109595"/>
                  <a:pt x="6050624" y="16756"/>
                  <a:pt x="8131137" y="0"/>
                </a:cubicBezTo>
                <a:cubicBezTo>
                  <a:pt x="8381033" y="-12514"/>
                  <a:pt x="8613137" y="222761"/>
                  <a:pt x="8611008" y="479871"/>
                </a:cubicBezTo>
                <a:cubicBezTo>
                  <a:pt x="8554690" y="1124171"/>
                  <a:pt x="8643919" y="2555389"/>
                  <a:pt x="8611008" y="4143608"/>
                </a:cubicBezTo>
                <a:cubicBezTo>
                  <a:pt x="8603544" y="4411189"/>
                  <a:pt x="8433109" y="4619772"/>
                  <a:pt x="8131137" y="4623479"/>
                </a:cubicBezTo>
                <a:cubicBezTo>
                  <a:pt x="6355333" y="4487278"/>
                  <a:pt x="3251892" y="4548703"/>
                  <a:pt x="479871" y="4623479"/>
                </a:cubicBezTo>
                <a:cubicBezTo>
                  <a:pt x="194134" y="4595000"/>
                  <a:pt x="-38778" y="4392190"/>
                  <a:pt x="0" y="4143608"/>
                </a:cubicBezTo>
                <a:cubicBezTo>
                  <a:pt x="-157566" y="3724866"/>
                  <a:pt x="130870" y="1585935"/>
                  <a:pt x="0" y="479871"/>
                </a:cubicBezTo>
                <a:close/>
              </a:path>
              <a:path w="8611008" h="4623479" stroke="0" extrusionOk="0">
                <a:moveTo>
                  <a:pt x="0" y="479871"/>
                </a:moveTo>
                <a:cubicBezTo>
                  <a:pt x="-3114" y="207856"/>
                  <a:pt x="231440" y="-22150"/>
                  <a:pt x="479871" y="0"/>
                </a:cubicBezTo>
                <a:cubicBezTo>
                  <a:pt x="2919897" y="47539"/>
                  <a:pt x="4905746" y="42437"/>
                  <a:pt x="8131137" y="0"/>
                </a:cubicBezTo>
                <a:cubicBezTo>
                  <a:pt x="8400106" y="-2090"/>
                  <a:pt x="8621595" y="197849"/>
                  <a:pt x="8611008" y="479871"/>
                </a:cubicBezTo>
                <a:cubicBezTo>
                  <a:pt x="8528641" y="1124285"/>
                  <a:pt x="8629021" y="2347643"/>
                  <a:pt x="8611008" y="4143608"/>
                </a:cubicBezTo>
                <a:cubicBezTo>
                  <a:pt x="8622243" y="4442118"/>
                  <a:pt x="8389977" y="4616934"/>
                  <a:pt x="8131137" y="4623479"/>
                </a:cubicBezTo>
                <a:cubicBezTo>
                  <a:pt x="4851367" y="4597125"/>
                  <a:pt x="2631163" y="4504623"/>
                  <a:pt x="479871" y="4623479"/>
                </a:cubicBezTo>
                <a:cubicBezTo>
                  <a:pt x="203951" y="4612712"/>
                  <a:pt x="16819" y="4429022"/>
                  <a:pt x="0" y="4143608"/>
                </a:cubicBezTo>
                <a:cubicBezTo>
                  <a:pt x="88535" y="3034313"/>
                  <a:pt x="49637" y="897425"/>
                  <a:pt x="0" y="479871"/>
                </a:cubicBezTo>
                <a:close/>
              </a:path>
            </a:pathLst>
          </a:custGeom>
          <a:solidFill>
            <a:srgbClr val="FFFFFF"/>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4"/>
          <p:cNvSpPr/>
          <p:nvPr/>
        </p:nvSpPr>
        <p:spPr>
          <a:xfrm>
            <a:off x="451192" y="325754"/>
            <a:ext cx="8205470" cy="930275"/>
          </a:xfrm>
          <a:prstGeom prst="rect">
            <a:avLst/>
          </a:prstGeom>
          <a:noFill/>
        </p:spPr>
        <p:txBody>
          <a:bodyPr wrap="none" lIns="68580" tIns="34290" rIns="68580" bIns="34290">
            <a:spAutoFit/>
          </a:bodyPr>
          <a:lstStyle/>
          <a:p>
            <a:pPr algn="ctr"/>
            <a:r>
              <a:rPr lang="vi-VN"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charset="0"/>
                <a:cs typeface="Tahoma" panose="020B0604030504040204" charset="0"/>
              </a:rPr>
              <a:t>Câu 3. Nêu những bổn phận của trẻ em được </a:t>
            </a:r>
            <a:endParaRPr lang="vi-VN"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charset="0"/>
              <a:cs typeface="Tahoma" panose="020B0604030504040204" charset="0"/>
            </a:endParaRPr>
          </a:p>
          <a:p>
            <a:pPr algn="ctr"/>
            <a:r>
              <a:rPr lang="vi-VN"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charset="0"/>
                <a:cs typeface="Tahoma" panose="020B0604030504040204" charset="0"/>
              </a:rPr>
              <a:t>quy định trong luật.</a:t>
            </a:r>
            <a:endParaRPr lang="vi-VN"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charset="0"/>
              <a:cs typeface="Tahoma" panose="020B0604030504040204" charset="0"/>
            </a:endParaRPr>
          </a:p>
        </p:txBody>
      </p:sp>
      <p:pic>
        <p:nvPicPr>
          <p:cNvPr id="22" name="Picture 21"/>
          <p:cNvPicPr>
            <a:picLocks noChangeAspect="1"/>
          </p:cNvPicPr>
          <p:nvPr/>
        </p:nvPicPr>
        <p:blipFill rotWithShape="1">
          <a:blip r:embed="rId2">
            <a:extLst>
              <a:ext uri="{BEBA8EAE-BF5A-486C-A8C5-ECC9F3942E4B}">
                <a14:imgProps xmlns:a14="http://schemas.microsoft.com/office/drawing/2010/main">
                  <a14:imgLayer r:embed="rId3">
                    <a14:imgEffect>
                      <a14:backgroundRemoval t="21963" b="66199" l="43161" r="59395">
                        <a14:foregroundMark x1="48920" y1="21963" x2="52124" y2="24766"/>
                        <a14:foregroundMark x1="45680" y1="39642" x2="43772" y2="46262"/>
                        <a14:foregroundMark x1="43772" y1="46262" x2="43377" y2="54283"/>
                        <a14:foregroundMark x1="43377" y1="54283" x2="45860" y2="61215"/>
                        <a14:foregroundMark x1="46868" y1="63941" x2="50648" y2="66199"/>
                        <a14:foregroundMark x1="50648" y1="66199" x2="53996" y2="65421"/>
                      </a14:backgroundRemoval>
                    </a14:imgEffect>
                  </a14:imgLayer>
                </a14:imgProps>
              </a:ext>
            </a:extLst>
          </a:blip>
          <a:srcRect l="41144" t="19973" r="38514" b="31245"/>
          <a:stretch>
            <a:fillRect/>
          </a:stretch>
        </p:blipFill>
        <p:spPr>
          <a:xfrm>
            <a:off x="7662064" y="3109431"/>
            <a:ext cx="1845175" cy="2142669"/>
          </a:xfrm>
          <a:prstGeom prst="rect">
            <a:avLst/>
          </a:prstGeom>
        </p:spPr>
      </p:pic>
      <p:sp>
        <p:nvSpPr>
          <p:cNvPr id="6" name="Rectangle 5"/>
          <p:cNvSpPr/>
          <p:nvPr/>
        </p:nvSpPr>
        <p:spPr>
          <a:xfrm>
            <a:off x="402206" y="1290546"/>
            <a:ext cx="8320554" cy="2922905"/>
          </a:xfrm>
          <a:prstGeom prst="rect">
            <a:avLst/>
          </a:prstGeom>
        </p:spPr>
        <p:txBody>
          <a:bodyPr wrap="square">
            <a:spAutoFit/>
          </a:bodyPr>
          <a:lstStyle/>
          <a:p>
            <a:r>
              <a:rPr lang="vi-VN" sz="2300" b="1" dirty="0">
                <a:solidFill>
                  <a:schemeClr val="bg1">
                    <a:lumMod val="50000"/>
                  </a:schemeClr>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3. Yêu lao động, giúp đỡ gia đình làm những việc vừa sức mình.</a:t>
            </a:r>
            <a:endParaRPr lang="vi-VN" sz="2300" b="1" dirty="0">
              <a:solidFill>
                <a:schemeClr val="bg1">
                  <a:lumMod val="50000"/>
                </a:schemeClr>
              </a:solidFill>
              <a:effectLst>
                <a:outerShdw blurRad="50800" dist="38100" dir="2700000" algn="tl" rotWithShape="0">
                  <a:prstClr val="black">
                    <a:alpha val="40000"/>
                  </a:prstClr>
                </a:outerShdw>
              </a:effectLst>
              <a:latin typeface="Bahnschrift" panose="020B0502040204020203" charset="0"/>
              <a:cs typeface="Bahnschrift" panose="020B0502040204020203" charset="0"/>
            </a:endParaRPr>
          </a:p>
          <a:p>
            <a:r>
              <a:rPr lang="vi-VN" sz="2300" b="1" dirty="0">
                <a:solidFill>
                  <a:srgbClr val="F8A711"/>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4. Sống khiêm tốn, trung thực và có đạo đức; tôn trọng pháp luật; tuân theo nội quy của nhà trường; thực hiện nếp sống văn minh, gia đình văn hóa; tôn trọng và giữ gìn bản sắc văn hóa dân tộc.</a:t>
            </a:r>
            <a:endParaRPr lang="vi-VN" sz="2300" b="1" dirty="0">
              <a:solidFill>
                <a:srgbClr val="F8A711"/>
              </a:solidFill>
              <a:effectLst>
                <a:outerShdw blurRad="50800" dist="38100" dir="2700000" algn="tl" rotWithShape="0">
                  <a:prstClr val="black">
                    <a:alpha val="40000"/>
                  </a:prstClr>
                </a:outerShdw>
              </a:effectLst>
              <a:latin typeface="Bahnschrift" panose="020B0502040204020203" charset="0"/>
              <a:cs typeface="Bahnschrift" panose="020B0502040204020203" charset="0"/>
            </a:endParaRPr>
          </a:p>
          <a:p>
            <a:r>
              <a:rPr lang="vi-VN" sz="2300" b="1" dirty="0">
                <a:solidFill>
                  <a:srgbClr val="00B05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5. Yêu quê hương, đất nước, yêu đồng bào, có ý </a:t>
            </a:r>
            <a:r>
              <a:rPr lang="vi-VN" sz="2300" b="1">
                <a:solidFill>
                  <a:srgbClr val="00B05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thức        xây </a:t>
            </a:r>
            <a:r>
              <a:rPr lang="vi-VN" sz="2300" b="1" dirty="0">
                <a:solidFill>
                  <a:srgbClr val="00B05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dựng, bảo vệ Tổ quốc Việt Nam xã hội chủ </a:t>
            </a:r>
            <a:r>
              <a:rPr lang="vi-VN" sz="2300" b="1">
                <a:solidFill>
                  <a:srgbClr val="00B05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nghĩa        và đoàn </a:t>
            </a:r>
            <a:r>
              <a:rPr lang="vi-VN" sz="2300" b="1" dirty="0">
                <a:solidFill>
                  <a:srgbClr val="00B050"/>
                </a:solidFill>
                <a:effectLst>
                  <a:outerShdw blurRad="50800" dist="38100" dir="2700000" algn="tl" rotWithShape="0">
                    <a:prstClr val="black">
                      <a:alpha val="40000"/>
                    </a:prstClr>
                  </a:outerShdw>
                </a:effectLst>
                <a:latin typeface="Bahnschrift" panose="020B0502040204020203" charset="0"/>
                <a:cs typeface="Bahnschrift" panose="020B0502040204020203" charset="0"/>
              </a:rPr>
              <a:t>kết quốc tế.</a:t>
            </a:r>
            <a:endParaRPr lang="vi-VN" sz="2300" b="1" dirty="0">
              <a:solidFill>
                <a:srgbClr val="00B050"/>
              </a:solidFill>
              <a:effectLst>
                <a:outerShdw blurRad="50800" dist="38100" dir="2700000" algn="tl" rotWithShape="0">
                  <a:prstClr val="black">
                    <a:alpha val="40000"/>
                  </a:prstClr>
                </a:outerShdw>
              </a:effectLst>
              <a:latin typeface="Bahnschrift" panose="020B0502040204020203" charset="0"/>
              <a:cs typeface="Bahnschrift" panose="020B0502040204020203"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scene3d>
              <a:camera prst="isometricOffAxis1Right"/>
              <a:lightRig rig="threePt" dir="t"/>
            </a:scene3d>
          </a:bodyPr>
          <a:p>
            <a:r>
              <a:rPr lang="vi-VN" altLang="en-US" sz="7200">
                <a:effectLst>
                  <a:innerShdw blurRad="63500" dist="50800" dir="5400000">
                    <a:prstClr val="black">
                      <a:alpha val="50000"/>
                    </a:prstClr>
                  </a:innerShdw>
                </a:effectLst>
                <a:latin typeface="Kristen ITC" panose="03050502040202030202" charset="0"/>
                <a:cs typeface="Kristen ITC" panose="03050502040202030202" charset="0"/>
              </a:rPr>
              <a:t>KHỞI ĐỘNG</a:t>
            </a:r>
            <a:endParaRPr lang="vi-VN" altLang="en-US" sz="7200">
              <a:effectLst>
                <a:innerShdw blurRad="63500" dist="50800" dir="5400000">
                  <a:prstClr val="black">
                    <a:alpha val="50000"/>
                  </a:prstClr>
                </a:innerShdw>
              </a:effectLst>
              <a:latin typeface="Kristen ITC" panose="03050502040202030202" charset="0"/>
              <a:cs typeface="Kristen ITC" panose="03050502040202030202" charset="0"/>
            </a:endParaRPr>
          </a:p>
        </p:txBody>
      </p:sp>
      <p:sp>
        <p:nvSpPr>
          <p:cNvPr id="5" name="Subtitle 4"/>
          <p:cNvSpPr>
            <a:spLocks noGrp="1"/>
          </p:cNvSpPr>
          <p:nvPr>
            <p:ph type="subTitle" idx="1"/>
          </p:nvPr>
        </p:nvSpPr>
        <p:spPr/>
        <p:txBody>
          <a:bodyPr/>
          <a:p>
            <a:endParaRPr lang="en-US"/>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3500" t="9433" r="18625" b="17817"/>
          <a:stretch>
            <a:fillRect/>
          </a:stretch>
        </p:blipFill>
        <p:spPr>
          <a:xfrm>
            <a:off x="0" y="0"/>
            <a:ext cx="9159764" cy="5143500"/>
          </a:xfrm>
          <a:prstGeom prst="rect">
            <a:avLst/>
          </a:prstGeom>
        </p:spPr>
      </p:pic>
      <p:sp>
        <p:nvSpPr>
          <p:cNvPr id="4" name="Rectangle: Rounded Corners 3"/>
          <p:cNvSpPr/>
          <p:nvPr/>
        </p:nvSpPr>
        <p:spPr>
          <a:xfrm>
            <a:off x="248424" y="194266"/>
            <a:ext cx="8611008" cy="4623479"/>
          </a:xfrm>
          <a:custGeom>
            <a:avLst/>
            <a:gdLst>
              <a:gd name="connsiteX0" fmla="*/ 0 w 8611008"/>
              <a:gd name="connsiteY0" fmla="*/ 479871 h 4623479"/>
              <a:gd name="connsiteX1" fmla="*/ 479871 w 8611008"/>
              <a:gd name="connsiteY1" fmla="*/ 0 h 4623479"/>
              <a:gd name="connsiteX2" fmla="*/ 8131137 w 8611008"/>
              <a:gd name="connsiteY2" fmla="*/ 0 h 4623479"/>
              <a:gd name="connsiteX3" fmla="*/ 8611008 w 8611008"/>
              <a:gd name="connsiteY3" fmla="*/ 479871 h 4623479"/>
              <a:gd name="connsiteX4" fmla="*/ 8611008 w 8611008"/>
              <a:gd name="connsiteY4" fmla="*/ 4143608 h 4623479"/>
              <a:gd name="connsiteX5" fmla="*/ 8131137 w 8611008"/>
              <a:gd name="connsiteY5" fmla="*/ 4623479 h 4623479"/>
              <a:gd name="connsiteX6" fmla="*/ 479871 w 8611008"/>
              <a:gd name="connsiteY6" fmla="*/ 4623479 h 4623479"/>
              <a:gd name="connsiteX7" fmla="*/ 0 w 8611008"/>
              <a:gd name="connsiteY7" fmla="*/ 4143608 h 4623479"/>
              <a:gd name="connsiteX8" fmla="*/ 0 w 8611008"/>
              <a:gd name="connsiteY8" fmla="*/ 479871 h 4623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1008" h="4623479" fill="none" extrusionOk="0">
                <a:moveTo>
                  <a:pt x="0" y="479871"/>
                </a:moveTo>
                <a:cubicBezTo>
                  <a:pt x="18313" y="228415"/>
                  <a:pt x="183171" y="-9258"/>
                  <a:pt x="479871" y="0"/>
                </a:cubicBezTo>
                <a:cubicBezTo>
                  <a:pt x="3627228" y="109595"/>
                  <a:pt x="6050624" y="16756"/>
                  <a:pt x="8131137" y="0"/>
                </a:cubicBezTo>
                <a:cubicBezTo>
                  <a:pt x="8381033" y="-12514"/>
                  <a:pt x="8613137" y="222761"/>
                  <a:pt x="8611008" y="479871"/>
                </a:cubicBezTo>
                <a:cubicBezTo>
                  <a:pt x="8554690" y="1124171"/>
                  <a:pt x="8643919" y="2555389"/>
                  <a:pt x="8611008" y="4143608"/>
                </a:cubicBezTo>
                <a:cubicBezTo>
                  <a:pt x="8603544" y="4411189"/>
                  <a:pt x="8433109" y="4619772"/>
                  <a:pt x="8131137" y="4623479"/>
                </a:cubicBezTo>
                <a:cubicBezTo>
                  <a:pt x="6355333" y="4487278"/>
                  <a:pt x="3251892" y="4548703"/>
                  <a:pt x="479871" y="4623479"/>
                </a:cubicBezTo>
                <a:cubicBezTo>
                  <a:pt x="194134" y="4595000"/>
                  <a:pt x="-38778" y="4392190"/>
                  <a:pt x="0" y="4143608"/>
                </a:cubicBezTo>
                <a:cubicBezTo>
                  <a:pt x="-157566" y="3724866"/>
                  <a:pt x="130870" y="1585935"/>
                  <a:pt x="0" y="479871"/>
                </a:cubicBezTo>
                <a:close/>
              </a:path>
              <a:path w="8611008" h="4623479" stroke="0" extrusionOk="0">
                <a:moveTo>
                  <a:pt x="0" y="479871"/>
                </a:moveTo>
                <a:cubicBezTo>
                  <a:pt x="-3114" y="207856"/>
                  <a:pt x="231440" y="-22150"/>
                  <a:pt x="479871" y="0"/>
                </a:cubicBezTo>
                <a:cubicBezTo>
                  <a:pt x="2919897" y="47539"/>
                  <a:pt x="4905746" y="42437"/>
                  <a:pt x="8131137" y="0"/>
                </a:cubicBezTo>
                <a:cubicBezTo>
                  <a:pt x="8400106" y="-2090"/>
                  <a:pt x="8621595" y="197849"/>
                  <a:pt x="8611008" y="479871"/>
                </a:cubicBezTo>
                <a:cubicBezTo>
                  <a:pt x="8528641" y="1124285"/>
                  <a:pt x="8629021" y="2347643"/>
                  <a:pt x="8611008" y="4143608"/>
                </a:cubicBezTo>
                <a:cubicBezTo>
                  <a:pt x="8622243" y="4442118"/>
                  <a:pt x="8389977" y="4616934"/>
                  <a:pt x="8131137" y="4623479"/>
                </a:cubicBezTo>
                <a:cubicBezTo>
                  <a:pt x="4851367" y="4597125"/>
                  <a:pt x="2631163" y="4504623"/>
                  <a:pt x="479871" y="4623479"/>
                </a:cubicBezTo>
                <a:cubicBezTo>
                  <a:pt x="203951" y="4612712"/>
                  <a:pt x="16819" y="4429022"/>
                  <a:pt x="0" y="4143608"/>
                </a:cubicBezTo>
                <a:cubicBezTo>
                  <a:pt x="88535" y="3034313"/>
                  <a:pt x="49637" y="897425"/>
                  <a:pt x="0" y="479871"/>
                </a:cubicBezTo>
                <a:close/>
              </a:path>
            </a:pathLst>
          </a:custGeom>
          <a:solidFill>
            <a:srgbClr val="FFFFFF"/>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1" name="Flowchart: Terminator 10"/>
          <p:cNvSpPr/>
          <p:nvPr/>
        </p:nvSpPr>
        <p:spPr>
          <a:xfrm>
            <a:off x="690088" y="1813646"/>
            <a:ext cx="3253262" cy="861242"/>
          </a:xfrm>
          <a:prstGeom prst="flowChartTerminator">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46335" y="468554"/>
            <a:ext cx="8540750" cy="807085"/>
          </a:xfrm>
          <a:prstGeom prst="rect">
            <a:avLst/>
          </a:prstGeom>
          <a:noFill/>
        </p:spPr>
        <p:txBody>
          <a:bodyPr wrap="none" lIns="68580" tIns="34290" rIns="68580" bIns="34290">
            <a:spAutoFit/>
          </a:bodyPr>
          <a:lstStyle/>
          <a:p>
            <a:pPr algn="ctr"/>
            <a:r>
              <a:rPr lang="vi-VN" sz="2400" b="1" dirty="0">
                <a:ln w="6600">
                  <a:solidFill>
                    <a:schemeClr val="accent2"/>
                  </a:solidFill>
                  <a:prstDash val="solid"/>
                </a:ln>
                <a:solidFill>
                  <a:srgbClr val="FFFFFF"/>
                </a:solidFill>
                <a:effectLst>
                  <a:outerShdw dist="38100" dir="2700000" algn="tl" rotWithShape="0">
                    <a:schemeClr val="accent2"/>
                  </a:outerShdw>
                </a:effectLst>
                <a:latin typeface="Gadugi" panose="020B0502040204020203" charset="0"/>
                <a:cs typeface="Gadugi" panose="020B0502040204020203" charset="0"/>
              </a:rPr>
              <a:t>Câu 4. Em đã thực hiện được những bổn phận gì, </a:t>
            </a:r>
            <a:endParaRPr lang="vi-VN" sz="2400" b="1" dirty="0">
              <a:ln w="6600">
                <a:solidFill>
                  <a:schemeClr val="accent2"/>
                </a:solidFill>
                <a:prstDash val="solid"/>
              </a:ln>
              <a:solidFill>
                <a:srgbClr val="FFFFFF"/>
              </a:solidFill>
              <a:effectLst>
                <a:outerShdw dist="38100" dir="2700000" algn="tl" rotWithShape="0">
                  <a:schemeClr val="accent2"/>
                </a:outerShdw>
              </a:effectLst>
              <a:latin typeface="Gadugi" panose="020B0502040204020203" charset="0"/>
              <a:cs typeface="Gadugi" panose="020B0502040204020203" charset="0"/>
            </a:endParaRPr>
          </a:p>
          <a:p>
            <a:pPr algn="ctr"/>
            <a:r>
              <a:rPr lang="vi-VN" sz="2400" b="1" dirty="0">
                <a:ln w="6600">
                  <a:solidFill>
                    <a:schemeClr val="accent2"/>
                  </a:solidFill>
                  <a:prstDash val="solid"/>
                </a:ln>
                <a:solidFill>
                  <a:srgbClr val="FFFFFF"/>
                </a:solidFill>
                <a:effectLst>
                  <a:outerShdw dist="38100" dir="2700000" algn="tl" rotWithShape="0">
                    <a:schemeClr val="accent2"/>
                  </a:outerShdw>
                </a:effectLst>
                <a:latin typeface="Gadugi" panose="020B0502040204020203" charset="0"/>
                <a:cs typeface="Gadugi" panose="020B0502040204020203" charset="0"/>
              </a:rPr>
              <a:t>còn những bổn phận gì cần tiếp tục cố gắng để thực hiện?</a:t>
            </a:r>
            <a:endParaRPr lang="vi-VN" sz="2400" b="1" dirty="0">
              <a:ln w="6600">
                <a:solidFill>
                  <a:schemeClr val="accent2"/>
                </a:solidFill>
                <a:prstDash val="solid"/>
              </a:ln>
              <a:solidFill>
                <a:srgbClr val="FFFFFF"/>
              </a:solidFill>
              <a:effectLst>
                <a:outerShdw dist="38100" dir="2700000" algn="tl" rotWithShape="0">
                  <a:schemeClr val="accent2"/>
                </a:outerShdw>
              </a:effectLst>
              <a:latin typeface="Gadugi" panose="020B0502040204020203" charset="0"/>
              <a:cs typeface="Gadugi" panose="020B0502040204020203" charset="0"/>
            </a:endParaRPr>
          </a:p>
        </p:txBody>
      </p:sp>
      <p:pic>
        <p:nvPicPr>
          <p:cNvPr id="22" name="Picture 21"/>
          <p:cNvPicPr>
            <a:picLocks noChangeAspect="1"/>
          </p:cNvPicPr>
          <p:nvPr/>
        </p:nvPicPr>
        <p:blipFill rotWithShape="1">
          <a:blip r:embed="rId2">
            <a:extLst>
              <a:ext uri="{BEBA8EAE-BF5A-486C-A8C5-ECC9F3942E4B}">
                <a14:imgProps xmlns:a14="http://schemas.microsoft.com/office/drawing/2010/main">
                  <a14:imgLayer r:embed="rId3">
                    <a14:imgEffect>
                      <a14:backgroundRemoval t="21963" b="66199" l="43161" r="59395">
                        <a14:foregroundMark x1="48920" y1="21963" x2="52124" y2="24766"/>
                        <a14:foregroundMark x1="45680" y1="39642" x2="43772" y2="46262"/>
                        <a14:foregroundMark x1="43772" y1="46262" x2="43377" y2="54283"/>
                        <a14:foregroundMark x1="43377" y1="54283" x2="45860" y2="61215"/>
                        <a14:foregroundMark x1="46868" y1="63941" x2="50648" y2="66199"/>
                        <a14:foregroundMark x1="50648" y1="66199" x2="53996" y2="65421"/>
                      </a14:backgroundRemoval>
                    </a14:imgEffect>
                  </a14:imgLayer>
                </a14:imgProps>
              </a:ext>
            </a:extLst>
          </a:blip>
          <a:srcRect l="41144" t="19973" r="38514" b="31245"/>
          <a:stretch>
            <a:fillRect/>
          </a:stretch>
        </p:blipFill>
        <p:spPr>
          <a:xfrm>
            <a:off x="521038" y="1402304"/>
            <a:ext cx="1137898" cy="1321359"/>
          </a:xfrm>
          <a:prstGeom prst="rect">
            <a:avLst/>
          </a:prstGeom>
        </p:spPr>
      </p:pic>
      <p:sp>
        <p:nvSpPr>
          <p:cNvPr id="12" name="Rectangle 11"/>
          <p:cNvSpPr/>
          <p:nvPr/>
        </p:nvSpPr>
        <p:spPr>
          <a:xfrm>
            <a:off x="1300917" y="1855335"/>
            <a:ext cx="2574925" cy="807085"/>
          </a:xfrm>
          <a:prstGeom prst="rect">
            <a:avLst/>
          </a:prstGeom>
          <a:noFill/>
        </p:spPr>
        <p:txBody>
          <a:bodyPr wrap="none" lIns="68580" tIns="34290" rIns="68580" bIns="34290">
            <a:spAutoFit/>
          </a:bodyPr>
          <a:lstStyle/>
          <a:p>
            <a:pPr algn="ctr"/>
            <a:r>
              <a:rPr lang="vi-VN" sz="2400" b="1" dirty="0">
                <a:ln w="13462">
                  <a:solidFill>
                    <a:schemeClr val="accent5">
                      <a:lumMod val="50000"/>
                    </a:schemeClr>
                  </a:solidFill>
                  <a:prstDash val="solid"/>
                </a:ln>
                <a:noFill/>
                <a:effectLst>
                  <a:outerShdw blurRad="50800" dist="38100" dir="2700000" algn="tl" rotWithShape="0">
                    <a:prstClr val="black">
                      <a:alpha val="40000"/>
                    </a:prstClr>
                  </a:outerShdw>
                </a:effectLst>
                <a:latin typeface="Century Gothic" panose="020B0502020202020204" charset="0"/>
                <a:cs typeface="Century Gothic" panose="020B0502020202020204" charset="0"/>
              </a:rPr>
              <a:t>Bổn phận </a:t>
            </a:r>
            <a:endParaRPr lang="vi-VN" sz="2400" b="1" dirty="0">
              <a:ln w="13462">
                <a:solidFill>
                  <a:schemeClr val="accent5">
                    <a:lumMod val="50000"/>
                  </a:schemeClr>
                </a:solidFill>
                <a:prstDash val="solid"/>
              </a:ln>
              <a:noFill/>
              <a:effectLst>
                <a:outerShdw blurRad="50800" dist="38100" dir="2700000" algn="tl" rotWithShape="0">
                  <a:prstClr val="black">
                    <a:alpha val="40000"/>
                  </a:prstClr>
                </a:outerShdw>
              </a:effectLst>
              <a:latin typeface="Century Gothic" panose="020B0502020202020204" charset="0"/>
              <a:cs typeface="Century Gothic" panose="020B0502020202020204" charset="0"/>
            </a:endParaRPr>
          </a:p>
          <a:p>
            <a:pPr algn="ctr"/>
            <a:r>
              <a:rPr lang="vi-VN" sz="2400" b="1" dirty="0">
                <a:ln w="13462">
                  <a:solidFill>
                    <a:schemeClr val="accent5">
                      <a:lumMod val="50000"/>
                    </a:schemeClr>
                  </a:solidFill>
                  <a:prstDash val="solid"/>
                </a:ln>
                <a:noFill/>
                <a:effectLst>
                  <a:outerShdw blurRad="50800" dist="38100" dir="2700000" algn="tl" rotWithShape="0">
                    <a:prstClr val="black">
                      <a:alpha val="40000"/>
                    </a:prstClr>
                  </a:outerShdw>
                </a:effectLst>
                <a:latin typeface="Century Gothic" panose="020B0502020202020204" charset="0"/>
                <a:cs typeface="Century Gothic" panose="020B0502020202020204" charset="0"/>
              </a:rPr>
              <a:t>em đã thực hiện</a:t>
            </a:r>
            <a:endParaRPr lang="vi-VN" sz="2400" b="1" dirty="0">
              <a:ln w="13462">
                <a:solidFill>
                  <a:schemeClr val="accent5">
                    <a:lumMod val="50000"/>
                  </a:schemeClr>
                </a:solidFill>
                <a:prstDash val="solid"/>
              </a:ln>
              <a:noFill/>
              <a:effectLst>
                <a:outerShdw blurRad="50800" dist="38100" dir="2700000" algn="tl" rotWithShape="0">
                  <a:prstClr val="black">
                    <a:alpha val="40000"/>
                  </a:prstClr>
                </a:outerShdw>
              </a:effectLst>
              <a:latin typeface="Century Gothic" panose="020B0502020202020204" charset="0"/>
              <a:cs typeface="Century Gothic" panose="020B0502020202020204" charset="0"/>
            </a:endParaRPr>
          </a:p>
        </p:txBody>
      </p:sp>
      <p:sp>
        <p:nvSpPr>
          <p:cNvPr id="13" name="Flowchart: Terminator 12"/>
          <p:cNvSpPr/>
          <p:nvPr/>
        </p:nvSpPr>
        <p:spPr>
          <a:xfrm>
            <a:off x="5121745" y="1825286"/>
            <a:ext cx="3501217" cy="861242"/>
          </a:xfrm>
          <a:prstGeom prst="flowChartTerminator">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634214" y="1867185"/>
            <a:ext cx="2827020" cy="807085"/>
          </a:xfrm>
          <a:prstGeom prst="rect">
            <a:avLst/>
          </a:prstGeom>
          <a:noFill/>
        </p:spPr>
        <p:txBody>
          <a:bodyPr wrap="none" lIns="68580" tIns="34290" rIns="68580" bIns="34290">
            <a:spAutoFit/>
          </a:bodyPr>
          <a:lstStyle/>
          <a:p>
            <a:pPr algn="ctr"/>
            <a:r>
              <a:rPr lang="vi-VN" sz="2400" b="1" dirty="0">
                <a:ln w="13462">
                  <a:solidFill>
                    <a:schemeClr val="accent5">
                      <a:lumMod val="50000"/>
                    </a:schemeClr>
                  </a:solidFill>
                  <a:prstDash val="solid"/>
                </a:ln>
                <a:solidFill>
                  <a:srgbClr val="000000">
                    <a:alpha val="0"/>
                  </a:srgbClr>
                </a:solidFill>
                <a:effectLst>
                  <a:outerShdw blurRad="50800" dist="38100" dir="2700000" algn="tl" rotWithShape="0">
                    <a:prstClr val="black">
                      <a:alpha val="40000"/>
                    </a:prstClr>
                  </a:outerShdw>
                </a:effectLst>
                <a:latin typeface="Century Gothic" panose="020B0502020202020204" charset="0"/>
                <a:cs typeface="Century Gothic" panose="020B0502020202020204" charset="0"/>
              </a:rPr>
              <a:t>Bổn phận em cần </a:t>
            </a:r>
            <a:endParaRPr lang="vi-VN" sz="2400" b="1" dirty="0">
              <a:ln w="13462">
                <a:solidFill>
                  <a:schemeClr val="accent5">
                    <a:lumMod val="50000"/>
                  </a:schemeClr>
                </a:solidFill>
                <a:prstDash val="solid"/>
              </a:ln>
              <a:solidFill>
                <a:srgbClr val="000000">
                  <a:alpha val="0"/>
                </a:srgbClr>
              </a:solidFill>
              <a:effectLst>
                <a:outerShdw blurRad="50800" dist="38100" dir="2700000" algn="tl" rotWithShape="0">
                  <a:prstClr val="black">
                    <a:alpha val="40000"/>
                  </a:prstClr>
                </a:outerShdw>
              </a:effectLst>
              <a:latin typeface="Century Gothic" panose="020B0502020202020204" charset="0"/>
              <a:cs typeface="Century Gothic" panose="020B0502020202020204" charset="0"/>
            </a:endParaRPr>
          </a:p>
          <a:p>
            <a:pPr algn="ctr"/>
            <a:r>
              <a:rPr lang="vi-VN" sz="2400" b="1" dirty="0">
                <a:ln w="13462">
                  <a:solidFill>
                    <a:schemeClr val="accent5">
                      <a:lumMod val="50000"/>
                    </a:schemeClr>
                  </a:solidFill>
                  <a:prstDash val="solid"/>
                </a:ln>
                <a:solidFill>
                  <a:srgbClr val="000000">
                    <a:alpha val="0"/>
                  </a:srgbClr>
                </a:solidFill>
                <a:effectLst>
                  <a:outerShdw blurRad="50800" dist="38100" dir="2700000" algn="tl" rotWithShape="0">
                    <a:prstClr val="black">
                      <a:alpha val="40000"/>
                    </a:prstClr>
                  </a:outerShdw>
                </a:effectLst>
                <a:latin typeface="Century Gothic" panose="020B0502020202020204" charset="0"/>
                <a:cs typeface="Century Gothic" panose="020B0502020202020204" charset="0"/>
              </a:rPr>
              <a:t>cố gắng thực hiện</a:t>
            </a:r>
            <a:endParaRPr lang="vi-VN" sz="2400" b="1" dirty="0">
              <a:ln w="13462">
                <a:solidFill>
                  <a:schemeClr val="accent5">
                    <a:lumMod val="50000"/>
                  </a:schemeClr>
                </a:solidFill>
                <a:prstDash val="solid"/>
              </a:ln>
              <a:solidFill>
                <a:srgbClr val="000000">
                  <a:alpha val="0"/>
                </a:srgbClr>
              </a:solidFill>
              <a:effectLst>
                <a:outerShdw blurRad="50800" dist="38100" dir="2700000" algn="tl" rotWithShape="0">
                  <a:prstClr val="black">
                    <a:alpha val="40000"/>
                  </a:prstClr>
                </a:outerShdw>
              </a:effectLst>
              <a:latin typeface="Century Gothic" panose="020B0502020202020204" charset="0"/>
              <a:cs typeface="Century Gothic" panose="020B0502020202020204" charset="0"/>
            </a:endParaRPr>
          </a:p>
        </p:txBody>
      </p:sp>
      <p:pic>
        <p:nvPicPr>
          <p:cNvPr id="9" name="Picture 8"/>
          <p:cNvPicPr>
            <a:picLocks noChangeAspect="1"/>
          </p:cNvPicPr>
          <p:nvPr/>
        </p:nvPicPr>
        <p:blipFill rotWithShape="1">
          <a:blip r:embed="rId4">
            <a:extLst>
              <a:ext uri="{BEBA8EAE-BF5A-486C-A8C5-ECC9F3942E4B}">
                <a14:imgProps xmlns:a14="http://schemas.microsoft.com/office/drawing/2010/main">
                  <a14:imgLayer r:embed="rId5">
                    <a14:imgEffect>
                      <a14:backgroundRemoval t="21963" b="65421" l="43233" r="57055">
                        <a14:foregroundMark x1="47624" y1="42134" x2="49496" y2="50779"/>
                        <a14:foregroundMark x1="43125" y1="47819" x2="44816" y2="59268"/>
                        <a14:foregroundMark x1="44816" y1="59268" x2="50504" y2="63006"/>
                        <a14:foregroundMark x1="50504" y1="63006" x2="53132" y2="60826"/>
                        <a14:foregroundMark x1="47876" y1="64875" x2="52628" y2="64642"/>
                        <a14:foregroundMark x1="56983" y1="55374" x2="57127" y2="48131"/>
                        <a14:foregroundMark x1="43233" y1="54050" x2="47012" y2="60826"/>
                        <a14:foregroundMark x1="49136" y1="65421" x2="50504" y2="65421"/>
                      </a14:backgroundRemoval>
                    </a14:imgEffect>
                  </a14:imgLayer>
                </a14:imgProps>
              </a:ext>
            </a:extLst>
          </a:blip>
          <a:srcRect l="41875" t="17180" r="41125" b="32421"/>
          <a:stretch>
            <a:fillRect/>
          </a:stretch>
        </p:blipFill>
        <p:spPr>
          <a:xfrm>
            <a:off x="4717590" y="1402382"/>
            <a:ext cx="980875" cy="1344061"/>
          </a:xfrm>
          <a:prstGeom prst="rect">
            <a:avLst/>
          </a:prstGeom>
        </p:spPr>
      </p:pic>
      <p:sp>
        <p:nvSpPr>
          <p:cNvPr id="15" name="TextBox 14"/>
          <p:cNvSpPr txBox="1"/>
          <p:nvPr/>
        </p:nvSpPr>
        <p:spPr>
          <a:xfrm>
            <a:off x="521038" y="2834640"/>
            <a:ext cx="3653312" cy="738505"/>
          </a:xfrm>
          <a:prstGeom prst="rect">
            <a:avLst/>
          </a:prstGeom>
          <a:noFill/>
        </p:spPr>
        <p:txBody>
          <a:bodyPr wrap="square" lIns="0" tIns="0" rIns="0" bIns="0" rtlCol="0">
            <a:spAutoFit/>
          </a:bodyPr>
          <a:lstStyle/>
          <a:p>
            <a:r>
              <a:rPr lang="vi-VN" sz="2400" b="1" dirty="0">
                <a:solidFill>
                  <a:srgbClr val="002060"/>
                </a:solidFill>
                <a:latin typeface="Tahoma" panose="020B0604030504040204" charset="0"/>
                <a:ea typeface="AvantGarde" panose="00000400000000000000" pitchFamily="2" charset="0"/>
                <a:cs typeface="Tahoma" panose="020B0604030504040204" charset="0"/>
              </a:rPr>
              <a:t>VD: Em kính trọng, </a:t>
            </a:r>
            <a:r>
              <a:rPr lang="vi-VN" sz="2400" b="1">
                <a:solidFill>
                  <a:srgbClr val="002060"/>
                </a:solidFill>
                <a:latin typeface="Tahoma" panose="020B0604030504040204" charset="0"/>
                <a:ea typeface="AvantGarde" panose="00000400000000000000" pitchFamily="2" charset="0"/>
                <a:cs typeface="Tahoma" panose="020B0604030504040204" charset="0"/>
              </a:rPr>
              <a:t>hiếu thảo với </a:t>
            </a:r>
            <a:r>
              <a:rPr lang="vi-VN" sz="2400" b="1" dirty="0">
                <a:solidFill>
                  <a:srgbClr val="002060"/>
                </a:solidFill>
                <a:latin typeface="Tahoma" panose="020B0604030504040204" charset="0"/>
                <a:ea typeface="AvantGarde" panose="00000400000000000000" pitchFamily="2" charset="0"/>
                <a:cs typeface="Tahoma" panose="020B0604030504040204" charset="0"/>
              </a:rPr>
              <a:t>ông bà, cha mẹ.</a:t>
            </a:r>
            <a:endParaRPr lang="en-US" sz="2400" b="1" dirty="0">
              <a:solidFill>
                <a:srgbClr val="002060"/>
              </a:solidFill>
              <a:latin typeface="Tahoma" panose="020B0604030504040204" charset="0"/>
              <a:ea typeface="AvantGarde" panose="00000400000000000000" pitchFamily="2" charset="0"/>
              <a:cs typeface="Tahoma" panose="020B0604030504040204" charset="0"/>
            </a:endParaRPr>
          </a:p>
        </p:txBody>
      </p:sp>
      <p:sp>
        <p:nvSpPr>
          <p:cNvPr id="16" name="TextBox 15"/>
          <p:cNvSpPr txBox="1"/>
          <p:nvPr/>
        </p:nvSpPr>
        <p:spPr>
          <a:xfrm>
            <a:off x="4855466" y="2849362"/>
            <a:ext cx="3653312" cy="1846580"/>
          </a:xfrm>
          <a:prstGeom prst="rect">
            <a:avLst/>
          </a:prstGeom>
          <a:noFill/>
        </p:spPr>
        <p:txBody>
          <a:bodyPr wrap="square" lIns="0" tIns="0" rIns="0" bIns="0" rtlCol="0">
            <a:spAutoFit/>
          </a:bodyPr>
          <a:lstStyle/>
          <a:p>
            <a:r>
              <a:rPr lang="vi-VN" sz="2400" b="1" dirty="0">
                <a:solidFill>
                  <a:srgbClr val="002060"/>
                </a:solidFill>
                <a:latin typeface="Tahoma" panose="020B0604030504040204" charset="0"/>
                <a:ea typeface="AvantGarde" panose="00000400000000000000" pitchFamily="2" charset="0"/>
                <a:cs typeface="Tahoma" panose="020B0604030504040204" charset="0"/>
              </a:rPr>
              <a:t>VD: Bổn phận thứ hai em thực hiện chưa tốt. Chữ viết chưa đẹp nên em cần cố gắng hơn nữa.</a:t>
            </a:r>
            <a:endParaRPr lang="en-US" sz="2400" b="1" dirty="0">
              <a:solidFill>
                <a:srgbClr val="002060"/>
              </a:solidFill>
              <a:latin typeface="Tahoma" panose="020B0604030504040204" charset="0"/>
              <a:ea typeface="AvantGarde" panose="00000400000000000000" pitchFamily="2" charset="0"/>
              <a:cs typeface="Tahoma" panose="020B0604030504040204" charset="0"/>
            </a:endParaRPr>
          </a:p>
        </p:txBody>
      </p:sp>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500"/>
                                            <p:tgtEl>
                                              <p:spTgt spid="13"/>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14:presetBounceEnd="60000">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14:bounceEnd="60000">
                                          <p:cBhvr additive="base">
                                            <p:cTn id="21" dur="1300" fill="hold"/>
                                            <p:tgtEl>
                                              <p:spTgt spid="15"/>
                                            </p:tgtEl>
                                            <p:attrNameLst>
                                              <p:attrName>ppt_x</p:attrName>
                                            </p:attrNameLst>
                                          </p:cBhvr>
                                          <p:tavLst>
                                            <p:tav tm="0">
                                              <p:val>
                                                <p:strVal val="0-#ppt_w/2"/>
                                              </p:val>
                                            </p:tav>
                                            <p:tav tm="100000">
                                              <p:val>
                                                <p:strVal val="#ppt_x"/>
                                              </p:val>
                                            </p:tav>
                                          </p:tavLst>
                                        </p:anim>
                                        <p:anim calcmode="lin" valueType="num" p14:bounceEnd="60000">
                                          <p:cBhvr additive="base">
                                            <p:cTn id="22" dur="13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14:presetBounceEnd="60000">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14:bounceEnd="60000">
                                          <p:cBhvr additive="base">
                                            <p:cTn id="27" dur="130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28"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5" grpId="0"/>
          <p:bldP spid="1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500"/>
                                            <p:tgtEl>
                                              <p:spTgt spid="13"/>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300" fill="hold"/>
                                            <p:tgtEl>
                                              <p:spTgt spid="15"/>
                                            </p:tgtEl>
                                            <p:attrNameLst>
                                              <p:attrName>ppt_x</p:attrName>
                                            </p:attrNameLst>
                                          </p:cBhvr>
                                          <p:tavLst>
                                            <p:tav tm="0">
                                              <p:val>
                                                <p:strVal val="0-#ppt_w/2"/>
                                              </p:val>
                                            </p:tav>
                                            <p:tav tm="100000">
                                              <p:val>
                                                <p:strVal val="#ppt_x"/>
                                              </p:val>
                                            </p:tav>
                                          </p:tavLst>
                                        </p:anim>
                                        <p:anim calcmode="lin" valueType="num">
                                          <p:cBhvr additive="base">
                                            <p:cTn id="22" dur="13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1300" fill="hold"/>
                                            <p:tgtEl>
                                              <p:spTgt spid="16"/>
                                            </p:tgtEl>
                                            <p:attrNameLst>
                                              <p:attrName>ppt_x</p:attrName>
                                            </p:attrNameLst>
                                          </p:cBhvr>
                                          <p:tavLst>
                                            <p:tav tm="0">
                                              <p:val>
                                                <p:strVal val="0-#ppt_w/2"/>
                                              </p:val>
                                            </p:tav>
                                            <p:tav tm="100000">
                                              <p:val>
                                                <p:strVal val="#ppt_x"/>
                                              </p:val>
                                            </p:tav>
                                          </p:tavLst>
                                        </p:anim>
                                        <p:anim calcmode="lin" valueType="num">
                                          <p:cBhvr additive="base">
                                            <p:cTn id="28"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5" grpId="0"/>
          <p:bldP spid="16"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3500" t="9433" r="18625" b="17817"/>
          <a:stretch>
            <a:fillRect/>
          </a:stretch>
        </p:blipFill>
        <p:spPr>
          <a:xfrm>
            <a:off x="0" y="0"/>
            <a:ext cx="9159764" cy="5143500"/>
          </a:xfrm>
          <a:prstGeom prst="rect">
            <a:avLst/>
          </a:prstGeom>
        </p:spPr>
      </p:pic>
      <p:sp>
        <p:nvSpPr>
          <p:cNvPr id="17" name="Rectangle: Rounded Corners 3"/>
          <p:cNvSpPr/>
          <p:nvPr/>
        </p:nvSpPr>
        <p:spPr>
          <a:xfrm>
            <a:off x="1637347" y="1131569"/>
            <a:ext cx="5869305" cy="2880361"/>
          </a:xfrm>
          <a:custGeom>
            <a:avLst/>
            <a:gdLst>
              <a:gd name="connsiteX0" fmla="*/ 0 w 5869305"/>
              <a:gd name="connsiteY0" fmla="*/ 298953 h 2880361"/>
              <a:gd name="connsiteX1" fmla="*/ 298953 w 5869305"/>
              <a:gd name="connsiteY1" fmla="*/ 0 h 2880361"/>
              <a:gd name="connsiteX2" fmla="*/ 5570352 w 5869305"/>
              <a:gd name="connsiteY2" fmla="*/ 0 h 2880361"/>
              <a:gd name="connsiteX3" fmla="*/ 5869305 w 5869305"/>
              <a:gd name="connsiteY3" fmla="*/ 298953 h 2880361"/>
              <a:gd name="connsiteX4" fmla="*/ 5869305 w 5869305"/>
              <a:gd name="connsiteY4" fmla="*/ 2581408 h 2880361"/>
              <a:gd name="connsiteX5" fmla="*/ 5570352 w 5869305"/>
              <a:gd name="connsiteY5" fmla="*/ 2880361 h 2880361"/>
              <a:gd name="connsiteX6" fmla="*/ 298953 w 5869305"/>
              <a:gd name="connsiteY6" fmla="*/ 2880361 h 2880361"/>
              <a:gd name="connsiteX7" fmla="*/ 0 w 5869305"/>
              <a:gd name="connsiteY7" fmla="*/ 2581408 h 2880361"/>
              <a:gd name="connsiteX8" fmla="*/ 0 w 5869305"/>
              <a:gd name="connsiteY8" fmla="*/ 298953 h 288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9305" h="2880361" fill="none" extrusionOk="0">
                <a:moveTo>
                  <a:pt x="0" y="298953"/>
                </a:moveTo>
                <a:cubicBezTo>
                  <a:pt x="17853" y="147073"/>
                  <a:pt x="102646" y="-9119"/>
                  <a:pt x="298953" y="0"/>
                </a:cubicBezTo>
                <a:cubicBezTo>
                  <a:pt x="2342480" y="109595"/>
                  <a:pt x="3933429" y="16756"/>
                  <a:pt x="5570352" y="0"/>
                </a:cubicBezTo>
                <a:cubicBezTo>
                  <a:pt x="5718422" y="-14093"/>
                  <a:pt x="5876457" y="160438"/>
                  <a:pt x="5869305" y="298953"/>
                </a:cubicBezTo>
                <a:cubicBezTo>
                  <a:pt x="5812987" y="626355"/>
                  <a:pt x="5902216" y="1904759"/>
                  <a:pt x="5869305" y="2581408"/>
                </a:cubicBezTo>
                <a:cubicBezTo>
                  <a:pt x="5862895" y="2748710"/>
                  <a:pt x="5762333" y="2877665"/>
                  <a:pt x="5570352" y="2880361"/>
                </a:cubicBezTo>
                <a:cubicBezTo>
                  <a:pt x="3212929" y="2744160"/>
                  <a:pt x="2828082" y="2805585"/>
                  <a:pt x="298953" y="2880361"/>
                </a:cubicBezTo>
                <a:cubicBezTo>
                  <a:pt x="128468" y="2872966"/>
                  <a:pt x="-20007" y="2738032"/>
                  <a:pt x="0" y="2581408"/>
                </a:cubicBezTo>
                <a:cubicBezTo>
                  <a:pt x="-157566" y="2303526"/>
                  <a:pt x="130870" y="1394916"/>
                  <a:pt x="0" y="298953"/>
                </a:cubicBezTo>
                <a:close/>
              </a:path>
              <a:path w="5869305" h="2880361" stroke="0" extrusionOk="0">
                <a:moveTo>
                  <a:pt x="0" y="298953"/>
                </a:moveTo>
                <a:cubicBezTo>
                  <a:pt x="-5226" y="122116"/>
                  <a:pt x="141091" y="-9671"/>
                  <a:pt x="298953" y="0"/>
                </a:cubicBezTo>
                <a:cubicBezTo>
                  <a:pt x="916361" y="47539"/>
                  <a:pt x="4144616" y="42437"/>
                  <a:pt x="5570352" y="0"/>
                </a:cubicBezTo>
                <a:cubicBezTo>
                  <a:pt x="5738658" y="-1695"/>
                  <a:pt x="5884604" y="109285"/>
                  <a:pt x="5869305" y="298953"/>
                </a:cubicBezTo>
                <a:cubicBezTo>
                  <a:pt x="5786938" y="971717"/>
                  <a:pt x="5887318" y="1511215"/>
                  <a:pt x="5869305" y="2581408"/>
                </a:cubicBezTo>
                <a:cubicBezTo>
                  <a:pt x="5872637" y="2756446"/>
                  <a:pt x="5719330" y="2863294"/>
                  <a:pt x="5570352" y="2880361"/>
                </a:cubicBezTo>
                <a:cubicBezTo>
                  <a:pt x="3812932" y="2854007"/>
                  <a:pt x="1226289" y="2761505"/>
                  <a:pt x="298953" y="2880361"/>
                </a:cubicBezTo>
                <a:cubicBezTo>
                  <a:pt x="119889" y="2866568"/>
                  <a:pt x="3578" y="2750853"/>
                  <a:pt x="0" y="2581408"/>
                </a:cubicBezTo>
                <a:cubicBezTo>
                  <a:pt x="88535" y="1499778"/>
                  <a:pt x="49637" y="1000128"/>
                  <a:pt x="0" y="298953"/>
                </a:cubicBezTo>
                <a:close/>
              </a:path>
            </a:pathLst>
          </a:custGeom>
          <a:solidFill>
            <a:srgbClr val="FFFFFF"/>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8" name="Google Shape;667;p39"/>
          <p:cNvSpPr txBox="1"/>
          <p:nvPr/>
        </p:nvSpPr>
        <p:spPr>
          <a:xfrm>
            <a:off x="1637347" y="2582595"/>
            <a:ext cx="5869305"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2800" b="1" dirty="0">
                <a:solidFill>
                  <a:srgbClr val="002060"/>
                </a:solidFill>
                <a:latin typeface="Pattaya" panose="00000500000000000000" pitchFamily="2" charset="-34"/>
                <a:ea typeface="Kozuka Mincho Pro H" panose="02020A00000000000000" pitchFamily="18" charset="-128"/>
                <a:cs typeface="Pattaya" panose="00000500000000000000" pitchFamily="2" charset="-34"/>
              </a:rPr>
              <a:t>Luật Bảo vệ, chăm sóc và giáo dục trẻ em là văn bản của Nhà nước nhằm bảo vệ quyền lợi của trẻ em, quy định bổn phận của trẻ em đối với gia đình và xã hội.</a:t>
            </a:r>
            <a:endParaRPr lang="vi-VN" sz="2800" b="1" dirty="0">
              <a:solidFill>
                <a:srgbClr val="002060"/>
              </a:solidFill>
              <a:latin typeface="Pattaya" panose="00000500000000000000" pitchFamily="2" charset="-34"/>
              <a:ea typeface="Kozuka Mincho Pro H" panose="02020A00000000000000" pitchFamily="18" charset="-128"/>
              <a:cs typeface="Pattaya" panose="00000500000000000000" pitchFamily="2" charset="-34"/>
            </a:endParaRPr>
          </a:p>
        </p:txBody>
      </p:sp>
      <p:pic>
        <p:nvPicPr>
          <p:cNvPr id="19" name="Picture 18"/>
          <p:cNvPicPr>
            <a:picLocks noChangeAspect="1"/>
          </p:cNvPicPr>
          <p:nvPr/>
        </p:nvPicPr>
        <p:blipFill>
          <a:blip r:embed="rId2"/>
          <a:stretch>
            <a:fillRect/>
          </a:stretch>
        </p:blipFill>
        <p:spPr>
          <a:xfrm>
            <a:off x="1371321" y="1189465"/>
            <a:ext cx="6401355" cy="1072989"/>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10"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7375" t="12137" r="18750" b="7811"/>
          <a:stretch>
            <a:fillRect/>
          </a:stretch>
        </p:blipFill>
        <p:spPr>
          <a:xfrm>
            <a:off x="0" y="0"/>
            <a:ext cx="9144000" cy="5296720"/>
          </a:xfrm>
          <a:prstGeom prst="rect">
            <a:avLst/>
          </a:prstGeom>
        </p:spPr>
      </p:pic>
      <p:sp>
        <p:nvSpPr>
          <p:cNvPr id="4" name="Rectangle: Rounded Corners 3"/>
          <p:cNvSpPr/>
          <p:nvPr/>
        </p:nvSpPr>
        <p:spPr>
          <a:xfrm>
            <a:off x="4229100" y="1099634"/>
            <a:ext cx="4217670" cy="3518085"/>
          </a:xfrm>
          <a:custGeom>
            <a:avLst/>
            <a:gdLst>
              <a:gd name="connsiteX0" fmla="*/ 0 w 4217670"/>
              <a:gd name="connsiteY0" fmla="*/ 365142 h 3518085"/>
              <a:gd name="connsiteX1" fmla="*/ 365142 w 4217670"/>
              <a:gd name="connsiteY1" fmla="*/ 0 h 3518085"/>
              <a:gd name="connsiteX2" fmla="*/ 3852528 w 4217670"/>
              <a:gd name="connsiteY2" fmla="*/ 0 h 3518085"/>
              <a:gd name="connsiteX3" fmla="*/ 4217670 w 4217670"/>
              <a:gd name="connsiteY3" fmla="*/ 365142 h 3518085"/>
              <a:gd name="connsiteX4" fmla="*/ 4217670 w 4217670"/>
              <a:gd name="connsiteY4" fmla="*/ 3152943 h 3518085"/>
              <a:gd name="connsiteX5" fmla="*/ 3852528 w 4217670"/>
              <a:gd name="connsiteY5" fmla="*/ 3518085 h 3518085"/>
              <a:gd name="connsiteX6" fmla="*/ 365142 w 4217670"/>
              <a:gd name="connsiteY6" fmla="*/ 3518085 h 3518085"/>
              <a:gd name="connsiteX7" fmla="*/ 0 w 4217670"/>
              <a:gd name="connsiteY7" fmla="*/ 3152943 h 3518085"/>
              <a:gd name="connsiteX8" fmla="*/ 0 w 4217670"/>
              <a:gd name="connsiteY8" fmla="*/ 365142 h 3518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7670" h="3518085" fill="none" extrusionOk="0">
                <a:moveTo>
                  <a:pt x="0" y="365142"/>
                </a:moveTo>
                <a:cubicBezTo>
                  <a:pt x="9223" y="170313"/>
                  <a:pt x="153746" y="-2845"/>
                  <a:pt x="365142" y="0"/>
                </a:cubicBezTo>
                <a:cubicBezTo>
                  <a:pt x="1077958" y="109595"/>
                  <a:pt x="2766553" y="16756"/>
                  <a:pt x="3852528" y="0"/>
                </a:cubicBezTo>
                <a:cubicBezTo>
                  <a:pt x="4043953" y="-8468"/>
                  <a:pt x="4224833" y="190112"/>
                  <a:pt x="4217670" y="365142"/>
                </a:cubicBezTo>
                <a:cubicBezTo>
                  <a:pt x="4161352" y="1020132"/>
                  <a:pt x="4250581" y="2723501"/>
                  <a:pt x="4217670" y="3152943"/>
                </a:cubicBezTo>
                <a:cubicBezTo>
                  <a:pt x="4192547" y="3363209"/>
                  <a:pt x="4093102" y="3514181"/>
                  <a:pt x="3852528" y="3518085"/>
                </a:cubicBezTo>
                <a:cubicBezTo>
                  <a:pt x="2143586" y="3381884"/>
                  <a:pt x="1381136" y="3443309"/>
                  <a:pt x="365142" y="3518085"/>
                </a:cubicBezTo>
                <a:cubicBezTo>
                  <a:pt x="149249" y="3498517"/>
                  <a:pt x="-23228" y="3344756"/>
                  <a:pt x="0" y="3152943"/>
                </a:cubicBezTo>
                <a:cubicBezTo>
                  <a:pt x="-157566" y="2623967"/>
                  <a:pt x="130870" y="794662"/>
                  <a:pt x="0" y="365142"/>
                </a:cubicBezTo>
                <a:close/>
              </a:path>
              <a:path w="4217670" h="3518085" stroke="0" extrusionOk="0">
                <a:moveTo>
                  <a:pt x="0" y="365142"/>
                </a:moveTo>
                <a:cubicBezTo>
                  <a:pt x="-3294" y="156088"/>
                  <a:pt x="185326" y="-29161"/>
                  <a:pt x="365142" y="0"/>
                </a:cubicBezTo>
                <a:cubicBezTo>
                  <a:pt x="897506" y="47539"/>
                  <a:pt x="2352028" y="42437"/>
                  <a:pt x="3852528" y="0"/>
                </a:cubicBezTo>
                <a:cubicBezTo>
                  <a:pt x="4062810" y="-4567"/>
                  <a:pt x="4227078" y="148377"/>
                  <a:pt x="4217670" y="365142"/>
                </a:cubicBezTo>
                <a:cubicBezTo>
                  <a:pt x="4135303" y="1713902"/>
                  <a:pt x="4235683" y="1949465"/>
                  <a:pt x="4217670" y="3152943"/>
                </a:cubicBezTo>
                <a:cubicBezTo>
                  <a:pt x="4219659" y="3360533"/>
                  <a:pt x="4030678" y="3493206"/>
                  <a:pt x="3852528" y="3518085"/>
                </a:cubicBezTo>
                <a:cubicBezTo>
                  <a:pt x="3392976" y="3491731"/>
                  <a:pt x="729838" y="3399229"/>
                  <a:pt x="365142" y="3518085"/>
                </a:cubicBezTo>
                <a:cubicBezTo>
                  <a:pt x="136611" y="3491532"/>
                  <a:pt x="7627" y="3363850"/>
                  <a:pt x="0" y="3152943"/>
                </a:cubicBezTo>
                <a:cubicBezTo>
                  <a:pt x="88535" y="2328398"/>
                  <a:pt x="49637" y="894148"/>
                  <a:pt x="0" y="365142"/>
                </a:cubicBezTo>
                <a:close/>
              </a:path>
            </a:pathLst>
          </a:cu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5"/>
          <p:cNvSpPr/>
          <p:nvPr/>
        </p:nvSpPr>
        <p:spPr>
          <a:xfrm>
            <a:off x="4000500" y="4834890"/>
            <a:ext cx="1383030" cy="308610"/>
          </a:xfrm>
          <a:prstGeom prst="rect">
            <a:avLst/>
          </a:prstGeom>
          <a:solidFill>
            <a:srgbClr val="BB6229"/>
          </a:solidFill>
          <a:ln>
            <a:solidFill>
              <a:srgbClr val="BB6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p:cNvSpPr/>
          <p:nvPr/>
        </p:nvSpPr>
        <p:spPr>
          <a:xfrm>
            <a:off x="3554730" y="308610"/>
            <a:ext cx="2183130" cy="308610"/>
          </a:xfrm>
          <a:prstGeom prst="roundRect">
            <a:avLst/>
          </a:prstGeom>
          <a:solidFill>
            <a:srgbClr val="C8702E"/>
          </a:solidFill>
          <a:ln>
            <a:solidFill>
              <a:srgbClr val="C87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667;p39"/>
          <p:cNvSpPr txBox="1"/>
          <p:nvPr/>
        </p:nvSpPr>
        <p:spPr>
          <a:xfrm>
            <a:off x="3215165" y="1328208"/>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4000" b="1" dirty="0">
                <a:solidFill>
                  <a:srgbClr val="C00000"/>
                </a:solidFill>
                <a:latin typeface="Kristen ITC" panose="03050502040202030202" charset="0"/>
                <a:ea typeface="Kozuka Mincho Pro H" panose="02020A00000000000000" pitchFamily="18" charset="-128"/>
                <a:cs typeface="Kristen ITC" panose="03050502040202030202" charset="0"/>
              </a:rPr>
              <a:t>Giọng đọc</a:t>
            </a:r>
            <a:endParaRPr lang="vi-VN" sz="4000" b="1" dirty="0">
              <a:solidFill>
                <a:srgbClr val="C00000"/>
              </a:solidFill>
              <a:latin typeface="Kristen ITC" panose="03050502040202030202" charset="0"/>
              <a:ea typeface="Kozuka Mincho Pro H" panose="02020A00000000000000" pitchFamily="18" charset="-128"/>
              <a:cs typeface="Kristen ITC" panose="03050502040202030202" charset="0"/>
            </a:endParaRPr>
          </a:p>
        </p:txBody>
      </p:sp>
      <p:sp>
        <p:nvSpPr>
          <p:cNvPr id="9" name="Google Shape;667;p39"/>
          <p:cNvSpPr txBox="1"/>
          <p:nvPr/>
        </p:nvSpPr>
        <p:spPr>
          <a:xfrm>
            <a:off x="4326255" y="2858676"/>
            <a:ext cx="4023359"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457200" indent="-457200">
              <a:buFont typeface="Wingdings" panose="05000000000000000000" pitchFamily="2" charset="2"/>
              <a:buChar char="§"/>
            </a:pPr>
            <a:r>
              <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Đọc bài với giọng thông báo rõ ràng; ngắt giọng làm rõ từng điều luật, từng khoản mục.</a:t>
            </a:r>
            <a:endPar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1"/>
          <a:srcRect l="20125" t="9466" r="29500" b="3993"/>
          <a:stretch>
            <a:fillRect/>
          </a:stretch>
        </p:blipFill>
        <p:spPr>
          <a:xfrm>
            <a:off x="0" y="0"/>
            <a:ext cx="9144000" cy="5164204"/>
          </a:xfrm>
          <a:prstGeom prst="rect">
            <a:avLst/>
          </a:prstGeom>
        </p:spPr>
      </p:pic>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ackgroundRemoval t="49065" b="72430" l="34125" r="44816">
                        <a14:foregroundMark x1="35745" y1="67601" x2="40857" y2="70561"/>
                        <a14:foregroundMark x1="40857" y1="70561" x2="43485" y2="70016"/>
                        <a14:foregroundMark x1="44240" y1="67835" x2="38625" y2="71651"/>
                        <a14:foregroundMark x1="38625" y1="71651" x2="44132" y2="67835"/>
                        <a14:foregroundMark x1="44744" y1="65966" x2="44744" y2="67290"/>
                        <a14:foregroundMark x1="36861" y1="69470" x2="36861" y2="69470"/>
                        <a14:foregroundMark x1="36861" y1="70561" x2="41109" y2="70561"/>
                        <a14:foregroundMark x1="39741" y1="71885" x2="42765" y2="70561"/>
                        <a14:foregroundMark x1="41361" y1="72430" x2="44132" y2="70249"/>
                        <a14:foregroundMark x1="35889" y1="68692" x2="38625" y2="70794"/>
                        <a14:foregroundMark x1="35997" y1="70016" x2="40389" y2="70794"/>
                        <a14:foregroundMark x1="35241" y1="67835" x2="38013" y2="69470"/>
                        <a14:foregroundMark x1="34881" y1="64642" x2="37869" y2="69237"/>
                      </a14:backgroundRemoval>
                    </a14:imgEffect>
                  </a14:imgLayer>
                </a14:imgProps>
              </a:ext>
            </a:extLst>
          </a:blip>
          <a:srcRect l="32875" t="46485" r="53750" b="25659"/>
          <a:stretch>
            <a:fillRect/>
          </a:stretch>
        </p:blipFill>
        <p:spPr>
          <a:xfrm>
            <a:off x="788670" y="2104936"/>
            <a:ext cx="1577340" cy="1518374"/>
          </a:xfrm>
          <a:prstGeom prst="rect">
            <a:avLst/>
          </a:prstGeom>
        </p:spPr>
      </p:pic>
      <p:pic>
        <p:nvPicPr>
          <p:cNvPr id="10" name="Picture 9"/>
          <p:cNvPicPr>
            <a:picLocks noChangeAspect="1"/>
          </p:cNvPicPr>
          <p:nvPr/>
        </p:nvPicPr>
        <p:blipFill rotWithShape="1">
          <a:blip r:embed="rId4">
            <a:extLst>
              <a:ext uri="{BEBA8EAE-BF5A-486C-A8C5-ECC9F3942E4B}">
                <a14:imgProps xmlns:a14="http://schemas.microsoft.com/office/drawing/2010/main">
                  <a14:imgLayer r:embed="rId5">
                    <a14:imgEffect>
                      <a14:backgroundRemoval t="49143" b="72664" l="35025" r="44960">
                        <a14:foregroundMark x1="36357" y1="69470" x2="41973" y2="69393"/>
                        <a14:foregroundMark x1="41973" y1="69393" x2="43233" y2="68380"/>
                        <a14:foregroundMark x1="37617" y1="70249" x2="42873" y2="70483"/>
                        <a14:foregroundMark x1="42873" y1="70483" x2="44492" y2="67835"/>
                        <a14:foregroundMark x1="44996" y1="66433" x2="40101" y2="70950"/>
                        <a14:foregroundMark x1="40101" y1="70950" x2="43988" y2="68614"/>
                        <a14:foregroundMark x1="35853" y1="68614" x2="41109" y2="72664"/>
                        <a14:foregroundMark x1="41109" y1="72664" x2="44492" y2="70249"/>
                        <a14:foregroundMark x1="44744" y1="68380" x2="37365" y2="71885"/>
                        <a14:foregroundMark x1="35601" y1="63785" x2="39597" y2="71340"/>
                        <a14:foregroundMark x1="39597" y1="71340" x2="40749" y2="71340"/>
                        <a14:foregroundMark x1="35997" y1="69704" x2="40857" y2="70016"/>
                        <a14:foregroundMark x1="36717" y1="71028" x2="41253" y2="71028"/>
                        <a14:foregroundMark x1="42981" y1="51012" x2="41721" y2="50545"/>
                      </a14:backgroundRemoval>
                    </a14:imgEffect>
                  </a14:imgLayer>
                </a14:imgProps>
              </a:ext>
            </a:extLst>
          </a:blip>
          <a:srcRect l="33860" t="46451" r="53890" b="25694"/>
          <a:stretch>
            <a:fillRect/>
          </a:stretch>
        </p:blipFill>
        <p:spPr>
          <a:xfrm>
            <a:off x="274320" y="2996908"/>
            <a:ext cx="1577340" cy="1657817"/>
          </a:xfrm>
          <a:prstGeom prst="rect">
            <a:avLst/>
          </a:prstGeom>
        </p:spPr>
      </p:pic>
      <p:pic>
        <p:nvPicPr>
          <p:cNvPr id="11" name="Picture 10"/>
          <p:cNvPicPr>
            <a:picLocks noChangeAspect="1"/>
          </p:cNvPicPr>
          <p:nvPr/>
        </p:nvPicPr>
        <p:blipFill rotWithShape="1">
          <a:blip r:embed="rId2">
            <a:extLst>
              <a:ext uri="{BEBA8EAE-BF5A-486C-A8C5-ECC9F3942E4B}">
                <a14:imgProps xmlns:a14="http://schemas.microsoft.com/office/drawing/2010/main">
                  <a14:imgLayer r:embed="rId3">
                    <a14:imgEffect>
                      <a14:backgroundRemoval t="49065" b="72430" l="34125" r="44816">
                        <a14:foregroundMark x1="35745" y1="67601" x2="40857" y2="70561"/>
                        <a14:foregroundMark x1="40857" y1="70561" x2="43485" y2="70016"/>
                        <a14:foregroundMark x1="44240" y1="67835" x2="38625" y2="71651"/>
                        <a14:foregroundMark x1="38625" y1="71651" x2="44132" y2="67835"/>
                        <a14:foregroundMark x1="44744" y1="65966" x2="44744" y2="67290"/>
                        <a14:foregroundMark x1="36861" y1="69470" x2="36861" y2="69470"/>
                        <a14:foregroundMark x1="36861" y1="70561" x2="41109" y2="70561"/>
                        <a14:foregroundMark x1="39741" y1="71885" x2="42765" y2="70561"/>
                        <a14:foregroundMark x1="41361" y1="72430" x2="44132" y2="70249"/>
                        <a14:foregroundMark x1="35889" y1="68692" x2="38625" y2="70794"/>
                        <a14:foregroundMark x1="35997" y1="70016" x2="40389" y2="70794"/>
                        <a14:foregroundMark x1="35241" y1="67835" x2="38013" y2="69470"/>
                        <a14:foregroundMark x1="34881" y1="64642" x2="37869" y2="69237"/>
                      </a14:backgroundRemoval>
                    </a14:imgEffect>
                  </a14:imgLayer>
                </a14:imgProps>
              </a:ext>
            </a:extLst>
          </a:blip>
          <a:srcRect l="32875" t="46485" r="53750" b="25659"/>
          <a:stretch>
            <a:fillRect/>
          </a:stretch>
        </p:blipFill>
        <p:spPr>
          <a:xfrm>
            <a:off x="6191105" y="3623310"/>
            <a:ext cx="1849900" cy="1780745"/>
          </a:xfrm>
          <a:prstGeom prst="rect">
            <a:avLst/>
          </a:prstGeom>
        </p:spPr>
      </p:pic>
      <p:pic>
        <p:nvPicPr>
          <p:cNvPr id="12" name="Picture 11"/>
          <p:cNvPicPr>
            <a:picLocks noChangeAspect="1"/>
          </p:cNvPicPr>
          <p:nvPr/>
        </p:nvPicPr>
        <p:blipFill rotWithShape="1">
          <a:blip r:embed="rId4">
            <a:extLst>
              <a:ext uri="{BEBA8EAE-BF5A-486C-A8C5-ECC9F3942E4B}">
                <a14:imgProps xmlns:a14="http://schemas.microsoft.com/office/drawing/2010/main">
                  <a14:imgLayer r:embed="rId5">
                    <a14:imgEffect>
                      <a14:backgroundRemoval t="49143" b="72664" l="35025" r="44960">
                        <a14:foregroundMark x1="36357" y1="69470" x2="41973" y2="69393"/>
                        <a14:foregroundMark x1="41973" y1="69393" x2="43233" y2="68380"/>
                        <a14:foregroundMark x1="37617" y1="70249" x2="42873" y2="70483"/>
                        <a14:foregroundMark x1="42873" y1="70483" x2="44492" y2="67835"/>
                        <a14:foregroundMark x1="44996" y1="66433" x2="40101" y2="70950"/>
                        <a14:foregroundMark x1="40101" y1="70950" x2="43988" y2="68614"/>
                        <a14:foregroundMark x1="35853" y1="68614" x2="41109" y2="72664"/>
                        <a14:foregroundMark x1="41109" y1="72664" x2="44492" y2="70249"/>
                        <a14:foregroundMark x1="44744" y1="68380" x2="37365" y2="71885"/>
                        <a14:foregroundMark x1="35601" y1="63785" x2="39597" y2="71340"/>
                        <a14:foregroundMark x1="39597" y1="71340" x2="40749" y2="71340"/>
                        <a14:foregroundMark x1="35997" y1="69704" x2="40857" y2="70016"/>
                        <a14:foregroundMark x1="36717" y1="71028" x2="41253" y2="71028"/>
                        <a14:foregroundMark x1="42981" y1="51012" x2="41721" y2="50545"/>
                      </a14:backgroundRemoval>
                    </a14:imgEffect>
                  </a14:imgLayer>
                </a14:imgProps>
              </a:ext>
            </a:extLst>
          </a:blip>
          <a:srcRect l="33860" t="46451" r="53890" b="25694"/>
          <a:stretch>
            <a:fillRect/>
          </a:stretch>
        </p:blipFill>
        <p:spPr>
          <a:xfrm>
            <a:off x="5048105" y="4143718"/>
            <a:ext cx="1577340" cy="1657817"/>
          </a:xfrm>
          <a:prstGeom prst="rect">
            <a:avLst/>
          </a:prstGeom>
        </p:spPr>
      </p:pic>
      <p:sp>
        <p:nvSpPr>
          <p:cNvPr id="9" name="Rectangle: Rounded Corners 8"/>
          <p:cNvSpPr/>
          <p:nvPr/>
        </p:nvSpPr>
        <p:spPr>
          <a:xfrm>
            <a:off x="407504" y="137381"/>
            <a:ext cx="8388626" cy="4981182"/>
          </a:xfrm>
          <a:prstGeom prst="round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Rectangle 12"/>
          <p:cNvSpPr/>
          <p:nvPr/>
        </p:nvSpPr>
        <p:spPr>
          <a:xfrm>
            <a:off x="1894266" y="229354"/>
            <a:ext cx="5577205" cy="683895"/>
          </a:xfrm>
          <a:prstGeom prst="rect">
            <a:avLst/>
          </a:prstGeom>
          <a:noFill/>
        </p:spPr>
        <p:txBody>
          <a:bodyPr wrap="none" lIns="68580" tIns="34290" rIns="68580" bIns="34290">
            <a:spAutoFit/>
          </a:bodyPr>
          <a:lstStyle/>
          <a:p>
            <a:pPr algn="ctr"/>
            <a:r>
              <a:rPr lang="vi-VN" sz="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Bahnschrift" panose="020B0502040204020203" charset="0"/>
                <a:cs typeface="Bahnschrift" panose="020B0502040204020203" charset="0"/>
              </a:rPr>
              <a:t>Tiêu chí đọc</a:t>
            </a:r>
            <a:r>
              <a:rPr lang="en-SG" sz="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Bahnschrift" panose="020B0502040204020203" charset="0"/>
                <a:cs typeface="Bahnschrift" panose="020B0502040204020203" charset="0"/>
              </a:rPr>
              <a:t> </a:t>
            </a:r>
            <a:r>
              <a:rPr lang="en-SG" sz="40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Bahnschrift" panose="020B0502040204020203" charset="0"/>
                <a:cs typeface="Bahnschrift" panose="020B0502040204020203" charset="0"/>
              </a:rPr>
              <a:t>và</a:t>
            </a:r>
            <a:r>
              <a:rPr lang="en-SG" sz="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Bahnschrift" panose="020B0502040204020203" charset="0"/>
                <a:cs typeface="Bahnschrift" panose="020B0502040204020203" charset="0"/>
              </a:rPr>
              <a:t> </a:t>
            </a:r>
            <a:r>
              <a:rPr lang="en-SG" sz="40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Bahnschrift" panose="020B0502040204020203" charset="0"/>
                <a:cs typeface="Bahnschrift" panose="020B0502040204020203" charset="0"/>
              </a:rPr>
              <a:t>nhận</a:t>
            </a:r>
            <a:r>
              <a:rPr lang="en-SG" sz="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Bahnschrift" panose="020B0502040204020203" charset="0"/>
                <a:cs typeface="Bahnschrift" panose="020B0502040204020203" charset="0"/>
              </a:rPr>
              <a:t> </a:t>
            </a:r>
            <a:r>
              <a:rPr lang="en-SG" sz="40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Bahnschrift" panose="020B0502040204020203" charset="0"/>
                <a:cs typeface="Bahnschrift" panose="020B0502040204020203" charset="0"/>
              </a:rPr>
              <a:t>xét</a:t>
            </a:r>
            <a:endParaRPr lang="en-SG" sz="40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Bahnschrift" panose="020B0502040204020203" charset="0"/>
              <a:cs typeface="Bahnschrift" panose="020B0502040204020203" charset="0"/>
            </a:endParaRPr>
          </a:p>
        </p:txBody>
      </p:sp>
      <p:sp>
        <p:nvSpPr>
          <p:cNvPr id="15" name="Rectangle: Rounded Corners 14"/>
          <p:cNvSpPr/>
          <p:nvPr/>
        </p:nvSpPr>
        <p:spPr>
          <a:xfrm>
            <a:off x="426295" y="1442135"/>
            <a:ext cx="3974255"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Đọc</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tiếng</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endPar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endParaRPr>
          </a:p>
          <a:p>
            <a:pPr algn="ct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l</a:t>
            </a:r>
            <a:r>
              <a:rPr lang="vi-VN"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ưu</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loát</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mạch</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lạc</a:t>
            </a:r>
            <a:endParaRPr lang="en-US" sz="2100" b="1" dirty="0">
              <a:solidFill>
                <a:srgbClr val="00B05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7" name="Rectangle: Rounded Corners 16"/>
          <p:cNvSpPr/>
          <p:nvPr/>
        </p:nvSpPr>
        <p:spPr>
          <a:xfrm>
            <a:off x="507214" y="2484757"/>
            <a:ext cx="3974255" cy="817079"/>
          </a:xfrm>
          <a:prstGeom prst="roundRect">
            <a:avLst>
              <a:gd name="adj" fmla="val 5000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cụm</a:t>
            </a:r>
            <a:r>
              <a:rPr lang="en-SG"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rõ</a:t>
            </a:r>
            <a:r>
              <a:rPr lang="en-SG"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nghĩa</a:t>
            </a:r>
            <a:endParaRPr lang="vi-VN" sz="2100" b="1" dirty="0">
              <a:solidFill>
                <a:srgbClr val="0070C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8" name="Rectangle: Rounded Corners 17"/>
          <p:cNvSpPr/>
          <p:nvPr/>
        </p:nvSpPr>
        <p:spPr>
          <a:xfrm>
            <a:off x="426295" y="3523209"/>
            <a:ext cx="3974255" cy="817079"/>
          </a:xfrm>
          <a:prstGeom prst="roundRect">
            <a:avLst>
              <a:gd name="adj" fmla="val 5000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endParaRPr lang="vi-VN" sz="2100" b="1" dirty="0">
              <a:solidFill>
                <a:srgbClr val="7030A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9" name="TextBox 18"/>
          <p:cNvSpPr txBox="1"/>
          <p:nvPr/>
        </p:nvSpPr>
        <p:spPr>
          <a:xfrm>
            <a:off x="1256269" y="956674"/>
            <a:ext cx="2114549" cy="415498"/>
          </a:xfrm>
          <a:prstGeom prst="rect">
            <a:avLst/>
          </a:prstGeom>
          <a:noFill/>
        </p:spPr>
        <p:txBody>
          <a:bodyPr wrap="square" lIns="0" tIns="0" rIns="0" bIns="0" rtlCol="0">
            <a:spAutoFit/>
          </a:bodyPr>
          <a:lstStyle/>
          <a:p>
            <a:pPr algn="ctr"/>
            <a:r>
              <a:rPr lang="en-SG" sz="2700" b="1" dirty="0">
                <a:solidFill>
                  <a:srgbClr val="002060"/>
                </a:solidFill>
                <a:latin typeface="Quicksand" panose="00000500000000000000" pitchFamily="2" charset="0"/>
                <a:cs typeface="Calibri" panose="020F0502020204030204" pitchFamily="34" charset="0"/>
              </a:rPr>
              <a:t>TIÊU CHÍ</a:t>
            </a:r>
            <a:endParaRPr lang="en-US" sz="2700" b="1" dirty="0">
              <a:solidFill>
                <a:srgbClr val="002060"/>
              </a:solidFill>
              <a:latin typeface="Quicksand" panose="00000500000000000000" pitchFamily="2" charset="0"/>
              <a:cs typeface="Calibri" panose="020F0502020204030204" pitchFamily="34" charset="0"/>
            </a:endParaRPr>
          </a:p>
        </p:txBody>
      </p:sp>
      <p:sp>
        <p:nvSpPr>
          <p:cNvPr id="20" name="TextBox 19"/>
          <p:cNvSpPr txBox="1"/>
          <p:nvPr/>
        </p:nvSpPr>
        <p:spPr>
          <a:xfrm>
            <a:off x="4148184" y="1009106"/>
            <a:ext cx="2114549"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Bình</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th</a:t>
            </a:r>
            <a:r>
              <a:rPr lang="vi-VN" sz="2100" b="1" dirty="0">
                <a:solidFill>
                  <a:srgbClr val="002060"/>
                </a:solidFill>
                <a:latin typeface="Quicksand" panose="00000500000000000000" pitchFamily="2" charset="0"/>
                <a:cs typeface="Calibri" panose="020F0502020204030204" pitchFamily="34" charset="0"/>
              </a:rPr>
              <a:t>ường</a:t>
            </a:r>
            <a:endParaRPr lang="en-US" sz="2100" b="1" dirty="0">
              <a:solidFill>
                <a:srgbClr val="002060"/>
              </a:solidFill>
              <a:latin typeface="Quicksand" panose="00000500000000000000" pitchFamily="2" charset="0"/>
              <a:cs typeface="Calibri" panose="020F0502020204030204" pitchFamily="34" charset="0"/>
            </a:endParaRPr>
          </a:p>
        </p:txBody>
      </p:sp>
      <p:sp>
        <p:nvSpPr>
          <p:cNvPr id="21" name="TextBox 20"/>
          <p:cNvSpPr txBox="1"/>
          <p:nvPr/>
        </p:nvSpPr>
        <p:spPr>
          <a:xfrm>
            <a:off x="6148433" y="1033657"/>
            <a:ext cx="937259" cy="323165"/>
          </a:xfrm>
          <a:prstGeom prst="rect">
            <a:avLst/>
          </a:prstGeom>
          <a:noFill/>
        </p:spPr>
        <p:txBody>
          <a:bodyPr wrap="square" lIns="0" tIns="0" rIns="0" bIns="0" rtlCol="0">
            <a:spAutoFit/>
          </a:bodyPr>
          <a:lstStyle/>
          <a:p>
            <a:pPr algn="ctr"/>
            <a:r>
              <a:rPr lang="en-SG" sz="2100" b="1">
                <a:solidFill>
                  <a:srgbClr val="002060"/>
                </a:solidFill>
                <a:latin typeface="Quicksand" panose="00000500000000000000" pitchFamily="2" charset="0"/>
                <a:cs typeface="Calibri" panose="020F0502020204030204" pitchFamily="34" charset="0"/>
              </a:rPr>
              <a:t>Tốt</a:t>
            </a:r>
            <a:endParaRPr lang="en-US" sz="2100" b="1">
              <a:solidFill>
                <a:srgbClr val="002060"/>
              </a:solidFill>
              <a:latin typeface="Quicksand" panose="00000500000000000000" pitchFamily="2" charset="0"/>
              <a:cs typeface="Calibri" panose="020F0502020204030204" pitchFamily="34" charset="0"/>
            </a:endParaRPr>
          </a:p>
        </p:txBody>
      </p:sp>
      <p:sp>
        <p:nvSpPr>
          <p:cNvPr id="22" name="TextBox 21"/>
          <p:cNvSpPr txBox="1"/>
          <p:nvPr/>
        </p:nvSpPr>
        <p:spPr>
          <a:xfrm>
            <a:off x="7296507" y="1009106"/>
            <a:ext cx="1459653"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Rất</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tốt</a:t>
            </a:r>
            <a:endParaRPr lang="en-US" sz="2100" b="1" dirty="0">
              <a:solidFill>
                <a:srgbClr val="002060"/>
              </a:solidFill>
              <a:latin typeface="Quicksand" panose="00000500000000000000" pitchFamily="2" charset="0"/>
              <a:cs typeface="Calibri" panose="020F0502020204030204" pitchFamily="34" charset="0"/>
            </a:endParaRPr>
          </a:p>
        </p:txBody>
      </p:sp>
      <p:sp>
        <p:nvSpPr>
          <p:cNvPr id="23" name="Rectangle: Rounded Corners 22"/>
          <p:cNvSpPr/>
          <p:nvPr/>
        </p:nvSpPr>
        <p:spPr>
          <a:xfrm>
            <a:off x="347870" y="4326421"/>
            <a:ext cx="3974255" cy="817079"/>
          </a:xfrm>
          <a:prstGeom prst="roundRect">
            <a:avLst>
              <a:gd name="adj" fmla="val 5000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FF9900"/>
                </a:solidFill>
                <a:latin typeface="AvantGarde" panose="00000400000000000000" pitchFamily="2" charset="0"/>
                <a:ea typeface="AvantGarde" panose="00000400000000000000" pitchFamily="2" charset="0"/>
                <a:cs typeface="AvantGarde" panose="00000400000000000000" pitchFamily="2" charset="0"/>
              </a:rPr>
              <a:t>Giọng đọc phù hợp</a:t>
            </a:r>
            <a:endParaRPr lang="vi-VN" sz="2100" b="1" dirty="0">
              <a:solidFill>
                <a:srgbClr val="FF99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24" name="Group 23"/>
          <p:cNvGrpSpPr/>
          <p:nvPr/>
        </p:nvGrpSpPr>
        <p:grpSpPr>
          <a:xfrm>
            <a:off x="5046801" y="1259883"/>
            <a:ext cx="3220740" cy="966973"/>
            <a:chOff x="5046801" y="1259883"/>
            <a:chExt cx="3220740" cy="966973"/>
          </a:xfrm>
        </p:grpSpPr>
        <p:pic>
          <p:nvPicPr>
            <p:cNvPr id="25" name="Picture 2" descr="Hoa Hướng Dương"/>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a:fillRect/>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Hoa Hướng Dương"/>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a:fillRect/>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Hoa Hướng Dương"/>
            <p:cNvPicPr>
              <a:picLocks noChangeAspect="1" noChangeArrowheads="1"/>
            </p:cNvPicPr>
            <p:nvPr/>
          </p:nvPicPr>
          <p:blipFill rotWithShape="1">
            <a:blip r:embed="rId9">
              <a:extLst>
                <a:ext uri="{BEBA8EAE-BF5A-486C-A8C5-ECC9F3942E4B}">
                  <a14:imgProps xmlns:a14="http://schemas.microsoft.com/office/drawing/2010/main">
                    <a14:imgLayer r:embed="rId7">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a:fillRect/>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 27"/>
          <p:cNvGrpSpPr/>
          <p:nvPr/>
        </p:nvGrpSpPr>
        <p:grpSpPr>
          <a:xfrm>
            <a:off x="5046801" y="2203996"/>
            <a:ext cx="3220740" cy="966973"/>
            <a:chOff x="5046801" y="1259883"/>
            <a:chExt cx="3220740" cy="966973"/>
          </a:xfrm>
        </p:grpSpPr>
        <p:pic>
          <p:nvPicPr>
            <p:cNvPr id="29" name="Picture 2" descr="Hoa Hướng Dương"/>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a:fillRect/>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Hoa Hướng Dương"/>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a:fillRect/>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Hoa Hướng Dương"/>
            <p:cNvPicPr>
              <a:picLocks noChangeAspect="1" noChangeArrowheads="1"/>
            </p:cNvPicPr>
            <p:nvPr/>
          </p:nvPicPr>
          <p:blipFill rotWithShape="1">
            <a:blip r:embed="rId9">
              <a:extLst>
                <a:ext uri="{BEBA8EAE-BF5A-486C-A8C5-ECC9F3942E4B}">
                  <a14:imgProps xmlns:a14="http://schemas.microsoft.com/office/drawing/2010/main">
                    <a14:imgLayer r:embed="rId7">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a:fillRect/>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p:cNvGrpSpPr/>
          <p:nvPr/>
        </p:nvGrpSpPr>
        <p:grpSpPr>
          <a:xfrm>
            <a:off x="5046801" y="3188482"/>
            <a:ext cx="3220740" cy="966973"/>
            <a:chOff x="5046801" y="1259883"/>
            <a:chExt cx="3220740" cy="966973"/>
          </a:xfrm>
        </p:grpSpPr>
        <p:pic>
          <p:nvPicPr>
            <p:cNvPr id="33" name="Picture 2" descr="Hoa Hướng Dương"/>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a:fillRect/>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Hoa Hướng Dương"/>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a:fillRect/>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Hoa Hướng Dương"/>
            <p:cNvPicPr>
              <a:picLocks noChangeAspect="1" noChangeArrowheads="1"/>
            </p:cNvPicPr>
            <p:nvPr/>
          </p:nvPicPr>
          <p:blipFill rotWithShape="1">
            <a:blip r:embed="rId9">
              <a:extLst>
                <a:ext uri="{BEBA8EAE-BF5A-486C-A8C5-ECC9F3942E4B}">
                  <a14:imgProps xmlns:a14="http://schemas.microsoft.com/office/drawing/2010/main">
                    <a14:imgLayer r:embed="rId7">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a:fillRect/>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 name="Group 35"/>
          <p:cNvGrpSpPr/>
          <p:nvPr/>
        </p:nvGrpSpPr>
        <p:grpSpPr>
          <a:xfrm>
            <a:off x="5059867" y="4153523"/>
            <a:ext cx="3220740" cy="966973"/>
            <a:chOff x="5046801" y="1259883"/>
            <a:chExt cx="3220740" cy="966973"/>
          </a:xfrm>
        </p:grpSpPr>
        <p:pic>
          <p:nvPicPr>
            <p:cNvPr id="37" name="Picture 2" descr="Hoa Hướng Dương"/>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a:fillRect/>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Hoa Hướng Dương"/>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a:fillRect/>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Hoa Hướng Dương"/>
            <p:cNvPicPr>
              <a:picLocks noChangeAspect="1" noChangeArrowheads="1"/>
            </p:cNvPicPr>
            <p:nvPr/>
          </p:nvPicPr>
          <p:blipFill rotWithShape="1">
            <a:blip r:embed="rId9">
              <a:extLst>
                <a:ext uri="{BEBA8EAE-BF5A-486C-A8C5-ECC9F3942E4B}">
                  <a14:imgProps xmlns:a14="http://schemas.microsoft.com/office/drawing/2010/main">
                    <a14:imgLayer r:embed="rId7">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a:fillRect/>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80">
                                          <p:stCondLst>
                                            <p:cond delay="0"/>
                                          </p:stCondLst>
                                        </p:cTn>
                                        <p:tgtEl>
                                          <p:spTgt spid="15"/>
                                        </p:tgtEl>
                                      </p:cBhvr>
                                    </p:animEffect>
                                    <p:anim calcmode="lin" valueType="num">
                                      <p:cBhvr>
                                        <p:cTn id="1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8" dur="26">
                                          <p:stCondLst>
                                            <p:cond delay="650"/>
                                          </p:stCondLst>
                                        </p:cTn>
                                        <p:tgtEl>
                                          <p:spTgt spid="15"/>
                                        </p:tgtEl>
                                      </p:cBhvr>
                                      <p:to x="100000" y="60000"/>
                                    </p:animScale>
                                    <p:animScale>
                                      <p:cBhvr>
                                        <p:cTn id="19" dur="166" decel="50000">
                                          <p:stCondLst>
                                            <p:cond delay="676"/>
                                          </p:stCondLst>
                                        </p:cTn>
                                        <p:tgtEl>
                                          <p:spTgt spid="15"/>
                                        </p:tgtEl>
                                      </p:cBhvr>
                                      <p:to x="100000" y="100000"/>
                                    </p:animScale>
                                    <p:animScale>
                                      <p:cBhvr>
                                        <p:cTn id="20" dur="26">
                                          <p:stCondLst>
                                            <p:cond delay="1312"/>
                                          </p:stCondLst>
                                        </p:cTn>
                                        <p:tgtEl>
                                          <p:spTgt spid="15"/>
                                        </p:tgtEl>
                                      </p:cBhvr>
                                      <p:to x="100000" y="80000"/>
                                    </p:animScale>
                                    <p:animScale>
                                      <p:cBhvr>
                                        <p:cTn id="21" dur="166" decel="50000">
                                          <p:stCondLst>
                                            <p:cond delay="1338"/>
                                          </p:stCondLst>
                                        </p:cTn>
                                        <p:tgtEl>
                                          <p:spTgt spid="15"/>
                                        </p:tgtEl>
                                      </p:cBhvr>
                                      <p:to x="100000" y="100000"/>
                                    </p:animScale>
                                    <p:animScale>
                                      <p:cBhvr>
                                        <p:cTn id="22" dur="26">
                                          <p:stCondLst>
                                            <p:cond delay="1642"/>
                                          </p:stCondLst>
                                        </p:cTn>
                                        <p:tgtEl>
                                          <p:spTgt spid="15"/>
                                        </p:tgtEl>
                                      </p:cBhvr>
                                      <p:to x="100000" y="90000"/>
                                    </p:animScale>
                                    <p:animScale>
                                      <p:cBhvr>
                                        <p:cTn id="23" dur="166" decel="50000">
                                          <p:stCondLst>
                                            <p:cond delay="1668"/>
                                          </p:stCondLst>
                                        </p:cTn>
                                        <p:tgtEl>
                                          <p:spTgt spid="15"/>
                                        </p:tgtEl>
                                      </p:cBhvr>
                                      <p:to x="100000" y="100000"/>
                                    </p:animScale>
                                    <p:animScale>
                                      <p:cBhvr>
                                        <p:cTn id="24" dur="26">
                                          <p:stCondLst>
                                            <p:cond delay="1808"/>
                                          </p:stCondLst>
                                        </p:cTn>
                                        <p:tgtEl>
                                          <p:spTgt spid="15"/>
                                        </p:tgtEl>
                                      </p:cBhvr>
                                      <p:to x="100000" y="95000"/>
                                    </p:animScale>
                                    <p:animScale>
                                      <p:cBhvr>
                                        <p:cTn id="25" dur="166" decel="50000">
                                          <p:stCondLst>
                                            <p:cond delay="1834"/>
                                          </p:stCondLst>
                                        </p:cTn>
                                        <p:tgtEl>
                                          <p:spTgt spid="15"/>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80">
                                          <p:stCondLst>
                                            <p:cond delay="0"/>
                                          </p:stCondLst>
                                        </p:cTn>
                                        <p:tgtEl>
                                          <p:spTgt spid="17"/>
                                        </p:tgtEl>
                                      </p:cBhvr>
                                    </p:animEffect>
                                    <p:anim calcmode="lin" valueType="num">
                                      <p:cBhvr>
                                        <p:cTn id="29"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4" dur="26">
                                          <p:stCondLst>
                                            <p:cond delay="650"/>
                                          </p:stCondLst>
                                        </p:cTn>
                                        <p:tgtEl>
                                          <p:spTgt spid="17"/>
                                        </p:tgtEl>
                                      </p:cBhvr>
                                      <p:to x="100000" y="60000"/>
                                    </p:animScale>
                                    <p:animScale>
                                      <p:cBhvr>
                                        <p:cTn id="35" dur="166" decel="50000">
                                          <p:stCondLst>
                                            <p:cond delay="676"/>
                                          </p:stCondLst>
                                        </p:cTn>
                                        <p:tgtEl>
                                          <p:spTgt spid="17"/>
                                        </p:tgtEl>
                                      </p:cBhvr>
                                      <p:to x="100000" y="100000"/>
                                    </p:animScale>
                                    <p:animScale>
                                      <p:cBhvr>
                                        <p:cTn id="36" dur="26">
                                          <p:stCondLst>
                                            <p:cond delay="1312"/>
                                          </p:stCondLst>
                                        </p:cTn>
                                        <p:tgtEl>
                                          <p:spTgt spid="17"/>
                                        </p:tgtEl>
                                      </p:cBhvr>
                                      <p:to x="100000" y="80000"/>
                                    </p:animScale>
                                    <p:animScale>
                                      <p:cBhvr>
                                        <p:cTn id="37" dur="166" decel="50000">
                                          <p:stCondLst>
                                            <p:cond delay="1338"/>
                                          </p:stCondLst>
                                        </p:cTn>
                                        <p:tgtEl>
                                          <p:spTgt spid="17"/>
                                        </p:tgtEl>
                                      </p:cBhvr>
                                      <p:to x="100000" y="100000"/>
                                    </p:animScale>
                                    <p:animScale>
                                      <p:cBhvr>
                                        <p:cTn id="38" dur="26">
                                          <p:stCondLst>
                                            <p:cond delay="1642"/>
                                          </p:stCondLst>
                                        </p:cTn>
                                        <p:tgtEl>
                                          <p:spTgt spid="17"/>
                                        </p:tgtEl>
                                      </p:cBhvr>
                                      <p:to x="100000" y="90000"/>
                                    </p:animScale>
                                    <p:animScale>
                                      <p:cBhvr>
                                        <p:cTn id="39" dur="166" decel="50000">
                                          <p:stCondLst>
                                            <p:cond delay="1668"/>
                                          </p:stCondLst>
                                        </p:cTn>
                                        <p:tgtEl>
                                          <p:spTgt spid="17"/>
                                        </p:tgtEl>
                                      </p:cBhvr>
                                      <p:to x="100000" y="100000"/>
                                    </p:animScale>
                                    <p:animScale>
                                      <p:cBhvr>
                                        <p:cTn id="40" dur="26">
                                          <p:stCondLst>
                                            <p:cond delay="1808"/>
                                          </p:stCondLst>
                                        </p:cTn>
                                        <p:tgtEl>
                                          <p:spTgt spid="17"/>
                                        </p:tgtEl>
                                      </p:cBhvr>
                                      <p:to x="100000" y="95000"/>
                                    </p:animScale>
                                    <p:animScale>
                                      <p:cBhvr>
                                        <p:cTn id="41" dur="166" decel="50000">
                                          <p:stCondLst>
                                            <p:cond delay="1834"/>
                                          </p:stCondLst>
                                        </p:cTn>
                                        <p:tgtEl>
                                          <p:spTgt spid="17"/>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down)">
                                      <p:cBhvr>
                                        <p:cTn id="44" dur="580">
                                          <p:stCondLst>
                                            <p:cond delay="0"/>
                                          </p:stCondLst>
                                        </p:cTn>
                                        <p:tgtEl>
                                          <p:spTgt spid="18"/>
                                        </p:tgtEl>
                                      </p:cBhvr>
                                    </p:animEffect>
                                    <p:anim calcmode="lin" valueType="num">
                                      <p:cBhvr>
                                        <p:cTn id="45"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50" dur="26">
                                          <p:stCondLst>
                                            <p:cond delay="650"/>
                                          </p:stCondLst>
                                        </p:cTn>
                                        <p:tgtEl>
                                          <p:spTgt spid="18"/>
                                        </p:tgtEl>
                                      </p:cBhvr>
                                      <p:to x="100000" y="60000"/>
                                    </p:animScale>
                                    <p:animScale>
                                      <p:cBhvr>
                                        <p:cTn id="51" dur="166" decel="50000">
                                          <p:stCondLst>
                                            <p:cond delay="676"/>
                                          </p:stCondLst>
                                        </p:cTn>
                                        <p:tgtEl>
                                          <p:spTgt spid="18"/>
                                        </p:tgtEl>
                                      </p:cBhvr>
                                      <p:to x="100000" y="100000"/>
                                    </p:animScale>
                                    <p:animScale>
                                      <p:cBhvr>
                                        <p:cTn id="52" dur="26">
                                          <p:stCondLst>
                                            <p:cond delay="1312"/>
                                          </p:stCondLst>
                                        </p:cTn>
                                        <p:tgtEl>
                                          <p:spTgt spid="18"/>
                                        </p:tgtEl>
                                      </p:cBhvr>
                                      <p:to x="100000" y="80000"/>
                                    </p:animScale>
                                    <p:animScale>
                                      <p:cBhvr>
                                        <p:cTn id="53" dur="166" decel="50000">
                                          <p:stCondLst>
                                            <p:cond delay="1338"/>
                                          </p:stCondLst>
                                        </p:cTn>
                                        <p:tgtEl>
                                          <p:spTgt spid="18"/>
                                        </p:tgtEl>
                                      </p:cBhvr>
                                      <p:to x="100000" y="100000"/>
                                    </p:animScale>
                                    <p:animScale>
                                      <p:cBhvr>
                                        <p:cTn id="54" dur="26">
                                          <p:stCondLst>
                                            <p:cond delay="1642"/>
                                          </p:stCondLst>
                                        </p:cTn>
                                        <p:tgtEl>
                                          <p:spTgt spid="18"/>
                                        </p:tgtEl>
                                      </p:cBhvr>
                                      <p:to x="100000" y="90000"/>
                                    </p:animScale>
                                    <p:animScale>
                                      <p:cBhvr>
                                        <p:cTn id="55" dur="166" decel="50000">
                                          <p:stCondLst>
                                            <p:cond delay="1668"/>
                                          </p:stCondLst>
                                        </p:cTn>
                                        <p:tgtEl>
                                          <p:spTgt spid="18"/>
                                        </p:tgtEl>
                                      </p:cBhvr>
                                      <p:to x="100000" y="100000"/>
                                    </p:animScale>
                                    <p:animScale>
                                      <p:cBhvr>
                                        <p:cTn id="56" dur="26">
                                          <p:stCondLst>
                                            <p:cond delay="1808"/>
                                          </p:stCondLst>
                                        </p:cTn>
                                        <p:tgtEl>
                                          <p:spTgt spid="18"/>
                                        </p:tgtEl>
                                      </p:cBhvr>
                                      <p:to x="100000" y="95000"/>
                                    </p:animScale>
                                    <p:animScale>
                                      <p:cBhvr>
                                        <p:cTn id="57" dur="166" decel="50000">
                                          <p:stCondLst>
                                            <p:cond delay="1834"/>
                                          </p:stCondLst>
                                        </p:cTn>
                                        <p:tgtEl>
                                          <p:spTgt spid="18"/>
                                        </p:tgtEl>
                                      </p:cBhvr>
                                      <p:to x="100000" y="100000"/>
                                    </p:animScale>
                                  </p:childTnLst>
                                </p:cTn>
                              </p:par>
                              <p:par>
                                <p:cTn id="58" presetID="26" presetClass="entr" presetSubtype="0" fill="hold" grpId="0" nodeType="with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down)">
                                      <p:cBhvr>
                                        <p:cTn id="60" dur="580">
                                          <p:stCondLst>
                                            <p:cond delay="0"/>
                                          </p:stCondLst>
                                        </p:cTn>
                                        <p:tgtEl>
                                          <p:spTgt spid="23"/>
                                        </p:tgtEl>
                                      </p:cBhvr>
                                    </p:animEffect>
                                    <p:anim calcmode="lin" valueType="num">
                                      <p:cBhvr>
                                        <p:cTn id="61"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66" dur="26">
                                          <p:stCondLst>
                                            <p:cond delay="650"/>
                                          </p:stCondLst>
                                        </p:cTn>
                                        <p:tgtEl>
                                          <p:spTgt spid="23"/>
                                        </p:tgtEl>
                                      </p:cBhvr>
                                      <p:to x="100000" y="60000"/>
                                    </p:animScale>
                                    <p:animScale>
                                      <p:cBhvr>
                                        <p:cTn id="67" dur="166" decel="50000">
                                          <p:stCondLst>
                                            <p:cond delay="676"/>
                                          </p:stCondLst>
                                        </p:cTn>
                                        <p:tgtEl>
                                          <p:spTgt spid="23"/>
                                        </p:tgtEl>
                                      </p:cBhvr>
                                      <p:to x="100000" y="100000"/>
                                    </p:animScale>
                                    <p:animScale>
                                      <p:cBhvr>
                                        <p:cTn id="68" dur="26">
                                          <p:stCondLst>
                                            <p:cond delay="1312"/>
                                          </p:stCondLst>
                                        </p:cTn>
                                        <p:tgtEl>
                                          <p:spTgt spid="23"/>
                                        </p:tgtEl>
                                      </p:cBhvr>
                                      <p:to x="100000" y="80000"/>
                                    </p:animScale>
                                    <p:animScale>
                                      <p:cBhvr>
                                        <p:cTn id="69" dur="166" decel="50000">
                                          <p:stCondLst>
                                            <p:cond delay="1338"/>
                                          </p:stCondLst>
                                        </p:cTn>
                                        <p:tgtEl>
                                          <p:spTgt spid="23"/>
                                        </p:tgtEl>
                                      </p:cBhvr>
                                      <p:to x="100000" y="100000"/>
                                    </p:animScale>
                                    <p:animScale>
                                      <p:cBhvr>
                                        <p:cTn id="70" dur="26">
                                          <p:stCondLst>
                                            <p:cond delay="1642"/>
                                          </p:stCondLst>
                                        </p:cTn>
                                        <p:tgtEl>
                                          <p:spTgt spid="23"/>
                                        </p:tgtEl>
                                      </p:cBhvr>
                                      <p:to x="100000" y="90000"/>
                                    </p:animScale>
                                    <p:animScale>
                                      <p:cBhvr>
                                        <p:cTn id="71" dur="166" decel="50000">
                                          <p:stCondLst>
                                            <p:cond delay="1668"/>
                                          </p:stCondLst>
                                        </p:cTn>
                                        <p:tgtEl>
                                          <p:spTgt spid="23"/>
                                        </p:tgtEl>
                                      </p:cBhvr>
                                      <p:to x="100000" y="100000"/>
                                    </p:animScale>
                                    <p:animScale>
                                      <p:cBhvr>
                                        <p:cTn id="72" dur="26">
                                          <p:stCondLst>
                                            <p:cond delay="1808"/>
                                          </p:stCondLst>
                                        </p:cTn>
                                        <p:tgtEl>
                                          <p:spTgt spid="23"/>
                                        </p:tgtEl>
                                      </p:cBhvr>
                                      <p:to x="100000" y="95000"/>
                                    </p:animScale>
                                    <p:animScale>
                                      <p:cBhvr>
                                        <p:cTn id="73" dur="166" decel="50000">
                                          <p:stCondLst>
                                            <p:cond delay="1834"/>
                                          </p:stCondLst>
                                        </p:cTn>
                                        <p:tgtEl>
                                          <p:spTgt spid="23"/>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fade">
                                      <p:cBhvr>
                                        <p:cTn id="78" dur="1000"/>
                                        <p:tgtEl>
                                          <p:spTgt spid="20"/>
                                        </p:tgtEl>
                                      </p:cBhvr>
                                    </p:animEffect>
                                    <p:anim calcmode="lin" valueType="num">
                                      <p:cBhvr>
                                        <p:cTn id="79" dur="1000" fill="hold"/>
                                        <p:tgtEl>
                                          <p:spTgt spid="20"/>
                                        </p:tgtEl>
                                        <p:attrNameLst>
                                          <p:attrName>ppt_x</p:attrName>
                                        </p:attrNameLst>
                                      </p:cBhvr>
                                      <p:tavLst>
                                        <p:tav tm="0">
                                          <p:val>
                                            <p:strVal val="#ppt_x"/>
                                          </p:val>
                                        </p:tav>
                                        <p:tav tm="100000">
                                          <p:val>
                                            <p:strVal val="#ppt_x"/>
                                          </p:val>
                                        </p:tav>
                                      </p:tavLst>
                                    </p:anim>
                                    <p:anim calcmode="lin" valueType="num">
                                      <p:cBhvr>
                                        <p:cTn id="80" dur="1000" fill="hold"/>
                                        <p:tgtEl>
                                          <p:spTgt spid="20"/>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1000"/>
                                        <p:tgtEl>
                                          <p:spTgt spid="21"/>
                                        </p:tgtEl>
                                      </p:cBhvr>
                                    </p:animEffect>
                                    <p:anim calcmode="lin" valueType="num">
                                      <p:cBhvr>
                                        <p:cTn id="84" dur="1000" fill="hold"/>
                                        <p:tgtEl>
                                          <p:spTgt spid="21"/>
                                        </p:tgtEl>
                                        <p:attrNameLst>
                                          <p:attrName>ppt_x</p:attrName>
                                        </p:attrNameLst>
                                      </p:cBhvr>
                                      <p:tavLst>
                                        <p:tav tm="0">
                                          <p:val>
                                            <p:strVal val="#ppt_x"/>
                                          </p:val>
                                        </p:tav>
                                        <p:tav tm="100000">
                                          <p:val>
                                            <p:strVal val="#ppt_x"/>
                                          </p:val>
                                        </p:tav>
                                      </p:tavLst>
                                    </p:anim>
                                    <p:anim calcmode="lin" valueType="num">
                                      <p:cBhvr>
                                        <p:cTn id="85" dur="1000" fill="hold"/>
                                        <p:tgtEl>
                                          <p:spTgt spid="21"/>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22"/>
                                        </p:tgtEl>
                                        <p:attrNameLst>
                                          <p:attrName>style.visibility</p:attrName>
                                        </p:attrNameLst>
                                      </p:cBhvr>
                                      <p:to>
                                        <p:strVal val="visible"/>
                                      </p:to>
                                    </p:set>
                                    <p:animEffect transition="in" filter="fade">
                                      <p:cBhvr>
                                        <p:cTn id="88" dur="1000"/>
                                        <p:tgtEl>
                                          <p:spTgt spid="22"/>
                                        </p:tgtEl>
                                      </p:cBhvr>
                                    </p:animEffect>
                                    <p:anim calcmode="lin" valueType="num">
                                      <p:cBhvr>
                                        <p:cTn id="89" dur="1000" fill="hold"/>
                                        <p:tgtEl>
                                          <p:spTgt spid="22"/>
                                        </p:tgtEl>
                                        <p:attrNameLst>
                                          <p:attrName>ppt_x</p:attrName>
                                        </p:attrNameLst>
                                      </p:cBhvr>
                                      <p:tavLst>
                                        <p:tav tm="0">
                                          <p:val>
                                            <p:strVal val="#ppt_x"/>
                                          </p:val>
                                        </p:tav>
                                        <p:tav tm="100000">
                                          <p:val>
                                            <p:strVal val="#ppt_x"/>
                                          </p:val>
                                        </p:tav>
                                      </p:tavLst>
                                    </p:anim>
                                    <p:anim calcmode="lin" valueType="num">
                                      <p:cBhvr>
                                        <p:cTn id="9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500"/>
                                        <p:tgtEl>
                                          <p:spTgt spid="24"/>
                                        </p:tgtEl>
                                      </p:cBhvr>
                                    </p:animEffect>
                                  </p:childTnLst>
                                </p:cTn>
                              </p:par>
                              <p:par>
                                <p:cTn id="96" presetID="10" presetClass="entr" presetSubtype="0" fill="hold" nodeType="withEffect">
                                  <p:stCondLst>
                                    <p:cond delay="0"/>
                                  </p:stCondLst>
                                  <p:childTnLst>
                                    <p:set>
                                      <p:cBhvr>
                                        <p:cTn id="97" dur="1" fill="hold">
                                          <p:stCondLst>
                                            <p:cond delay="0"/>
                                          </p:stCondLst>
                                        </p:cTn>
                                        <p:tgtEl>
                                          <p:spTgt spid="28"/>
                                        </p:tgtEl>
                                        <p:attrNameLst>
                                          <p:attrName>style.visibility</p:attrName>
                                        </p:attrNameLst>
                                      </p:cBhvr>
                                      <p:to>
                                        <p:strVal val="visible"/>
                                      </p:to>
                                    </p:set>
                                    <p:animEffect transition="in" filter="fade">
                                      <p:cBhvr>
                                        <p:cTn id="98" dur="500"/>
                                        <p:tgtEl>
                                          <p:spTgt spid="28"/>
                                        </p:tgtEl>
                                      </p:cBhvr>
                                    </p:animEffect>
                                  </p:childTnLst>
                                </p:cTn>
                              </p:par>
                              <p:par>
                                <p:cTn id="99" presetID="10" presetClass="entr" presetSubtype="0" fill="hold" nodeType="withEffect">
                                  <p:stCondLst>
                                    <p:cond delay="0"/>
                                  </p:stCondLst>
                                  <p:childTnLst>
                                    <p:set>
                                      <p:cBhvr>
                                        <p:cTn id="100" dur="1" fill="hold">
                                          <p:stCondLst>
                                            <p:cond delay="0"/>
                                          </p:stCondLst>
                                        </p:cTn>
                                        <p:tgtEl>
                                          <p:spTgt spid="32"/>
                                        </p:tgtEl>
                                        <p:attrNameLst>
                                          <p:attrName>style.visibility</p:attrName>
                                        </p:attrNameLst>
                                      </p:cBhvr>
                                      <p:to>
                                        <p:strVal val="visible"/>
                                      </p:to>
                                    </p:set>
                                    <p:animEffect transition="in" filter="fade">
                                      <p:cBhvr>
                                        <p:cTn id="101" dur="500"/>
                                        <p:tgtEl>
                                          <p:spTgt spid="32"/>
                                        </p:tgtEl>
                                      </p:cBhvr>
                                    </p:animEffect>
                                  </p:childTnLst>
                                </p:cTn>
                              </p:par>
                              <p:par>
                                <p:cTn id="102" presetID="10" presetClass="entr" presetSubtype="0" fill="hold" nodeType="withEffect">
                                  <p:stCondLst>
                                    <p:cond delay="0"/>
                                  </p:stCondLst>
                                  <p:childTnLst>
                                    <p:set>
                                      <p:cBhvr>
                                        <p:cTn id="103" dur="1" fill="hold">
                                          <p:stCondLst>
                                            <p:cond delay="0"/>
                                          </p:stCondLst>
                                        </p:cTn>
                                        <p:tgtEl>
                                          <p:spTgt spid="36"/>
                                        </p:tgtEl>
                                        <p:attrNameLst>
                                          <p:attrName>style.visibility</p:attrName>
                                        </p:attrNameLst>
                                      </p:cBhvr>
                                      <p:to>
                                        <p:strVal val="visible"/>
                                      </p:to>
                                    </p:set>
                                    <p:animEffect transition="in" filter="fade">
                                      <p:cBhvr>
                                        <p:cTn id="10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19" grpId="0"/>
      <p:bldP spid="20" grpId="0"/>
      <p:bldP spid="21" grpId="0"/>
      <p:bldP spid="22" grpId="0"/>
      <p:bldP spid="2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1"/>
          <a:srcRect b="13986"/>
          <a:stretch>
            <a:fillRect/>
          </a:stretch>
        </p:blipFill>
        <p:spPr>
          <a:xfrm>
            <a:off x="0" y="0"/>
            <a:ext cx="9144000" cy="5143500"/>
          </a:xfrm>
          <a:prstGeom prst="rect">
            <a:avLst/>
          </a:prstGeom>
        </p:spPr>
      </p:pic>
      <p:sp>
        <p:nvSpPr>
          <p:cNvPr id="5" name="Rectangle: Rounded Corners 3"/>
          <p:cNvSpPr/>
          <p:nvPr/>
        </p:nvSpPr>
        <p:spPr>
          <a:xfrm>
            <a:off x="134092" y="279899"/>
            <a:ext cx="8873280" cy="4566421"/>
          </a:xfrm>
          <a:custGeom>
            <a:avLst/>
            <a:gdLst>
              <a:gd name="connsiteX0" fmla="*/ 0 w 8873280"/>
              <a:gd name="connsiteY0" fmla="*/ 473949 h 4566421"/>
              <a:gd name="connsiteX1" fmla="*/ 473949 w 8873280"/>
              <a:gd name="connsiteY1" fmla="*/ 0 h 4566421"/>
              <a:gd name="connsiteX2" fmla="*/ 8399331 w 8873280"/>
              <a:gd name="connsiteY2" fmla="*/ 0 h 4566421"/>
              <a:gd name="connsiteX3" fmla="*/ 8873280 w 8873280"/>
              <a:gd name="connsiteY3" fmla="*/ 473949 h 4566421"/>
              <a:gd name="connsiteX4" fmla="*/ 8873280 w 8873280"/>
              <a:gd name="connsiteY4" fmla="*/ 4092472 h 4566421"/>
              <a:gd name="connsiteX5" fmla="*/ 8399331 w 8873280"/>
              <a:gd name="connsiteY5" fmla="*/ 4566421 h 4566421"/>
              <a:gd name="connsiteX6" fmla="*/ 473949 w 8873280"/>
              <a:gd name="connsiteY6" fmla="*/ 4566421 h 4566421"/>
              <a:gd name="connsiteX7" fmla="*/ 0 w 8873280"/>
              <a:gd name="connsiteY7" fmla="*/ 4092472 h 4566421"/>
              <a:gd name="connsiteX8" fmla="*/ 0 w 8873280"/>
              <a:gd name="connsiteY8" fmla="*/ 473949 h 4566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73280" h="4566421" fill="none" extrusionOk="0">
                <a:moveTo>
                  <a:pt x="0" y="473949"/>
                </a:moveTo>
                <a:cubicBezTo>
                  <a:pt x="12239" y="221262"/>
                  <a:pt x="195995" y="-4735"/>
                  <a:pt x="473949" y="0"/>
                </a:cubicBezTo>
                <a:cubicBezTo>
                  <a:pt x="3776229" y="109595"/>
                  <a:pt x="6617708" y="16756"/>
                  <a:pt x="8399331" y="0"/>
                </a:cubicBezTo>
                <a:cubicBezTo>
                  <a:pt x="8627152" y="-28070"/>
                  <a:pt x="8878646" y="232148"/>
                  <a:pt x="8873280" y="473949"/>
                </a:cubicBezTo>
                <a:cubicBezTo>
                  <a:pt x="8816962" y="1938919"/>
                  <a:pt x="8906191" y="2882951"/>
                  <a:pt x="8873280" y="4092472"/>
                </a:cubicBezTo>
                <a:cubicBezTo>
                  <a:pt x="8842701" y="4364699"/>
                  <a:pt x="8679318" y="4564592"/>
                  <a:pt x="8399331" y="4566421"/>
                </a:cubicBezTo>
                <a:cubicBezTo>
                  <a:pt x="5611935" y="4430220"/>
                  <a:pt x="3669463" y="4491645"/>
                  <a:pt x="473949" y="4566421"/>
                </a:cubicBezTo>
                <a:cubicBezTo>
                  <a:pt x="189653" y="4535427"/>
                  <a:pt x="-16767" y="4347117"/>
                  <a:pt x="0" y="4092472"/>
                </a:cubicBezTo>
                <a:cubicBezTo>
                  <a:pt x="-157566" y="2633222"/>
                  <a:pt x="130870" y="898921"/>
                  <a:pt x="0" y="473949"/>
                </a:cubicBezTo>
                <a:close/>
              </a:path>
              <a:path w="8873280" h="4566421" stroke="0" extrusionOk="0">
                <a:moveTo>
                  <a:pt x="0" y="473949"/>
                </a:moveTo>
                <a:cubicBezTo>
                  <a:pt x="-12166" y="184886"/>
                  <a:pt x="215261" y="-4094"/>
                  <a:pt x="473949" y="0"/>
                </a:cubicBezTo>
                <a:cubicBezTo>
                  <a:pt x="4084491" y="47539"/>
                  <a:pt x="7218900" y="42437"/>
                  <a:pt x="8399331" y="0"/>
                </a:cubicBezTo>
                <a:cubicBezTo>
                  <a:pt x="8691268" y="-15992"/>
                  <a:pt x="8900606" y="168324"/>
                  <a:pt x="8873280" y="473949"/>
                </a:cubicBezTo>
                <a:cubicBezTo>
                  <a:pt x="8790913" y="1372757"/>
                  <a:pt x="8891293" y="2711937"/>
                  <a:pt x="8873280" y="4092472"/>
                </a:cubicBezTo>
                <a:cubicBezTo>
                  <a:pt x="8884838" y="4388675"/>
                  <a:pt x="8639478" y="4543556"/>
                  <a:pt x="8399331" y="4566421"/>
                </a:cubicBezTo>
                <a:cubicBezTo>
                  <a:pt x="6653156" y="4540067"/>
                  <a:pt x="1343669" y="4447565"/>
                  <a:pt x="473949" y="4566421"/>
                </a:cubicBezTo>
                <a:cubicBezTo>
                  <a:pt x="188146" y="4542655"/>
                  <a:pt x="16508" y="4374240"/>
                  <a:pt x="0" y="4092472"/>
                </a:cubicBezTo>
                <a:cubicBezTo>
                  <a:pt x="88535" y="2809654"/>
                  <a:pt x="49637" y="1972022"/>
                  <a:pt x="0" y="473949"/>
                </a:cubicBezTo>
                <a:close/>
              </a:path>
            </a:pathLst>
          </a:custGeom>
          <a:solidFill>
            <a:srgbClr val="FFFFFF"/>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5"/>
          <p:cNvSpPr/>
          <p:nvPr/>
        </p:nvSpPr>
        <p:spPr>
          <a:xfrm>
            <a:off x="817451" y="386999"/>
            <a:ext cx="7713345" cy="560705"/>
          </a:xfrm>
          <a:prstGeom prst="rect">
            <a:avLst/>
          </a:prstGeom>
          <a:noFill/>
        </p:spPr>
        <p:txBody>
          <a:bodyPr wrap="none" lIns="68580" tIns="34290" rIns="68580" bIns="34290">
            <a:spAutoFit/>
          </a:bodyPr>
          <a:lstStyle/>
          <a:p>
            <a:pPr algn="ctr"/>
            <a:r>
              <a:rPr lang="vi-VN" sz="3200" b="1" dirty="0">
                <a:ln w="13462">
                  <a:solidFill>
                    <a:srgbClr val="0070C0"/>
                  </a:solidFill>
                  <a:prstDash val="solid"/>
                </a:ln>
                <a:solidFill>
                  <a:srgbClr val="0070C0"/>
                </a:solidFill>
                <a:latin typeface="Bahnschrift" panose="020B0502040204020203" charset="0"/>
                <a:cs typeface="Bahnschrift" panose="020B0502040204020203" charset="0"/>
              </a:rPr>
              <a:t>Luật Bảo vệ, chăm sóc và giáo dục trẻ em</a:t>
            </a:r>
            <a:endParaRPr lang="en-US" sz="3200" b="1" dirty="0">
              <a:ln w="13462">
                <a:solidFill>
                  <a:srgbClr val="0070C0"/>
                </a:solidFill>
                <a:prstDash val="solid"/>
              </a:ln>
              <a:solidFill>
                <a:srgbClr val="0070C0"/>
              </a:solidFill>
              <a:latin typeface="Bahnschrift" panose="020B0502040204020203" charset="0"/>
              <a:cs typeface="Bahnschrift" panose="020B0502040204020203" charset="0"/>
            </a:endParaRPr>
          </a:p>
        </p:txBody>
      </p:sp>
      <p:sp>
        <p:nvSpPr>
          <p:cNvPr id="2" name="Rectangle 1"/>
          <p:cNvSpPr/>
          <p:nvPr/>
        </p:nvSpPr>
        <p:spPr>
          <a:xfrm>
            <a:off x="324599" y="915826"/>
            <a:ext cx="8530466" cy="3785652"/>
          </a:xfrm>
          <a:prstGeom prst="rect">
            <a:avLst/>
          </a:prstGeom>
        </p:spPr>
        <p:txBody>
          <a:bodyPr wrap="square">
            <a:spAutoFit/>
          </a:bodyPr>
          <a:lstStyle/>
          <a:p>
            <a:pPr algn="just"/>
            <a:r>
              <a:rPr lang="vi-VN" sz="2400" b="1" dirty="0">
                <a:solidFill>
                  <a:srgbClr val="002060"/>
                </a:solidFill>
                <a:latin typeface="Calibri" panose="020F0502020204030204" pitchFamily="34" charset="0"/>
                <a:cs typeface="Calibri" panose="020F0502020204030204" pitchFamily="34" charset="0"/>
              </a:rPr>
              <a:t>Điều 21</a:t>
            </a:r>
            <a:endParaRPr lang="vi-VN" sz="2400" dirty="0">
              <a:solidFill>
                <a:srgbClr val="002060"/>
              </a:solidFill>
              <a:latin typeface="Calibri" panose="020F0502020204030204" pitchFamily="34" charset="0"/>
              <a:cs typeface="Calibri" panose="020F0502020204030204" pitchFamily="34" charset="0"/>
            </a:endParaRPr>
          </a:p>
          <a:p>
            <a:pPr algn="just"/>
            <a:r>
              <a:rPr lang="vi-VN" sz="2400" dirty="0">
                <a:latin typeface="Calibri" panose="020F0502020204030204" pitchFamily="34" charset="0"/>
                <a:cs typeface="Calibri" panose="020F0502020204030204" pitchFamily="34" charset="0"/>
              </a:rPr>
              <a:t>Trẻ em có bổn phận sau đây:</a:t>
            </a:r>
            <a:endParaRPr lang="vi-VN" sz="2400" dirty="0">
              <a:latin typeface="Calibri" panose="020F0502020204030204" pitchFamily="34" charset="0"/>
              <a:cs typeface="Calibri" panose="020F0502020204030204" pitchFamily="34" charset="0"/>
            </a:endParaRPr>
          </a:p>
          <a:p>
            <a:pPr algn="just"/>
            <a:r>
              <a:rPr lang="vi-VN" sz="2400" dirty="0">
                <a:latin typeface="Calibri" panose="020F0502020204030204" pitchFamily="34" charset="0"/>
                <a:cs typeface="Calibri" panose="020F0502020204030204" pitchFamily="34" charset="0"/>
              </a:rPr>
              <a:t>1. Yêu quý, kính trọng, hiếu thảo với ông bà, cha mẹ; kính trọng thầy giáo, cô giáo; lễ phép với </a:t>
            </a:r>
            <a:r>
              <a:rPr lang="vi-VN" sz="2400" dirty="0" err="1">
                <a:latin typeface="Calibri" panose="020F0502020204030204" pitchFamily="34" charset="0"/>
                <a:cs typeface="Calibri" panose="020F0502020204030204" pitchFamily="34" charset="0"/>
              </a:rPr>
              <a:t>người</a:t>
            </a:r>
            <a:r>
              <a:rPr lang="vi-VN" sz="2400" dirty="0">
                <a:latin typeface="Calibri" panose="020F0502020204030204" pitchFamily="34" charset="0"/>
                <a:cs typeface="Calibri" panose="020F0502020204030204" pitchFamily="34" charset="0"/>
              </a:rPr>
              <a:t> </a:t>
            </a:r>
            <a:r>
              <a:rPr lang="vi-VN" sz="2400" dirty="0" err="1">
                <a:latin typeface="Calibri" panose="020F0502020204030204" pitchFamily="34" charset="0"/>
                <a:cs typeface="Calibri" panose="020F0502020204030204" pitchFamily="34" charset="0"/>
              </a:rPr>
              <a:t>lớn</a:t>
            </a:r>
            <a:r>
              <a:rPr lang="en-US" sz="2400" dirty="0">
                <a:latin typeface="Calibri" panose="020F0502020204030204" pitchFamily="34" charset="0"/>
                <a:cs typeface="Calibri" panose="020F0502020204030204" pitchFamily="34" charset="0"/>
              </a:rPr>
              <a:t>,</a:t>
            </a:r>
            <a:r>
              <a:rPr lang="vi-VN" sz="2400" dirty="0">
                <a:latin typeface="Calibri" panose="020F0502020204030204" pitchFamily="34" charset="0"/>
                <a:cs typeface="Calibri" panose="020F0502020204030204" pitchFamily="34" charset="0"/>
              </a:rPr>
              <a:t> thương yêu em nhỏ; đoàn kết với bạn bè; giúp đỡ người già yếu, người khuyết tật, tàn tật, </a:t>
            </a:r>
            <a:r>
              <a:rPr lang="en-US" sz="2400" dirty="0" err="1">
                <a:latin typeface="Calibri" panose="020F0502020204030204" pitchFamily="34" charset="0"/>
                <a:cs typeface="Calibri" panose="020F0502020204030204" pitchFamily="34" charset="0"/>
              </a:rPr>
              <a:t>người</a:t>
            </a:r>
            <a:r>
              <a:rPr lang="en-US" sz="2400" dirty="0">
                <a:latin typeface="Calibri" panose="020F0502020204030204" pitchFamily="34" charset="0"/>
                <a:cs typeface="Calibri" panose="020F0502020204030204" pitchFamily="34" charset="0"/>
              </a:rPr>
              <a:t> </a:t>
            </a:r>
            <a:r>
              <a:rPr lang="vi-VN" sz="2400" dirty="0" err="1">
                <a:latin typeface="Calibri" panose="020F0502020204030204" pitchFamily="34" charset="0"/>
                <a:cs typeface="Calibri" panose="020F0502020204030204" pitchFamily="34" charset="0"/>
              </a:rPr>
              <a:t>gặp</a:t>
            </a:r>
            <a:r>
              <a:rPr lang="vi-VN" sz="2400" dirty="0">
                <a:latin typeface="Calibri" panose="020F0502020204030204" pitchFamily="34" charset="0"/>
                <a:cs typeface="Calibri" panose="020F0502020204030204" pitchFamily="34" charset="0"/>
              </a:rPr>
              <a:t> hoàn cảnh khó khăn theo khả năng của mình.</a:t>
            </a:r>
            <a:endParaRPr lang="vi-VN" sz="2400" dirty="0">
              <a:latin typeface="Calibri" panose="020F0502020204030204" pitchFamily="34" charset="0"/>
              <a:cs typeface="Calibri" panose="020F0502020204030204" pitchFamily="34" charset="0"/>
            </a:endParaRPr>
          </a:p>
          <a:p>
            <a:pPr algn="just"/>
            <a:r>
              <a:rPr lang="vi-VN" sz="2400" dirty="0">
                <a:latin typeface="Calibri" panose="020F0502020204030204" pitchFamily="34" charset="0"/>
                <a:cs typeface="Calibri" panose="020F0502020204030204" pitchFamily="34" charset="0"/>
              </a:rPr>
              <a:t>2. Chăm chỉ học tập, giữ gìn vệ sinh, rèn luyện thân thể, thực hiện trật tự công cộng và an toàn giao thông, giữ gìn của công, tôn trọng tài sản của người khác, bảo vệ môi trường.</a:t>
            </a:r>
            <a:endParaRPr lang="vi-VN" sz="2400" dirty="0">
              <a:latin typeface="Calibri" panose="020F0502020204030204" pitchFamily="34" charset="0"/>
              <a:cs typeface="Calibri" panose="020F0502020204030204" pitchFamily="34" charset="0"/>
            </a:endParaRPr>
          </a:p>
          <a:p>
            <a:pPr algn="just"/>
            <a:r>
              <a:rPr lang="vi-VN" sz="2400" dirty="0">
                <a:latin typeface="Calibri" panose="020F0502020204030204" pitchFamily="34" charset="0"/>
                <a:cs typeface="Calibri" panose="020F0502020204030204" pitchFamily="34" charset="0"/>
              </a:rPr>
              <a:t>3. Yêu lao động, giúp đỡ gia đình làm những việc vừa sức mình.</a:t>
            </a:r>
            <a:endParaRPr lang="vi-VN" sz="2400" dirty="0">
              <a:latin typeface="Calibri" panose="020F0502020204030204" pitchFamily="34" charset="0"/>
              <a:cs typeface="Calibri" panose="020F0502020204030204" pitchFamily="34" charset="0"/>
            </a:endParaRPr>
          </a:p>
        </p:txBody>
      </p:sp>
      <p:cxnSp>
        <p:nvCxnSpPr>
          <p:cNvPr id="7" name="Straight Connector 6"/>
          <p:cNvCxnSpPr/>
          <p:nvPr/>
        </p:nvCxnSpPr>
        <p:spPr>
          <a:xfrm>
            <a:off x="758190" y="2061210"/>
            <a:ext cx="1002030" cy="114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983105" y="2061210"/>
            <a:ext cx="12630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436620" y="2061210"/>
            <a:ext cx="12375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463790" y="2061210"/>
            <a:ext cx="129159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614612" y="2415540"/>
            <a:ext cx="111633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516880" y="2415540"/>
            <a:ext cx="142113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100685" y="2415540"/>
            <a:ext cx="7543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17029" y="2750820"/>
            <a:ext cx="34116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2444031" y="2750820"/>
            <a:ext cx="99258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758190" y="3497580"/>
            <a:ext cx="109347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069907" y="3512820"/>
            <a:ext cx="8162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081587" y="3512820"/>
            <a:ext cx="114585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548562" y="3512820"/>
            <a:ext cx="114585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5516880" y="3882390"/>
            <a:ext cx="71056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7646670" y="3882390"/>
            <a:ext cx="110871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3331845" y="4240530"/>
            <a:ext cx="723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758190" y="4610100"/>
            <a:ext cx="3962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444031" y="4610100"/>
            <a:ext cx="99258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left)">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left)">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wipe(left)">
                                      <p:cBhvr>
                                        <p:cTn id="57" dur="500"/>
                                        <p:tgtEl>
                                          <p:spTgt spid="3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wipe(left)">
                                      <p:cBhvr>
                                        <p:cTn id="62" dur="500"/>
                                        <p:tgtEl>
                                          <p:spTgt spid="3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wipe(left)">
                                      <p:cBhvr>
                                        <p:cTn id="67" dur="500"/>
                                        <p:tgtEl>
                                          <p:spTgt spid="3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wipe(left)">
                                      <p:cBhvr>
                                        <p:cTn id="72" dur="500"/>
                                        <p:tgtEl>
                                          <p:spTgt spid="38"/>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wipe(left)">
                                      <p:cBhvr>
                                        <p:cTn id="77" dur="500"/>
                                        <p:tgtEl>
                                          <p:spTgt spid="41"/>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43"/>
                                        </p:tgtEl>
                                        <p:attrNameLst>
                                          <p:attrName>style.visibility</p:attrName>
                                        </p:attrNameLst>
                                      </p:cBhvr>
                                      <p:to>
                                        <p:strVal val="visible"/>
                                      </p:to>
                                    </p:set>
                                    <p:animEffect transition="in" filter="wipe(left)">
                                      <p:cBhvr>
                                        <p:cTn id="82" dur="500"/>
                                        <p:tgtEl>
                                          <p:spTgt spid="43"/>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45"/>
                                        </p:tgtEl>
                                        <p:attrNameLst>
                                          <p:attrName>style.visibility</p:attrName>
                                        </p:attrNameLst>
                                      </p:cBhvr>
                                      <p:to>
                                        <p:strVal val="visible"/>
                                      </p:to>
                                    </p:set>
                                    <p:animEffect transition="in" filter="wipe(left)">
                                      <p:cBhvr>
                                        <p:cTn id="87" dur="500"/>
                                        <p:tgtEl>
                                          <p:spTgt spid="45"/>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47"/>
                                        </p:tgtEl>
                                        <p:attrNameLst>
                                          <p:attrName>style.visibility</p:attrName>
                                        </p:attrNameLst>
                                      </p:cBhvr>
                                      <p:to>
                                        <p:strVal val="visible"/>
                                      </p:to>
                                    </p:set>
                                    <p:animEffect transition="in" filter="wipe(left)">
                                      <p:cBhvr>
                                        <p:cTn id="9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1"/>
          <a:srcRect l="13372" r="17675"/>
          <a:stretch>
            <a:fillRect/>
          </a:stretch>
        </p:blipFill>
        <p:spPr>
          <a:xfrm>
            <a:off x="0" y="0"/>
            <a:ext cx="9144000" cy="5143500"/>
          </a:xfrm>
          <a:prstGeom prst="rect">
            <a:avLst/>
          </a:prstGeom>
        </p:spPr>
      </p:pic>
      <p:sp>
        <p:nvSpPr>
          <p:cNvPr id="7" name="Rectangle 6"/>
          <p:cNvSpPr/>
          <p:nvPr/>
        </p:nvSpPr>
        <p:spPr>
          <a:xfrm>
            <a:off x="1786270" y="1127050"/>
            <a:ext cx="6262577" cy="3445835"/>
          </a:xfrm>
          <a:prstGeom prst="rect">
            <a:avLst/>
          </a:prstGeom>
          <a:solidFill>
            <a:srgbClr val="FEEAC5"/>
          </a:solidFill>
          <a:ln>
            <a:solidFill>
              <a:srgbClr val="FEEA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ackgroundRemoval t="37150" b="98988" l="14543" r="28186">
                        <a14:foregroundMark x1="21598" y1="37305" x2="18431" y2="43692"/>
                        <a14:foregroundMark x1="18431" y1="43692" x2="18035" y2="45249"/>
                        <a14:foregroundMark x1="15047" y1="45483" x2="15047" y2="45483"/>
                        <a14:foregroundMark x1="14795" y1="53583" x2="14795" y2="48676"/>
                        <a14:foregroundMark x1="26026" y1="72897" x2="28006" y2="85903"/>
                        <a14:foregroundMark x1="28186" y1="79517" x2="28186" y2="82321"/>
                        <a14:foregroundMark x1="19366" y1="83567" x2="16991" y2="92134"/>
                        <a14:foregroundMark x1="16991" y1="92134" x2="20518" y2="97897"/>
                        <a14:foregroundMark x1="20518" y1="97897" x2="24442" y2="97274"/>
                        <a14:foregroundMark x1="24442" y1="97274" x2="24154" y2="84268"/>
                        <a14:foregroundMark x1="24154" y1="84268" x2="23290" y2="80607"/>
                        <a14:foregroundMark x1="16883" y1="98754" x2="26278" y2="98988"/>
                        <a14:foregroundMark x1="25774" y1="95794" x2="27178" y2="94081"/>
                        <a14:foregroundMark x1="18035" y1="64097" x2="19294" y2="68614"/>
                        <a14:foregroundMark x1="22786" y1="46495" x2="23110" y2="55763"/>
                        <a14:foregroundMark x1="15695" y1="69237" x2="14543" y2="79050"/>
                        <a14:foregroundMark x1="14543" y1="79050" x2="16703" y2="77336"/>
                        <a14:backgroundMark x1="24514" y1="38785" x2="27610" y2="51480"/>
                      </a14:backgroundRemoval>
                    </a14:imgEffect>
                  </a14:imgLayer>
                </a14:imgProps>
              </a:ext>
            </a:extLst>
          </a:blip>
          <a:srcRect l="13372" t="33006" r="71180"/>
          <a:stretch>
            <a:fillRect/>
          </a:stretch>
        </p:blipFill>
        <p:spPr>
          <a:xfrm>
            <a:off x="0" y="1697665"/>
            <a:ext cx="2048540" cy="3445835"/>
          </a:xfrm>
          <a:prstGeom prst="rect">
            <a:avLst/>
          </a:prstGeom>
        </p:spPr>
      </p:pic>
      <p:pic>
        <p:nvPicPr>
          <p:cNvPr id="8" name="Picture 7"/>
          <p:cNvPicPr>
            <a:picLocks noChangeAspect="1"/>
          </p:cNvPicPr>
          <p:nvPr/>
        </p:nvPicPr>
        <p:blipFill rotWithShape="1">
          <a:blip r:embed="rId4">
            <a:extLst>
              <a:ext uri="{BEBA8EAE-BF5A-486C-A8C5-ECC9F3942E4B}">
                <a14:imgProps xmlns:a14="http://schemas.microsoft.com/office/drawing/2010/main">
                  <a14:imgLayer r:embed="rId3">
                    <a14:imgEffect>
                      <a14:backgroundRemoval t="56776" b="98131" l="71490" r="86861">
                        <a14:foregroundMark x1="75450" y1="64486" x2="77034" y2="64486"/>
                        <a14:foregroundMark x1="85565" y1="69237" x2="85313" y2="86604"/>
                        <a14:foregroundMark x1="85673" y1="74143" x2="86753" y2="94782"/>
                        <a14:foregroundMark x1="86753" y1="94782" x2="86897" y2="95561"/>
                        <a14:foregroundMark x1="84593" y1="98131" x2="82937" y2="97741"/>
                        <a14:foregroundMark x1="78114" y1="66900" x2="81749" y2="66900"/>
                        <a14:foregroundMark x1="77106" y1="62617" x2="78438" y2="63474"/>
                        <a14:foregroundMark x1="79266" y1="64720" x2="79266" y2="64720"/>
                        <a14:foregroundMark x1="77682" y1="69237" x2="82073" y2="69470"/>
                        <a14:foregroundMark x1="80994" y1="69470" x2="78006" y2="69237"/>
                        <a14:backgroundMark x1="73434" y1="66044" x2="73434" y2="66044"/>
                        <a14:backgroundMark x1="72354" y1="66044" x2="72714" y2="72040"/>
                        <a14:backgroundMark x1="72966" y1="71573" x2="72858" y2="75623"/>
                        <a14:backgroundMark x1="74946" y1="61293" x2="75954" y2="59112"/>
                        <a14:backgroundMark x1="73290" y1="68146" x2="72858" y2="72430"/>
                      </a14:backgroundRemoval>
                    </a14:imgEffect>
                  </a14:imgLayer>
                </a14:imgProps>
              </a:ext>
            </a:extLst>
          </a:blip>
          <a:srcRect l="69870" t="52024" r="12972"/>
          <a:stretch>
            <a:fillRect/>
          </a:stretch>
        </p:blipFill>
        <p:spPr>
          <a:xfrm>
            <a:off x="7240766" y="2264737"/>
            <a:ext cx="2275369" cy="2931928"/>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3">
                    <a14:imgEffect>
                      <a14:backgroundRemoval t="3427" b="13474" l="32973" r="67387">
                        <a14:foregroundMark x1="33081" y1="6698" x2="35817" y2="8178"/>
                        <a14:foregroundMark x1="64723" y1="9268" x2="66487" y2="6698"/>
                        <a14:foregroundMark x1="66631" y1="11994" x2="67135" y2="13084"/>
                        <a14:foregroundMark x1="67387" y1="6464" x2="67315" y2="6698"/>
                        <a14:foregroundMark x1="67315" y1="6698" x2="67315" y2="6698"/>
                      </a14:backgroundRemoval>
                    </a14:imgEffect>
                  </a14:imgLayer>
                </a14:imgProps>
              </a:ext>
            </a:extLst>
          </a:blip>
          <a:srcRect l="31546" t="2205" r="31973" b="85185"/>
          <a:stretch>
            <a:fillRect/>
          </a:stretch>
        </p:blipFill>
        <p:spPr>
          <a:xfrm>
            <a:off x="2259418" y="-127596"/>
            <a:ext cx="5316279" cy="1492101"/>
          </a:xfrm>
          <a:prstGeom prst="rect">
            <a:avLst/>
          </a:prstGeom>
        </p:spPr>
      </p:pic>
      <p:sp>
        <p:nvSpPr>
          <p:cNvPr id="10" name="Rectangle: Rounded Corners 9"/>
          <p:cNvSpPr/>
          <p:nvPr/>
        </p:nvSpPr>
        <p:spPr>
          <a:xfrm>
            <a:off x="3870251" y="244547"/>
            <a:ext cx="2264735" cy="552895"/>
          </a:xfrm>
          <a:prstGeom prst="roundRect">
            <a:avLst/>
          </a:prstGeom>
          <a:solidFill>
            <a:srgbClr val="F8A711"/>
          </a:solidFill>
          <a:ln>
            <a:solidFill>
              <a:srgbClr val="F8A7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919178" y="1548739"/>
            <a:ext cx="6002078" cy="1091427"/>
          </a:xfrm>
          <a:prstGeom prst="roundRect">
            <a:avLst/>
          </a:prstGeom>
          <a:noFill/>
        </p:spPr>
        <p:txBody>
          <a:bodyPr wrap="square" lIns="0" tIns="0" rIns="0" bIns="0" rtlCol="0">
            <a:spAutoFit/>
          </a:bodyPr>
          <a:lstStyle/>
          <a:p>
            <a:pPr algn="ctr"/>
            <a:r>
              <a:rPr lang="vi-VN"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rPr>
              <a:t>1)</a:t>
            </a:r>
            <a:r>
              <a:rPr lang="vi-VN" sz="3200" b="1" dirty="0">
                <a:solidFill>
                  <a:schemeClr val="accent2">
                    <a:lumMod val="50000"/>
                  </a:schemeClr>
                </a:solidFill>
                <a:latin typeface="iCiel Pony" panose="02000000000000000000" pitchFamily="2" charset="0"/>
                <a:ea typeface="AvantGarde" panose="00000400000000000000" pitchFamily="2" charset="0"/>
                <a:cs typeface="AvantGarde" panose="00000400000000000000" pitchFamily="2" charset="0"/>
              </a:rPr>
              <a:t> </a:t>
            </a:r>
            <a:r>
              <a:rPr lang="en-SG" sz="3200" b="1" dirty="0" err="1">
                <a:solidFill>
                  <a:schemeClr val="accent2">
                    <a:lumMod val="50000"/>
                  </a:schemeClr>
                </a:solidFill>
                <a:latin typeface="Century Gothic" panose="020B0502020202020204" charset="0"/>
                <a:ea typeface="AvantGarde" panose="00000400000000000000" pitchFamily="2" charset="0"/>
                <a:cs typeface="Century Gothic" panose="020B0502020202020204" charset="0"/>
              </a:rPr>
              <a:t>Đọc</a:t>
            </a:r>
            <a:r>
              <a:rPr lang="en-SG"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rPr>
              <a:t> </a:t>
            </a:r>
            <a:r>
              <a:rPr lang="vi-VN"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rPr>
              <a:t>đúng, trôi chảy; </a:t>
            </a:r>
            <a:endParaRPr lang="vi-VN"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endParaRPr>
          </a:p>
          <a:p>
            <a:pPr algn="ctr"/>
            <a:r>
              <a:rPr lang="vi-VN"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rPr>
              <a:t>đọc diễn cảm bài đọc.</a:t>
            </a:r>
            <a:endParaRPr lang="en-US"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endParaRPr>
          </a:p>
        </p:txBody>
      </p:sp>
      <p:sp>
        <p:nvSpPr>
          <p:cNvPr id="12" name="TextBox 11"/>
          <p:cNvSpPr txBox="1"/>
          <p:nvPr/>
        </p:nvSpPr>
        <p:spPr>
          <a:xfrm>
            <a:off x="1991390" y="2777248"/>
            <a:ext cx="5872716" cy="1091269"/>
          </a:xfrm>
          <a:prstGeom prst="roundRect">
            <a:avLst/>
          </a:prstGeom>
          <a:noFill/>
        </p:spPr>
        <p:txBody>
          <a:bodyPr wrap="square" lIns="0" tIns="0" rIns="0" bIns="0" rtlCol="0">
            <a:spAutoFit/>
          </a:bodyPr>
          <a:lstStyle/>
          <a:p>
            <a:pPr algn="ctr"/>
            <a:r>
              <a:rPr lang="en-SG" sz="3200" b="1" dirty="0">
                <a:solidFill>
                  <a:srgbClr val="002060"/>
                </a:solidFill>
                <a:latin typeface="Century Gothic" panose="020B0502020202020204" charset="0"/>
                <a:ea typeface="AvantGarde" panose="00000400000000000000" pitchFamily="2" charset="0"/>
                <a:cs typeface="Century Gothic" panose="020B0502020202020204" charset="0"/>
              </a:rPr>
              <a:t>2) </a:t>
            </a:r>
            <a:r>
              <a:rPr lang="en-SG" sz="3200" b="1" dirty="0" err="1">
                <a:solidFill>
                  <a:srgbClr val="002060"/>
                </a:solidFill>
                <a:latin typeface="Century Gothic" panose="020B0502020202020204" charset="0"/>
                <a:ea typeface="AvantGarde" panose="00000400000000000000" pitchFamily="2" charset="0"/>
                <a:cs typeface="Century Gothic" panose="020B0502020202020204" charset="0"/>
              </a:rPr>
              <a:t>Trình</a:t>
            </a:r>
            <a:r>
              <a:rPr lang="en-SG" sz="3200" b="1" dirty="0">
                <a:solidFill>
                  <a:srgbClr val="002060"/>
                </a:solidFill>
                <a:latin typeface="Century Gothic" panose="020B0502020202020204" charset="0"/>
                <a:ea typeface="AvantGarde" panose="00000400000000000000" pitchFamily="2" charset="0"/>
                <a:cs typeface="Century Gothic" panose="020B0502020202020204" charset="0"/>
              </a:rPr>
              <a:t> </a:t>
            </a:r>
            <a:r>
              <a:rPr lang="en-SG" sz="3200" b="1" dirty="0" err="1">
                <a:solidFill>
                  <a:srgbClr val="002060"/>
                </a:solidFill>
                <a:latin typeface="Century Gothic" panose="020B0502020202020204" charset="0"/>
                <a:ea typeface="AvantGarde" panose="00000400000000000000" pitchFamily="2" charset="0"/>
                <a:cs typeface="Century Gothic" panose="020B0502020202020204" charset="0"/>
              </a:rPr>
              <a:t>bày</a:t>
            </a:r>
            <a:r>
              <a:rPr lang="en-SG" sz="3200" b="1" dirty="0">
                <a:solidFill>
                  <a:srgbClr val="002060"/>
                </a:solidFill>
                <a:latin typeface="Century Gothic" panose="020B0502020202020204" charset="0"/>
                <a:ea typeface="AvantGarde" panose="00000400000000000000" pitchFamily="2" charset="0"/>
                <a:cs typeface="Century Gothic" panose="020B0502020202020204" charset="0"/>
              </a:rPr>
              <a:t> đ</a:t>
            </a:r>
            <a:r>
              <a:rPr lang="vi-VN" sz="3200" b="1" dirty="0">
                <a:solidFill>
                  <a:srgbClr val="002060"/>
                </a:solidFill>
                <a:latin typeface="Century Gothic" panose="020B0502020202020204" charset="0"/>
                <a:ea typeface="AvantGarde" panose="00000400000000000000" pitchFamily="2" charset="0"/>
                <a:cs typeface="Century Gothic" panose="020B0502020202020204" charset="0"/>
              </a:rPr>
              <a:t>ược</a:t>
            </a:r>
            <a:r>
              <a:rPr lang="en-SG" sz="3200" b="1" dirty="0">
                <a:solidFill>
                  <a:srgbClr val="002060"/>
                </a:solidFill>
                <a:latin typeface="Century Gothic" panose="020B0502020202020204" charset="0"/>
                <a:ea typeface="AvantGarde" panose="00000400000000000000" pitchFamily="2" charset="0"/>
                <a:cs typeface="Century Gothic" panose="020B0502020202020204" charset="0"/>
              </a:rPr>
              <a:t> </a:t>
            </a:r>
            <a:r>
              <a:rPr lang="en-SG" sz="3200" b="1" dirty="0" err="1">
                <a:solidFill>
                  <a:srgbClr val="002060"/>
                </a:solidFill>
                <a:latin typeface="Century Gothic" panose="020B0502020202020204" charset="0"/>
                <a:ea typeface="AvantGarde" panose="00000400000000000000" pitchFamily="2" charset="0"/>
                <a:cs typeface="Century Gothic" panose="020B0502020202020204" charset="0"/>
              </a:rPr>
              <a:t>nội</a:t>
            </a:r>
            <a:r>
              <a:rPr lang="en-SG" sz="3200" b="1" dirty="0">
                <a:solidFill>
                  <a:srgbClr val="002060"/>
                </a:solidFill>
                <a:latin typeface="Century Gothic" panose="020B0502020202020204" charset="0"/>
                <a:ea typeface="AvantGarde" panose="00000400000000000000" pitchFamily="2" charset="0"/>
                <a:cs typeface="Century Gothic" panose="020B0502020202020204" charset="0"/>
              </a:rPr>
              <a:t> dung</a:t>
            </a:r>
            <a:r>
              <a:rPr lang="vi-VN" sz="3200" b="1" dirty="0">
                <a:solidFill>
                  <a:srgbClr val="002060"/>
                </a:solidFill>
                <a:latin typeface="Century Gothic" panose="020B0502020202020204" charset="0"/>
                <a:ea typeface="AvantGarde" panose="00000400000000000000" pitchFamily="2" charset="0"/>
                <a:cs typeface="Century Gothic" panose="020B0502020202020204" charset="0"/>
              </a:rPr>
              <a:t> của mỗi điều luật.</a:t>
            </a:r>
            <a:endParaRPr lang="en-US" sz="3200" b="1" dirty="0">
              <a:solidFill>
                <a:srgbClr val="002060"/>
              </a:solidFill>
              <a:latin typeface="Century Gothic" panose="020B0502020202020204" charset="0"/>
              <a:ea typeface="AvantGarde" panose="00000400000000000000" pitchFamily="2" charset="0"/>
              <a:cs typeface="Century Gothic" panose="020B0502020202020204" charset="0"/>
            </a:endParaRPr>
          </a:p>
        </p:txBody>
      </p:sp>
      <p:pic>
        <p:nvPicPr>
          <p:cNvPr id="14" name="Picture 13"/>
          <p:cNvPicPr>
            <a:picLocks noChangeAspect="1"/>
          </p:cNvPicPr>
          <p:nvPr/>
        </p:nvPicPr>
        <p:blipFill>
          <a:blip r:embed="rId6"/>
          <a:stretch>
            <a:fillRect/>
          </a:stretch>
        </p:blipFill>
        <p:spPr>
          <a:xfrm>
            <a:off x="3065125" y="196990"/>
            <a:ext cx="3725245" cy="820580"/>
          </a:xfrm>
          <a:prstGeom prst="rect">
            <a:avLst/>
          </a:prstGeom>
        </p:spPr>
      </p:pic>
      <p:pic>
        <p:nvPicPr>
          <p:cNvPr id="15" name="Picture 14"/>
          <p:cNvPicPr>
            <a:picLocks noChangeAspect="1"/>
          </p:cNvPicPr>
          <p:nvPr/>
        </p:nvPicPr>
        <p:blipFill rotWithShape="1">
          <a:blip r:embed="rId7">
            <a:extLst>
              <a:ext uri="{BEBA8EAE-BF5A-486C-A8C5-ECC9F3942E4B}">
                <a14:imgProps xmlns:a14="http://schemas.microsoft.com/office/drawing/2010/main">
                  <a14:imgLayer r:embed="rId8">
                    <a14:imgEffect>
                      <a14:backgroundRemoval t="21963" b="66199" l="43161" r="59395">
                        <a14:foregroundMark x1="48920" y1="21963" x2="52124" y2="24766"/>
                        <a14:foregroundMark x1="45680" y1="39642" x2="43772" y2="46262"/>
                        <a14:foregroundMark x1="43772" y1="46262" x2="43377" y2="54283"/>
                        <a14:foregroundMark x1="43377" y1="54283" x2="45860" y2="61215"/>
                        <a14:foregroundMark x1="46868" y1="63941" x2="50648" y2="66199"/>
                        <a14:foregroundMark x1="50648" y1="66199" x2="53996" y2="65421"/>
                      </a14:backgroundRemoval>
                    </a14:imgEffect>
                  </a14:imgLayer>
                </a14:imgProps>
              </a:ext>
            </a:extLst>
          </a:blip>
          <a:srcRect l="41144" t="19973" r="38514" b="31245"/>
          <a:stretch>
            <a:fillRect/>
          </a:stretch>
        </p:blipFill>
        <p:spPr>
          <a:xfrm>
            <a:off x="1508257" y="1017345"/>
            <a:ext cx="1137898" cy="1321359"/>
          </a:xfrm>
          <a:prstGeom prst="rect">
            <a:avLst/>
          </a:prstGeom>
        </p:spPr>
      </p:pic>
      <p:pic>
        <p:nvPicPr>
          <p:cNvPr id="16" name="Picture 15"/>
          <p:cNvPicPr>
            <a:picLocks noChangeAspect="1"/>
          </p:cNvPicPr>
          <p:nvPr/>
        </p:nvPicPr>
        <p:blipFill rotWithShape="1">
          <a:blip r:embed="rId7">
            <a:extLst>
              <a:ext uri="{BEBA8EAE-BF5A-486C-A8C5-ECC9F3942E4B}">
                <a14:imgProps xmlns:a14="http://schemas.microsoft.com/office/drawing/2010/main">
                  <a14:imgLayer r:embed="rId8">
                    <a14:imgEffect>
                      <a14:backgroundRemoval t="21963" b="66199" l="43161" r="59395">
                        <a14:foregroundMark x1="48920" y1="21963" x2="52124" y2="24766"/>
                        <a14:foregroundMark x1="45680" y1="39642" x2="43772" y2="46262"/>
                        <a14:foregroundMark x1="43772" y1="46262" x2="43377" y2="54283"/>
                        <a14:foregroundMark x1="43377" y1="54283" x2="45860" y2="61215"/>
                        <a14:foregroundMark x1="46868" y1="63941" x2="50648" y2="66199"/>
                        <a14:foregroundMark x1="50648" y1="66199" x2="53996" y2="65421"/>
                      </a14:backgroundRemoval>
                    </a14:imgEffect>
                  </a14:imgLayer>
                </a14:imgProps>
              </a:ext>
            </a:extLst>
          </a:blip>
          <a:srcRect l="41144" t="19973" r="38514" b="31245"/>
          <a:stretch>
            <a:fillRect/>
          </a:stretch>
        </p:blipFill>
        <p:spPr>
          <a:xfrm>
            <a:off x="1338019" y="2409790"/>
            <a:ext cx="1137898" cy="1321359"/>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17375" t="12137" r="18750" b="7811"/>
          <a:stretch>
            <a:fillRect/>
          </a:stretch>
        </p:blipFill>
        <p:spPr>
          <a:xfrm>
            <a:off x="0" y="0"/>
            <a:ext cx="9144000" cy="5296720"/>
          </a:xfrm>
          <a:prstGeom prst="rect">
            <a:avLst/>
          </a:prstGeom>
        </p:spPr>
      </p:pic>
      <p:sp>
        <p:nvSpPr>
          <p:cNvPr id="4" name="Rectangle: Rounded Corners 3"/>
          <p:cNvSpPr/>
          <p:nvPr/>
        </p:nvSpPr>
        <p:spPr>
          <a:xfrm>
            <a:off x="3897630" y="1099635"/>
            <a:ext cx="4549140" cy="3426646"/>
          </a:xfrm>
          <a:custGeom>
            <a:avLst/>
            <a:gdLst>
              <a:gd name="connsiteX0" fmla="*/ 0 w 4549140"/>
              <a:gd name="connsiteY0" fmla="*/ 355652 h 3426646"/>
              <a:gd name="connsiteX1" fmla="*/ 355652 w 4549140"/>
              <a:gd name="connsiteY1" fmla="*/ 0 h 3426646"/>
              <a:gd name="connsiteX2" fmla="*/ 4193488 w 4549140"/>
              <a:gd name="connsiteY2" fmla="*/ 0 h 3426646"/>
              <a:gd name="connsiteX3" fmla="*/ 4549140 w 4549140"/>
              <a:gd name="connsiteY3" fmla="*/ 355652 h 3426646"/>
              <a:gd name="connsiteX4" fmla="*/ 4549140 w 4549140"/>
              <a:gd name="connsiteY4" fmla="*/ 3070994 h 3426646"/>
              <a:gd name="connsiteX5" fmla="*/ 4193488 w 4549140"/>
              <a:gd name="connsiteY5" fmla="*/ 3426646 h 3426646"/>
              <a:gd name="connsiteX6" fmla="*/ 355652 w 4549140"/>
              <a:gd name="connsiteY6" fmla="*/ 3426646 h 3426646"/>
              <a:gd name="connsiteX7" fmla="*/ 0 w 4549140"/>
              <a:gd name="connsiteY7" fmla="*/ 3070994 h 3426646"/>
              <a:gd name="connsiteX8" fmla="*/ 0 w 4549140"/>
              <a:gd name="connsiteY8" fmla="*/ 355652 h 3426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9140" h="3426646" fill="none" extrusionOk="0">
                <a:moveTo>
                  <a:pt x="0" y="355652"/>
                </a:moveTo>
                <a:cubicBezTo>
                  <a:pt x="10339" y="166891"/>
                  <a:pt x="143844" y="-4497"/>
                  <a:pt x="355652" y="0"/>
                </a:cubicBezTo>
                <a:cubicBezTo>
                  <a:pt x="1810452" y="109595"/>
                  <a:pt x="3354504" y="16756"/>
                  <a:pt x="4193488" y="0"/>
                </a:cubicBezTo>
                <a:cubicBezTo>
                  <a:pt x="4377494" y="-10270"/>
                  <a:pt x="4552879" y="173134"/>
                  <a:pt x="4549140" y="355652"/>
                </a:cubicBezTo>
                <a:cubicBezTo>
                  <a:pt x="4492822" y="1304893"/>
                  <a:pt x="4582051" y="2395122"/>
                  <a:pt x="4549140" y="3070994"/>
                </a:cubicBezTo>
                <a:cubicBezTo>
                  <a:pt x="4533521" y="3272764"/>
                  <a:pt x="4403544" y="3425278"/>
                  <a:pt x="4193488" y="3426646"/>
                </a:cubicBezTo>
                <a:cubicBezTo>
                  <a:pt x="3415395" y="3290445"/>
                  <a:pt x="1687320" y="3351870"/>
                  <a:pt x="355652" y="3426646"/>
                </a:cubicBezTo>
                <a:cubicBezTo>
                  <a:pt x="148702" y="3412168"/>
                  <a:pt x="-28216" y="3255451"/>
                  <a:pt x="0" y="3070994"/>
                </a:cubicBezTo>
                <a:cubicBezTo>
                  <a:pt x="-157566" y="1823474"/>
                  <a:pt x="130870" y="1186076"/>
                  <a:pt x="0" y="355652"/>
                </a:cubicBezTo>
                <a:close/>
              </a:path>
              <a:path w="4549140" h="3426646" stroke="0" extrusionOk="0">
                <a:moveTo>
                  <a:pt x="0" y="355652"/>
                </a:moveTo>
                <a:cubicBezTo>
                  <a:pt x="-4773" y="148518"/>
                  <a:pt x="179447" y="-26985"/>
                  <a:pt x="355652" y="0"/>
                </a:cubicBezTo>
                <a:cubicBezTo>
                  <a:pt x="2040407" y="47539"/>
                  <a:pt x="2434822" y="42437"/>
                  <a:pt x="4193488" y="0"/>
                </a:cubicBezTo>
                <a:cubicBezTo>
                  <a:pt x="4404401" y="-7679"/>
                  <a:pt x="4562247" y="138188"/>
                  <a:pt x="4549140" y="355652"/>
                </a:cubicBezTo>
                <a:cubicBezTo>
                  <a:pt x="4466773" y="860240"/>
                  <a:pt x="4567153" y="1923172"/>
                  <a:pt x="4549140" y="3070994"/>
                </a:cubicBezTo>
                <a:cubicBezTo>
                  <a:pt x="4552198" y="3276531"/>
                  <a:pt x="4370582" y="3406195"/>
                  <a:pt x="4193488" y="3426646"/>
                </a:cubicBezTo>
                <a:cubicBezTo>
                  <a:pt x="2667774" y="3400292"/>
                  <a:pt x="1143053" y="3307790"/>
                  <a:pt x="355652" y="3426646"/>
                </a:cubicBezTo>
                <a:cubicBezTo>
                  <a:pt x="137040" y="3404716"/>
                  <a:pt x="18825" y="3290236"/>
                  <a:pt x="0" y="3070994"/>
                </a:cubicBezTo>
                <a:cubicBezTo>
                  <a:pt x="88535" y="1837464"/>
                  <a:pt x="49637" y="1188445"/>
                  <a:pt x="0" y="355652"/>
                </a:cubicBezTo>
                <a:close/>
              </a:path>
            </a:pathLst>
          </a:cu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5"/>
          <p:cNvSpPr/>
          <p:nvPr/>
        </p:nvSpPr>
        <p:spPr>
          <a:xfrm>
            <a:off x="4000500" y="4834890"/>
            <a:ext cx="1383030" cy="308610"/>
          </a:xfrm>
          <a:prstGeom prst="rect">
            <a:avLst/>
          </a:prstGeom>
          <a:solidFill>
            <a:srgbClr val="BB6229"/>
          </a:solidFill>
          <a:ln>
            <a:solidFill>
              <a:srgbClr val="BB6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p:cNvSpPr/>
          <p:nvPr/>
        </p:nvSpPr>
        <p:spPr>
          <a:xfrm>
            <a:off x="3554730" y="308610"/>
            <a:ext cx="2183130" cy="308610"/>
          </a:xfrm>
          <a:prstGeom prst="roundRect">
            <a:avLst/>
          </a:prstGeom>
          <a:solidFill>
            <a:srgbClr val="C8702E"/>
          </a:solidFill>
          <a:ln>
            <a:solidFill>
              <a:srgbClr val="C87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667;p39"/>
          <p:cNvSpPr txBox="1"/>
          <p:nvPr/>
        </p:nvSpPr>
        <p:spPr>
          <a:xfrm>
            <a:off x="3135155" y="1692806"/>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4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Kristen ITC" panose="03050502040202030202" charset="0"/>
                <a:ea typeface="Kozuka Mincho Pro H" panose="02020A00000000000000" pitchFamily="18" charset="-128"/>
                <a:cs typeface="Kristen ITC" panose="03050502040202030202" charset="0"/>
              </a:rPr>
              <a:t>Dặn dò</a:t>
            </a:r>
            <a:endParaRPr lang="vi-VN" sz="4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Kristen ITC" panose="03050502040202030202" charset="0"/>
              <a:ea typeface="Kozuka Mincho Pro H" panose="02020A00000000000000" pitchFamily="18" charset="-128"/>
              <a:cs typeface="Kristen ITC" panose="03050502040202030202" charset="0"/>
            </a:endParaRPr>
          </a:p>
        </p:txBody>
      </p:sp>
      <p:sp>
        <p:nvSpPr>
          <p:cNvPr id="9" name="Google Shape;667;p39"/>
          <p:cNvSpPr txBox="1"/>
          <p:nvPr/>
        </p:nvSpPr>
        <p:spPr>
          <a:xfrm>
            <a:off x="3945890" y="2858677"/>
            <a:ext cx="5194871"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457200" indent="-457200">
              <a:buFontTx/>
              <a:buChar char="-"/>
            </a:pPr>
            <a:r>
              <a:rPr lang="vi-VN" sz="3000" b="1">
                <a:solidFill>
                  <a:srgbClr val="002060"/>
                </a:solidFill>
                <a:latin typeface="AvantGarde" panose="00000400000000000000" pitchFamily="2" charset="0"/>
                <a:ea typeface="AvantGarde" panose="00000400000000000000" pitchFamily="2" charset="0"/>
                <a:cs typeface="AvantGarde" panose="00000400000000000000" pitchFamily="2" charset="0"/>
              </a:rPr>
              <a:t>     Xem </a:t>
            </a:r>
            <a:r>
              <a:rPr lang="vi-VN" sz="30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lại bài đọc</a:t>
            </a:r>
            <a:endParaRPr lang="vi-VN" sz="30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a:p>
            <a:pPr marL="457200" indent="-457200">
              <a:buFontTx/>
              <a:buChar char="-"/>
            </a:pPr>
            <a:r>
              <a:rPr lang="vi-VN" sz="3000" b="1">
                <a:solidFill>
                  <a:srgbClr val="002060"/>
                </a:solidFill>
                <a:latin typeface="AvantGarde" panose="00000400000000000000" pitchFamily="2" charset="0"/>
                <a:ea typeface="AvantGarde" panose="00000400000000000000" pitchFamily="2" charset="0"/>
                <a:cs typeface="AvantGarde" panose="00000400000000000000" pitchFamily="2" charset="0"/>
              </a:rPr>
              <a:t>          Soạn bài:</a:t>
            </a:r>
            <a:endParaRPr lang="vi-VN" sz="3000" b="1">
              <a:solidFill>
                <a:srgbClr val="002060"/>
              </a:solidFill>
              <a:latin typeface="AvantGarde" panose="00000400000000000000" pitchFamily="2" charset="0"/>
              <a:ea typeface="AvantGarde" panose="00000400000000000000" pitchFamily="2" charset="0"/>
              <a:cs typeface="AvantGarde" panose="00000400000000000000" pitchFamily="2" charset="0"/>
            </a:endParaRPr>
          </a:p>
          <a:p>
            <a:r>
              <a:rPr lang="vi-VN" sz="3000" b="1">
                <a:solidFill>
                  <a:srgbClr val="002060"/>
                </a:solidFill>
                <a:latin typeface="AvantGarde" panose="00000400000000000000" pitchFamily="2" charset="0"/>
                <a:ea typeface="AvantGarde" panose="00000400000000000000" pitchFamily="2" charset="0"/>
                <a:cs typeface="AvantGarde" panose="00000400000000000000" pitchFamily="2" charset="0"/>
              </a:rPr>
              <a:t>Sang </a:t>
            </a:r>
            <a:r>
              <a:rPr lang="vi-VN" sz="30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năm con </a:t>
            </a:r>
            <a:r>
              <a:rPr lang="vi-VN" sz="3000" b="1">
                <a:solidFill>
                  <a:srgbClr val="002060"/>
                </a:solidFill>
                <a:latin typeface="AvantGarde" panose="00000400000000000000" pitchFamily="2" charset="0"/>
                <a:ea typeface="AvantGarde" panose="00000400000000000000" pitchFamily="2" charset="0"/>
                <a:cs typeface="AvantGarde" panose="00000400000000000000" pitchFamily="2" charset="0"/>
              </a:rPr>
              <a:t>lên bảy</a:t>
            </a:r>
            <a:endParaRPr lang="vi-VN" sz="30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0" y="0"/>
            <a:ext cx="9144000" cy="5141640"/>
          </a:xfrm>
          <a:prstGeom prst="rect">
            <a:avLst/>
          </a:prstGeom>
        </p:spPr>
      </p:pic>
      <p:sp>
        <p:nvSpPr>
          <p:cNvPr id="4" name="TextBox 3"/>
          <p:cNvSpPr txBox="1"/>
          <p:nvPr/>
        </p:nvSpPr>
        <p:spPr>
          <a:xfrm>
            <a:off x="1385248" y="580030"/>
            <a:ext cx="6033770" cy="922020"/>
          </a:xfrm>
          <a:prstGeom prst="rect">
            <a:avLst/>
          </a:prstGeom>
          <a:noFill/>
        </p:spPr>
        <p:txBody>
          <a:bodyPr wrap="none" rtlCol="0">
            <a:spAutoFit/>
          </a:bodyPr>
          <a:lstStyle/>
          <a:p>
            <a:r>
              <a:rPr lang="vi-VN" sz="5400" dirty="0">
                <a:solidFill>
                  <a:srgbClr val="00B0F0"/>
                </a:solidFill>
                <a:latin typeface="Century Gothic" panose="020B0502020202020204" charset="0"/>
                <a:cs typeface="Century Gothic" panose="020B0502020202020204" charset="0"/>
              </a:rPr>
              <a:t>TRÒ CHƠI Ô CHỮ</a:t>
            </a:r>
            <a:endParaRPr lang="en-US" sz="5400" dirty="0">
              <a:solidFill>
                <a:srgbClr val="00B0F0"/>
              </a:solidFill>
              <a:latin typeface="Century Gothic" panose="020B0502020202020204" charset="0"/>
              <a:cs typeface="Century Gothic" panose="020B0502020202020204" charset="0"/>
            </a:endParaRPr>
          </a:p>
        </p:txBody>
      </p:sp>
      <p:grpSp>
        <p:nvGrpSpPr>
          <p:cNvPr id="5" name="Group 4"/>
          <p:cNvGrpSpPr/>
          <p:nvPr/>
        </p:nvGrpSpPr>
        <p:grpSpPr>
          <a:xfrm>
            <a:off x="2073128" y="1665982"/>
            <a:ext cx="1507589" cy="1507589"/>
            <a:chOff x="1402080" y="386080"/>
            <a:chExt cx="1584960" cy="1584960"/>
          </a:xfrm>
        </p:grpSpPr>
        <p:sp>
          <p:nvSpPr>
            <p:cNvPr id="6" name="Rectangle: Rounded Corners 5">
              <a:hlinkClick r:id="rId2" action="ppaction://hlinksldjump"/>
            </p:cNvPr>
            <p:cNvSpPr/>
            <p:nvPr/>
          </p:nvSpPr>
          <p:spPr>
            <a:xfrm>
              <a:off x="1402080" y="386080"/>
              <a:ext cx="1584960" cy="1584960"/>
            </a:xfrm>
            <a:prstGeom prst="roundRect">
              <a:avLst/>
            </a:prstGeom>
          </p:spPr>
          <p:style>
            <a:lnRef idx="2">
              <a:schemeClr val="accent5"/>
            </a:lnRef>
            <a:fillRef idx="1">
              <a:schemeClr val="lt1"/>
            </a:fillRef>
            <a:effectRef idx="0">
              <a:schemeClr val="accent5"/>
            </a:effectRef>
            <a:fontRef idx="minor">
              <a:schemeClr val="dk1"/>
            </a:fontRef>
          </p:style>
        </p:sp>
        <p:sp>
          <p:nvSpPr>
            <p:cNvPr id="7" name="Rectangle: Rounded Corners 4"/>
            <p:cNvSpPr txBox="1"/>
            <p:nvPr/>
          </p:nvSpPr>
          <p:spPr>
            <a:xfrm>
              <a:off x="1479451" y="421720"/>
              <a:ext cx="1430218" cy="143021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latin typeface="Times New Roman" panose="02020603050405020304" pitchFamily="18" charset="0"/>
                  <a:cs typeface="Times New Roman" panose="02020603050405020304" pitchFamily="18" charset="0"/>
                </a:rPr>
                <a:t>1</a:t>
              </a:r>
              <a:endParaRPr lang="en-US" sz="6500" kern="1200" dirty="0">
                <a:latin typeface="Times New Roman" panose="02020603050405020304" pitchFamily="18" charset="0"/>
                <a:cs typeface="Times New Roman" panose="02020603050405020304" pitchFamily="18" charset="0"/>
              </a:endParaRPr>
            </a:p>
          </p:txBody>
        </p:sp>
      </p:grpSp>
      <p:grpSp>
        <p:nvGrpSpPr>
          <p:cNvPr id="8" name="Group 7"/>
          <p:cNvGrpSpPr/>
          <p:nvPr/>
        </p:nvGrpSpPr>
        <p:grpSpPr>
          <a:xfrm>
            <a:off x="4625680" y="1588611"/>
            <a:ext cx="1584960" cy="1584960"/>
            <a:chOff x="3108960" y="386080"/>
            <a:chExt cx="1584960" cy="1584960"/>
          </a:xfrm>
        </p:grpSpPr>
        <p:sp>
          <p:nvSpPr>
            <p:cNvPr id="9" name="Rectangle: Rounded Corners 8">
              <a:hlinkClick r:id="rId3" action="ppaction://hlinksldjump"/>
            </p:cNvPr>
            <p:cNvSpPr/>
            <p:nvPr/>
          </p:nvSpPr>
          <p:spPr>
            <a:xfrm>
              <a:off x="3108960" y="386080"/>
              <a:ext cx="1584960" cy="1584960"/>
            </a:xfrm>
            <a:prstGeom prst="roundRect">
              <a:avLst/>
            </a:prstGeom>
          </p:spPr>
          <p:style>
            <a:lnRef idx="2">
              <a:schemeClr val="accent6"/>
            </a:lnRef>
            <a:fillRef idx="1">
              <a:schemeClr val="lt1"/>
            </a:fillRef>
            <a:effectRef idx="0">
              <a:schemeClr val="accent6"/>
            </a:effectRef>
            <a:fontRef idx="minor">
              <a:schemeClr val="dk1"/>
            </a:fontRef>
          </p:style>
        </p:sp>
        <p:sp>
          <p:nvSpPr>
            <p:cNvPr id="10" name="Rectangle: Rounded Corners 4"/>
            <p:cNvSpPr txBox="1"/>
            <p:nvPr/>
          </p:nvSpPr>
          <p:spPr>
            <a:xfrm>
              <a:off x="3186331" y="463451"/>
              <a:ext cx="1430218" cy="143021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latin typeface="Times New Roman" panose="02020603050405020304" pitchFamily="18" charset="0"/>
                  <a:cs typeface="Times New Roman" panose="02020603050405020304" pitchFamily="18" charset="0"/>
                </a:rPr>
                <a:t>2</a:t>
              </a:r>
              <a:endParaRPr lang="en-US" sz="6500" kern="1200" dirty="0">
                <a:latin typeface="Times New Roman" panose="02020603050405020304" pitchFamily="18" charset="0"/>
                <a:cs typeface="Times New Roman" panose="02020603050405020304" pitchFamily="18" charset="0"/>
              </a:endParaRPr>
            </a:p>
          </p:txBody>
        </p:sp>
      </p:grpSp>
      <p:grpSp>
        <p:nvGrpSpPr>
          <p:cNvPr id="11" name="Group 10"/>
          <p:cNvGrpSpPr/>
          <p:nvPr/>
        </p:nvGrpSpPr>
        <p:grpSpPr>
          <a:xfrm>
            <a:off x="2034442" y="3409346"/>
            <a:ext cx="1584960" cy="1584960"/>
            <a:chOff x="1402080" y="2092960"/>
            <a:chExt cx="1584960" cy="1584960"/>
          </a:xfrm>
        </p:grpSpPr>
        <p:sp>
          <p:nvSpPr>
            <p:cNvPr id="12" name="Rectangle: Rounded Corners 11">
              <a:hlinkClick r:id="" action="ppaction://noaction"/>
            </p:cNvPr>
            <p:cNvSpPr/>
            <p:nvPr/>
          </p:nvSpPr>
          <p:spPr>
            <a:xfrm>
              <a:off x="1402080" y="2092960"/>
              <a:ext cx="1584960" cy="1584960"/>
            </a:xfrm>
            <a:prstGeom prst="roundRect">
              <a:avLst/>
            </a:prstGeom>
          </p:spPr>
          <p:style>
            <a:lnRef idx="2">
              <a:schemeClr val="accent4"/>
            </a:lnRef>
            <a:fillRef idx="1">
              <a:schemeClr val="lt1"/>
            </a:fillRef>
            <a:effectRef idx="0">
              <a:schemeClr val="accent4"/>
            </a:effectRef>
            <a:fontRef idx="minor">
              <a:schemeClr val="dk1"/>
            </a:fontRef>
          </p:style>
        </p:sp>
        <p:sp>
          <p:nvSpPr>
            <p:cNvPr id="13" name="Rectangle: Rounded Corners 4"/>
            <p:cNvSpPr txBox="1"/>
            <p:nvPr/>
          </p:nvSpPr>
          <p:spPr>
            <a:xfrm>
              <a:off x="1479451" y="2170331"/>
              <a:ext cx="1430218" cy="143021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strike="noStrike" kern="1200" dirty="0">
                  <a:latin typeface="Times New Roman" panose="02020603050405020304" pitchFamily="18" charset="0"/>
                  <a:cs typeface="Times New Roman" panose="02020603050405020304" pitchFamily="18" charset="0"/>
                </a:rPr>
                <a:t>3</a:t>
              </a:r>
              <a:endParaRPr lang="en-US" sz="6500" strike="noStrike" kern="1200" dirty="0">
                <a:latin typeface="Times New Roman" panose="02020603050405020304" pitchFamily="18" charset="0"/>
                <a:cs typeface="Times New Roman" panose="02020603050405020304" pitchFamily="18" charset="0"/>
              </a:endParaRPr>
            </a:p>
          </p:txBody>
        </p:sp>
      </p:grpSp>
      <p:grpSp>
        <p:nvGrpSpPr>
          <p:cNvPr id="14" name="Group 13"/>
          <p:cNvGrpSpPr/>
          <p:nvPr/>
        </p:nvGrpSpPr>
        <p:grpSpPr>
          <a:xfrm>
            <a:off x="4625680" y="3403811"/>
            <a:ext cx="1584960" cy="1507589"/>
            <a:chOff x="3124207" y="2133598"/>
            <a:chExt cx="1584960" cy="1584960"/>
          </a:xfrm>
        </p:grpSpPr>
        <p:sp>
          <p:nvSpPr>
            <p:cNvPr id="15" name="Rectangle: Rounded Corners 14">
              <a:hlinkClick r:id="" action="ppaction://noaction"/>
            </p:cNvPr>
            <p:cNvSpPr/>
            <p:nvPr/>
          </p:nvSpPr>
          <p:spPr>
            <a:xfrm>
              <a:off x="3124207" y="2133598"/>
              <a:ext cx="1584960" cy="1584960"/>
            </a:xfrm>
            <a:prstGeom prst="roundRect">
              <a:avLst/>
            </a:prstGeom>
          </p:spPr>
          <p:style>
            <a:lnRef idx="2">
              <a:schemeClr val="accent3"/>
            </a:lnRef>
            <a:fillRef idx="1">
              <a:schemeClr val="lt1"/>
            </a:fillRef>
            <a:effectRef idx="0">
              <a:schemeClr val="accent3"/>
            </a:effectRef>
            <a:fontRef idx="minor">
              <a:schemeClr val="dk1"/>
            </a:fontRef>
          </p:style>
        </p:sp>
        <p:sp>
          <p:nvSpPr>
            <p:cNvPr id="16" name="Rectangle: Rounded Corners 4"/>
            <p:cNvSpPr txBox="1"/>
            <p:nvPr/>
          </p:nvSpPr>
          <p:spPr>
            <a:xfrm>
              <a:off x="3201578" y="2281285"/>
              <a:ext cx="1430218" cy="143021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latin typeface="Times New Roman" panose="02020603050405020304" pitchFamily="18" charset="0"/>
                  <a:cs typeface="Times New Roman" panose="02020603050405020304" pitchFamily="18" charset="0"/>
                </a:rPr>
                <a:t>4</a:t>
              </a:r>
              <a:endParaRPr lang="en-US" sz="6500" kern="1200" dirty="0">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randombar(horizont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80">
                                          <p:stCondLst>
                                            <p:cond delay="0"/>
                                          </p:stCondLst>
                                        </p:cTn>
                                        <p:tgtEl>
                                          <p:spTgt spid="14"/>
                                        </p:tgtEl>
                                      </p:cBhvr>
                                    </p:animEffect>
                                    <p:anim calcmode="lin" valueType="num">
                                      <p:cBhvr>
                                        <p:cTn id="3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5" dur="26">
                                          <p:stCondLst>
                                            <p:cond delay="650"/>
                                          </p:stCondLst>
                                        </p:cTn>
                                        <p:tgtEl>
                                          <p:spTgt spid="14"/>
                                        </p:tgtEl>
                                      </p:cBhvr>
                                      <p:to x="100000" y="60000"/>
                                    </p:animScale>
                                    <p:animScale>
                                      <p:cBhvr>
                                        <p:cTn id="36" dur="166" decel="50000">
                                          <p:stCondLst>
                                            <p:cond delay="676"/>
                                          </p:stCondLst>
                                        </p:cTn>
                                        <p:tgtEl>
                                          <p:spTgt spid="14"/>
                                        </p:tgtEl>
                                      </p:cBhvr>
                                      <p:to x="100000" y="100000"/>
                                    </p:animScale>
                                    <p:animScale>
                                      <p:cBhvr>
                                        <p:cTn id="37" dur="26">
                                          <p:stCondLst>
                                            <p:cond delay="1312"/>
                                          </p:stCondLst>
                                        </p:cTn>
                                        <p:tgtEl>
                                          <p:spTgt spid="14"/>
                                        </p:tgtEl>
                                      </p:cBhvr>
                                      <p:to x="100000" y="80000"/>
                                    </p:animScale>
                                    <p:animScale>
                                      <p:cBhvr>
                                        <p:cTn id="38" dur="166" decel="50000">
                                          <p:stCondLst>
                                            <p:cond delay="1338"/>
                                          </p:stCondLst>
                                        </p:cTn>
                                        <p:tgtEl>
                                          <p:spTgt spid="14"/>
                                        </p:tgtEl>
                                      </p:cBhvr>
                                      <p:to x="100000" y="100000"/>
                                    </p:animScale>
                                    <p:animScale>
                                      <p:cBhvr>
                                        <p:cTn id="39" dur="26">
                                          <p:stCondLst>
                                            <p:cond delay="1642"/>
                                          </p:stCondLst>
                                        </p:cTn>
                                        <p:tgtEl>
                                          <p:spTgt spid="14"/>
                                        </p:tgtEl>
                                      </p:cBhvr>
                                      <p:to x="100000" y="90000"/>
                                    </p:animScale>
                                    <p:animScale>
                                      <p:cBhvr>
                                        <p:cTn id="40" dur="166" decel="50000">
                                          <p:stCondLst>
                                            <p:cond delay="1668"/>
                                          </p:stCondLst>
                                        </p:cTn>
                                        <p:tgtEl>
                                          <p:spTgt spid="14"/>
                                        </p:tgtEl>
                                      </p:cBhvr>
                                      <p:to x="100000" y="100000"/>
                                    </p:animScale>
                                    <p:animScale>
                                      <p:cBhvr>
                                        <p:cTn id="41" dur="26">
                                          <p:stCondLst>
                                            <p:cond delay="1808"/>
                                          </p:stCondLst>
                                        </p:cTn>
                                        <p:tgtEl>
                                          <p:spTgt spid="14"/>
                                        </p:tgtEl>
                                      </p:cBhvr>
                                      <p:to x="100000" y="95000"/>
                                    </p:animScale>
                                    <p:animScale>
                                      <p:cBhvr>
                                        <p:cTn id="42"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750" y="155533"/>
            <a:ext cx="6364432" cy="881918"/>
          </a:xfrm>
        </p:spPr>
        <p:txBody>
          <a:bodyPr>
            <a:noAutofit/>
          </a:bodyPr>
          <a:lstStyle/>
          <a:p>
            <a:pPr marL="0" indent="0">
              <a:buNone/>
            </a:pPr>
            <a:r>
              <a:rPr lang="en-US" sz="2700" b="1" u="sng"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Câu</a:t>
            </a:r>
            <a:r>
              <a:rPr lang="en-US" sz="2700" b="1" u="sng"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2700" b="1" u="sng"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hỏi</a:t>
            </a:r>
            <a:r>
              <a:rPr lang="en-US" sz="2700" b="1" u="sng"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1</a:t>
            </a:r>
            <a:r>
              <a:rPr lang="en-US" sz="2700" b="1" dirty="0">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Hãy</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điền</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những</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từ</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cho</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sẵn</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có</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màu</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đỏ</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vào</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chỗ</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sz="27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chấm</a:t>
            </a:r>
            <a:r>
              <a:rPr lang="en-US"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a:t>
            </a:r>
            <a:endParaRPr lang="en-US" sz="2700" b="1" dirty="0">
              <a:latin typeface="Times New Roman" panose="02020603050405020304" pitchFamily="18" charset="0"/>
              <a:cs typeface="Times New Roman" panose="02020603050405020304" pitchFamily="18" charset="0"/>
            </a:endParaRPr>
          </a:p>
          <a:p>
            <a:pPr marL="0" indent="0">
              <a:buNone/>
            </a:pPr>
            <a:endParaRPr lang="en-US" sz="27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649807" y="1088469"/>
            <a:ext cx="2057400" cy="461665"/>
          </a:xfrm>
          <a:prstGeom prst="rect">
            <a:avLst/>
          </a:prstGeom>
          <a:noFill/>
        </p:spPr>
        <p:txBody>
          <a:bodyPr wrap="square" rtlCol="0">
            <a:spAutoFit/>
          </a:bodyPr>
          <a:lstStyle/>
          <a:p>
            <a:r>
              <a:rPr lang="en-US" sz="2400" dirty="0">
                <a:solidFill>
                  <a:srgbClr val="FF0000"/>
                </a:solidFill>
              </a:rPr>
              <a:t> </a:t>
            </a:r>
            <a:r>
              <a:rPr lang="en-US" sz="2400" dirty="0" err="1">
                <a:solidFill>
                  <a:srgbClr val="FF0000"/>
                </a:solidFill>
                <a:latin typeface="Times New Roman" panose="02020603050405020304" pitchFamily="18" charset="0"/>
                <a:cs typeface="Times New Roman" panose="02020603050405020304" pitchFamily="18" charset="0"/>
              </a:rPr>
              <a:t>lao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động</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755901" y="1082418"/>
            <a:ext cx="1179368" cy="461665"/>
          </a:xfrm>
          <a:prstGeom prst="rect">
            <a:avLst/>
          </a:prstGeom>
          <a:noFill/>
        </p:spPr>
        <p:txBody>
          <a:bodyPr wrap="square" rtlCol="0">
            <a:spAutoFit/>
          </a:bodyPr>
          <a:lstStyle/>
          <a:p>
            <a:r>
              <a:rPr lang="en-US" sz="2400" dirty="0" err="1">
                <a:solidFill>
                  <a:srgbClr val="FF0000"/>
                </a:solidFill>
                <a:latin typeface="Times New Roman" panose="02020603050405020304" pitchFamily="18" charset="0"/>
                <a:cs typeface="Times New Roman" panose="02020603050405020304" pitchFamily="18" charset="0"/>
              </a:rPr>
              <a:t>bảo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vệ</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5543713" y="1082419"/>
            <a:ext cx="2057400" cy="461665"/>
          </a:xfrm>
          <a:prstGeom prst="rect">
            <a:avLst/>
          </a:prstGeom>
          <a:noFill/>
        </p:spPr>
        <p:txBody>
          <a:bodyPr wrap="square" rtlCol="0">
            <a:spAutoFit/>
          </a:bodyPr>
          <a:lstStyle/>
          <a:p>
            <a:r>
              <a:rPr lang="en-US" sz="2400" dirty="0">
                <a:solidFill>
                  <a:srgbClr val="FF0000"/>
                </a:solidFill>
              </a:rPr>
              <a:t> </a:t>
            </a:r>
            <a:r>
              <a:rPr lang="en-US" sz="2400" dirty="0" err="1">
                <a:solidFill>
                  <a:srgbClr val="FF0000"/>
                </a:solidFill>
                <a:latin typeface="Times New Roman" panose="02020603050405020304" pitchFamily="18" charset="0"/>
                <a:cs typeface="Times New Roman" panose="02020603050405020304" pitchFamily="18" charset="0"/>
              </a:rPr>
              <a:t>công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lập</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563832" y="1659969"/>
            <a:ext cx="6229350"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Trẻ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khỏe</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563832" y="2571750"/>
            <a:ext cx="6229350"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bậc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phí</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563832" y="3657600"/>
            <a:ext cx="6229350"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giúp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vừa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mình</a:t>
            </a:r>
            <a:r>
              <a:rPr lang="en-US"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10" name="Right Arrow 9">
            <a:hlinkClick r:id="rId1" action="ppaction://hlinksldjump"/>
          </p:cNvPr>
          <p:cNvSpPr/>
          <p:nvPr/>
        </p:nvSpPr>
        <p:spPr>
          <a:xfrm rot="10800000">
            <a:off x="6915966" y="4635239"/>
            <a:ext cx="685147"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1000"/>
                                        <p:tgtEl>
                                          <p:spTgt spid="4"/>
                                        </p:tgtEl>
                                      </p:cBhvr>
                                    </p:animEffect>
                                    <p:anim calcmode="lin" valueType="num">
                                      <p:cBhvr>
                                        <p:cTn id="38" dur="1000" fill="hold"/>
                                        <p:tgtEl>
                                          <p:spTgt spid="4"/>
                                        </p:tgtEl>
                                        <p:attrNameLst>
                                          <p:attrName>ppt_x</p:attrName>
                                        </p:attrNameLst>
                                      </p:cBhvr>
                                      <p:tavLst>
                                        <p:tav tm="0">
                                          <p:val>
                                            <p:strVal val="#ppt_x"/>
                                          </p:val>
                                        </p:tav>
                                        <p:tav tm="100000">
                                          <p:val>
                                            <p:strVal val="#ppt_x"/>
                                          </p:val>
                                        </p:tav>
                                      </p:tavLst>
                                    </p:anim>
                                    <p:anim calcmode="lin" valueType="num">
                                      <p:cBhvr>
                                        <p:cTn id="3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1000"/>
                                        <p:tgtEl>
                                          <p:spTgt spid="6"/>
                                        </p:tgtEl>
                                      </p:cBhvr>
                                    </p:animEffect>
                                    <p:anim calcmode="lin" valueType="num">
                                      <p:cBhvr>
                                        <p:cTn id="45" dur="1000" fill="hold"/>
                                        <p:tgtEl>
                                          <p:spTgt spid="6"/>
                                        </p:tgtEl>
                                        <p:attrNameLst>
                                          <p:attrName>ppt_x</p:attrName>
                                        </p:attrNameLst>
                                      </p:cBhvr>
                                      <p:tavLst>
                                        <p:tav tm="0">
                                          <p:val>
                                            <p:strVal val="#ppt_x"/>
                                          </p:val>
                                        </p:tav>
                                        <p:tav tm="100000">
                                          <p:val>
                                            <p:strVal val="#ppt_x"/>
                                          </p:val>
                                        </p:tav>
                                      </p:tavLst>
                                    </p:anim>
                                    <p:anim calcmode="lin" valueType="num">
                                      <p:cBhvr>
                                        <p:cTn id="4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barn(inVertical)">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path" presetSubtype="0" accel="50000" decel="50000" fill="hold" grpId="1" nodeType="clickEffect">
                                  <p:stCondLst>
                                    <p:cond delay="0"/>
                                  </p:stCondLst>
                                  <p:childTnLst>
                                    <p:animMotion origin="layout" path="M 2.77778E-6 7.40741E-7 L 0.61632 0.11366 " pathEditMode="relative" rAng="0" ptsTypes="AA">
                                      <p:cBhvr>
                                        <p:cTn id="55" dur="2000" fill="hold"/>
                                        <p:tgtEl>
                                          <p:spTgt spid="5"/>
                                        </p:tgtEl>
                                        <p:attrNameLst>
                                          <p:attrName>ppt_x</p:attrName>
                                          <p:attrName>ppt_y</p:attrName>
                                        </p:attrNameLst>
                                      </p:cBhvr>
                                      <p:rCtr x="30816" y="5671"/>
                                    </p:animMotion>
                                  </p:childTnLst>
                                </p:cTn>
                              </p:par>
                            </p:childTnLst>
                          </p:cTn>
                        </p:par>
                      </p:childTnLst>
                    </p:cTn>
                  </p:par>
                  <p:par>
                    <p:cTn id="56" fill="hold">
                      <p:stCondLst>
                        <p:cond delay="indefinite"/>
                      </p:stCondLst>
                      <p:childTnLst>
                        <p:par>
                          <p:cTn id="57" fill="hold">
                            <p:stCondLst>
                              <p:cond delay="0"/>
                            </p:stCondLst>
                            <p:childTnLst>
                              <p:par>
                                <p:cTn id="58" presetID="42" presetClass="path" presetSubtype="0" accel="50000" decel="50000" fill="hold" grpId="1" nodeType="clickEffect">
                                  <p:stCondLst>
                                    <p:cond delay="0"/>
                                  </p:stCondLst>
                                  <p:childTnLst>
                                    <p:animMotion origin="layout" path="M 3.33333E-6 7.40741E-7 L -0.475 0.3581 " pathEditMode="relative" rAng="0" ptsTypes="AA">
                                      <p:cBhvr>
                                        <p:cTn id="59" dur="2000" fill="hold"/>
                                        <p:tgtEl>
                                          <p:spTgt spid="6"/>
                                        </p:tgtEl>
                                        <p:attrNameLst>
                                          <p:attrName>ppt_x</p:attrName>
                                          <p:attrName>ppt_y</p:attrName>
                                        </p:attrNameLst>
                                      </p:cBhvr>
                                      <p:rCtr x="-23750" y="17894"/>
                                    </p:animMotion>
                                  </p:childTnLst>
                                </p:cTn>
                              </p:par>
                            </p:childTnLst>
                          </p:cTn>
                        </p:par>
                      </p:childTnLst>
                    </p:cTn>
                  </p:par>
                  <p:par>
                    <p:cTn id="60" fill="hold">
                      <p:stCondLst>
                        <p:cond delay="indefinite"/>
                      </p:stCondLst>
                      <p:childTnLst>
                        <p:par>
                          <p:cTn id="61" fill="hold">
                            <p:stCondLst>
                              <p:cond delay="0"/>
                            </p:stCondLst>
                            <p:childTnLst>
                              <p:par>
                                <p:cTn id="62" presetID="42" presetClass="path" presetSubtype="0" accel="50000" decel="50000" fill="hold" grpId="1" nodeType="clickEffect">
                                  <p:stCondLst>
                                    <p:cond delay="0"/>
                                  </p:stCondLst>
                                  <p:childTnLst>
                                    <p:animMotion origin="layout" path="M -0.06389 -0.00973 L -0.19045 0.49027 " pathEditMode="relative" rAng="0" ptsTypes="AA">
                                      <p:cBhvr>
                                        <p:cTn id="63" dur="2000" fill="hold"/>
                                        <p:tgtEl>
                                          <p:spTgt spid="4"/>
                                        </p:tgtEl>
                                        <p:attrNameLst>
                                          <p:attrName>ppt_x</p:attrName>
                                          <p:attrName>ppt_y</p:attrName>
                                        </p:attrNameLst>
                                      </p:cBhvr>
                                      <p:rCtr x="-6337" y="25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P spid="8" grpId="0"/>
      <p:bldP spid="9" grpId="0"/>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1" y="135915"/>
            <a:ext cx="6502385" cy="2022872"/>
          </a:xfrm>
        </p:spPr>
        <p:txBody>
          <a:bodyPr>
            <a:normAutofit/>
          </a:bodyPr>
          <a:lstStyle/>
          <a:p>
            <a:pPr algn="just"/>
            <a:r>
              <a:rPr lang="en-US" sz="2700" b="1" u="sng" dirty="0" err="1">
                <a:solidFill>
                  <a:srgbClr val="00B050"/>
                </a:solidFill>
                <a:latin typeface="Times New Roman" panose="02020603050405020304" pitchFamily="18" charset="0"/>
                <a:cs typeface="Times New Roman" panose="02020603050405020304" pitchFamily="18" charset="0"/>
              </a:rPr>
              <a:t>Câu</a:t>
            </a:r>
            <a:r>
              <a:rPr lang="en-US" sz="2700" b="1" u="sng" dirty="0">
                <a:solidFill>
                  <a:srgbClr val="00B050"/>
                </a:solidFill>
                <a:latin typeface="Times New Roman" panose="02020603050405020304" pitchFamily="18" charset="0"/>
                <a:cs typeface="Times New Roman" panose="02020603050405020304" pitchFamily="18" charset="0"/>
              </a:rPr>
              <a:t> </a:t>
            </a:r>
            <a:r>
              <a:rPr lang="en-US" sz="2700" b="1" u="sng" dirty="0" err="1">
                <a:solidFill>
                  <a:srgbClr val="00B050"/>
                </a:solidFill>
                <a:latin typeface="Times New Roman" panose="02020603050405020304" pitchFamily="18" charset="0"/>
                <a:cs typeface="Times New Roman" panose="02020603050405020304" pitchFamily="18" charset="0"/>
              </a:rPr>
              <a:t>hỏi</a:t>
            </a:r>
            <a:r>
              <a:rPr lang="en-US" sz="2700" b="1" u="sng" dirty="0">
                <a:solidFill>
                  <a:srgbClr val="00B050"/>
                </a:solidFill>
                <a:latin typeface="Times New Roman" panose="02020603050405020304" pitchFamily="18" charset="0"/>
                <a:cs typeface="Times New Roman" panose="02020603050405020304" pitchFamily="18" charset="0"/>
              </a:rPr>
              <a:t> 2</a:t>
            </a:r>
            <a:r>
              <a:rPr lang="en-US" sz="2700" b="1" dirty="0">
                <a:solidFill>
                  <a:srgbClr val="00B050"/>
                </a:solidFill>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Trẻ</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em</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có</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quyền</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được</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vui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chơi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giải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trí</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lành</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mạnh</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được</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hoạt</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động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văn</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hóa</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nghệ</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thuật</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thể</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dục</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thể</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thao</a:t>
            </a:r>
            <a:r>
              <a:rPr lang="en-US" sz="2700" b="1" dirty="0">
                <a:latin typeface="Times New Roman" panose="02020603050405020304" pitchFamily="18" charset="0"/>
                <a:cs typeface="Times New Roman" panose="02020603050405020304" pitchFamily="18" charset="0"/>
              </a:rPr>
              <a:t>, du </a:t>
            </a:r>
            <a:r>
              <a:rPr lang="en-US" sz="2700" b="1" dirty="0" err="1">
                <a:latin typeface="Times New Roman" panose="02020603050405020304" pitchFamily="18" charset="0"/>
                <a:cs typeface="Times New Roman" panose="02020603050405020304" pitchFamily="18" charset="0"/>
              </a:rPr>
              <a:t>lịch</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phù</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hợp</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với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lứa</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tuổi</a:t>
            </a:r>
            <a:r>
              <a:rPr lang="en-US" sz="2700" b="1" dirty="0">
                <a:latin typeface="Times New Roman" panose="02020603050405020304" pitchFamily="18" charset="0"/>
                <a:cs typeface="Times New Roman" panose="02020603050405020304" pitchFamily="18" charset="0"/>
              </a:rPr>
              <a:t>.</a:t>
            </a:r>
            <a:endParaRPr lang="en-US" sz="27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753466" y="2067991"/>
            <a:ext cx="6229350" cy="1015663"/>
          </a:xfrm>
          <a:prstGeom prst="rect">
            <a:avLst/>
          </a:prstGeom>
          <a:noFill/>
        </p:spPr>
        <p:txBody>
          <a:bodyPr wrap="square" rtlCol="0">
            <a:spAutoFit/>
          </a:bodyPr>
          <a:lstStyle/>
          <a:p>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Quyền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này</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được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nêu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ra</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trong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điều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luật</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bao</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nhiêu</a:t>
            </a:r>
            <a:r>
              <a:rPr lang="en-US" sz="3000" dirty="0">
                <a:latin typeface="Times New Roman" panose="02020603050405020304" pitchFamily="18" charset="0"/>
                <a:cs typeface="Times New Roman" panose="02020603050405020304" pitchFamily="18" charset="0"/>
              </a:rPr>
              <a:t>?</a:t>
            </a:r>
            <a:endParaRPr lang="en-US" sz="3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299761" y="2161346"/>
            <a:ext cx="486579" cy="525740"/>
          </a:xfrm>
          <a:prstGeom prst="rect">
            <a:avLst/>
          </a:prstGeom>
        </p:spPr>
      </p:pic>
      <p:sp>
        <p:nvSpPr>
          <p:cNvPr id="6" name="TextBox 5"/>
          <p:cNvSpPr txBox="1"/>
          <p:nvPr/>
        </p:nvSpPr>
        <p:spPr>
          <a:xfrm>
            <a:off x="3739487" y="3419553"/>
            <a:ext cx="2171700" cy="461665"/>
          </a:xfrm>
          <a:prstGeom prst="rect">
            <a:avLst/>
          </a:prstGeom>
          <a:noFill/>
        </p:spPr>
        <p:txBody>
          <a:bodyPr wrap="square" rtlCol="0">
            <a:spAutoFit/>
          </a:bodyPr>
          <a:lstStyle/>
          <a:p>
            <a:r>
              <a:rPr lang="en-US" sz="2400" b="1" dirty="0">
                <a:solidFill>
                  <a:srgbClr val="0070C0"/>
                </a:solidFill>
                <a:latin typeface="Times New Roman" panose="02020603050405020304" pitchFamily="18" charset="0"/>
                <a:cs typeface="Times New Roman" panose="02020603050405020304" pitchFamily="18" charset="0"/>
              </a:rPr>
              <a:t>A. </a:t>
            </a:r>
            <a:r>
              <a:rPr lang="en-US" sz="2400" b="1" dirty="0" err="1">
                <a:solidFill>
                  <a:srgbClr val="0070C0"/>
                </a:solidFill>
                <a:latin typeface="Times New Roman" panose="02020603050405020304" pitchFamily="18" charset="0"/>
                <a:cs typeface="Times New Roman" panose="02020603050405020304" pitchFamily="18" charset="0"/>
              </a:rPr>
              <a:t>Điều</a:t>
            </a:r>
            <a:r>
              <a:rPr lang="en-US" sz="2400" b="1" dirty="0">
                <a:solidFill>
                  <a:srgbClr val="0070C0"/>
                </a:solidFill>
                <a:latin typeface="Times New Roman" panose="02020603050405020304" pitchFamily="18" charset="0"/>
                <a:cs typeface="Times New Roman" panose="02020603050405020304" pitchFamily="18" charset="0"/>
              </a:rPr>
              <a:t> 14</a:t>
            </a:r>
            <a:endParaRPr lang="en-US" sz="2400" b="1" dirty="0">
              <a:solidFill>
                <a:srgbClr val="0070C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771900" y="3962355"/>
            <a:ext cx="2000250" cy="461665"/>
          </a:xfrm>
          <a:prstGeom prst="rect">
            <a:avLst/>
          </a:prstGeom>
          <a:noFill/>
        </p:spPr>
        <p:txBody>
          <a:bodyPr wrap="square" rtlCol="0">
            <a:spAutoFit/>
          </a:bodyPr>
          <a:lstStyle/>
          <a:p>
            <a:r>
              <a:rPr lang="en-US" sz="2400" b="1" dirty="0">
                <a:solidFill>
                  <a:srgbClr val="0070C0"/>
                </a:solidFill>
                <a:latin typeface="Times New Roman" panose="02020603050405020304" pitchFamily="18" charset="0"/>
                <a:cs typeface="Times New Roman" panose="02020603050405020304" pitchFamily="18" charset="0"/>
              </a:rPr>
              <a:t>B. </a:t>
            </a:r>
            <a:r>
              <a:rPr lang="en-US" sz="2400" b="1" dirty="0" err="1">
                <a:solidFill>
                  <a:srgbClr val="0070C0"/>
                </a:solidFill>
                <a:latin typeface="Times New Roman" panose="02020603050405020304" pitchFamily="18" charset="0"/>
                <a:cs typeface="Times New Roman" panose="02020603050405020304" pitchFamily="18" charset="0"/>
              </a:rPr>
              <a:t>Điều</a:t>
            </a:r>
            <a:r>
              <a:rPr lang="en-US" sz="2400" b="1" dirty="0">
                <a:solidFill>
                  <a:srgbClr val="0070C0"/>
                </a:solidFill>
                <a:latin typeface="Times New Roman" panose="02020603050405020304" pitchFamily="18" charset="0"/>
                <a:cs typeface="Times New Roman" panose="02020603050405020304" pitchFamily="18" charset="0"/>
              </a:rPr>
              <a:t> 16</a:t>
            </a:r>
            <a:endParaRPr lang="en-US" sz="2400" b="1" dirty="0">
              <a:solidFill>
                <a:srgbClr val="0070C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3771900" y="4481900"/>
            <a:ext cx="2114550" cy="461665"/>
          </a:xfrm>
          <a:prstGeom prst="rect">
            <a:avLst/>
          </a:prstGeom>
          <a:noFill/>
        </p:spPr>
        <p:txBody>
          <a:bodyPr wrap="square" rtlCol="0">
            <a:spAutoFit/>
          </a:bodyPr>
          <a:lstStyle/>
          <a:p>
            <a:r>
              <a:rPr lang="en-US" sz="2400" b="1" dirty="0">
                <a:solidFill>
                  <a:srgbClr val="0070C0"/>
                </a:solidFill>
                <a:latin typeface="Times New Roman" panose="02020603050405020304" pitchFamily="18" charset="0"/>
                <a:cs typeface="Times New Roman" panose="02020603050405020304" pitchFamily="18" charset="0"/>
              </a:rPr>
              <a:t>C. </a:t>
            </a:r>
            <a:r>
              <a:rPr lang="en-US" sz="2400" b="1" dirty="0" err="1">
                <a:solidFill>
                  <a:srgbClr val="0070C0"/>
                </a:solidFill>
                <a:latin typeface="Times New Roman" panose="02020603050405020304" pitchFamily="18" charset="0"/>
                <a:cs typeface="Times New Roman" panose="02020603050405020304" pitchFamily="18" charset="0"/>
              </a:rPr>
              <a:t>Điều</a:t>
            </a:r>
            <a:r>
              <a:rPr lang="en-US" sz="2400" b="1" dirty="0">
                <a:solidFill>
                  <a:srgbClr val="0070C0"/>
                </a:solidFill>
                <a:latin typeface="Times New Roman" panose="02020603050405020304" pitchFamily="18" charset="0"/>
                <a:cs typeface="Times New Roman" panose="02020603050405020304" pitchFamily="18" charset="0"/>
              </a:rPr>
              <a:t> 17</a:t>
            </a:r>
            <a:endParaRPr lang="en-US" sz="2400" b="1" dirty="0">
              <a:solidFill>
                <a:srgbClr val="0070C0"/>
              </a:solidFill>
              <a:latin typeface="Times New Roman" panose="02020603050405020304" pitchFamily="18" charset="0"/>
              <a:cs typeface="Times New Roman" panose="02020603050405020304" pitchFamily="18" charset="0"/>
            </a:endParaRPr>
          </a:p>
        </p:txBody>
      </p:sp>
      <p:sp>
        <p:nvSpPr>
          <p:cNvPr id="9" name="Right Arrow 8">
            <a:hlinkClick r:id="rId2" action="ppaction://hlinksldjump"/>
          </p:cNvPr>
          <p:cNvSpPr/>
          <p:nvPr/>
        </p:nvSpPr>
        <p:spPr>
          <a:xfrm rot="10588710">
            <a:off x="6686550" y="4481900"/>
            <a:ext cx="800100" cy="4385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arn(inVertical)">
                                      <p:cBhvr>
                                        <p:cTn id="4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2519" y="1592975"/>
            <a:ext cx="3764400" cy="394800"/>
          </a:xfrm>
        </p:spPr>
        <p:txBody>
          <a:bodyPr/>
          <a:lstStyle/>
          <a:p>
            <a:endParaRPr lang="en-US"/>
          </a:p>
        </p:txBody>
      </p:sp>
      <p:sp>
        <p:nvSpPr>
          <p:cNvPr id="3" name="Subtitle 2"/>
          <p:cNvSpPr>
            <a:spLocks noGrp="1"/>
          </p:cNvSpPr>
          <p:nvPr>
            <p:ph type="subTitle" idx="1"/>
          </p:nvPr>
        </p:nvSpPr>
        <p:spPr>
          <a:xfrm>
            <a:off x="2726719" y="2117125"/>
            <a:ext cx="4095900" cy="1433400"/>
          </a:xfrm>
        </p:spPr>
        <p:txBody>
          <a:bodyPr/>
          <a:lstStyle/>
          <a:p>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8" name="Picture 2" descr="Cute in cartoon style with a farm Royalty Free Vector Image"/>
          <p:cNvPicPr>
            <a:picLocks noChangeAspect="1" noChangeArrowheads="1"/>
          </p:cNvPicPr>
          <p:nvPr/>
        </p:nvPicPr>
        <p:blipFill rotWithShape="1">
          <a:blip r:embed="rId1">
            <a:extLst>
              <a:ext uri="{28A0092B-C50C-407E-A947-70E740481C1C}">
                <a14:useLocalDpi xmlns:a14="http://schemas.microsoft.com/office/drawing/2010/main" val="0"/>
              </a:ext>
            </a:extLst>
          </a:blip>
          <a:srcRect b="9778"/>
          <a:stretch>
            <a:fillRect/>
          </a:stretch>
        </p:blipFill>
        <p:spPr bwMode="auto">
          <a:xfrm>
            <a:off x="0" y="0"/>
            <a:ext cx="9144000" cy="514806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3"/>
          <p:cNvSpPr/>
          <p:nvPr/>
        </p:nvSpPr>
        <p:spPr>
          <a:xfrm>
            <a:off x="240030" y="217170"/>
            <a:ext cx="8629650" cy="4754881"/>
          </a:xfrm>
          <a:custGeom>
            <a:avLst/>
            <a:gdLst>
              <a:gd name="connsiteX0" fmla="*/ 0 w 8629650"/>
              <a:gd name="connsiteY0" fmla="*/ 493509 h 4754881"/>
              <a:gd name="connsiteX1" fmla="*/ 493509 w 8629650"/>
              <a:gd name="connsiteY1" fmla="*/ 0 h 4754881"/>
              <a:gd name="connsiteX2" fmla="*/ 8136141 w 8629650"/>
              <a:gd name="connsiteY2" fmla="*/ 0 h 4754881"/>
              <a:gd name="connsiteX3" fmla="*/ 8629650 w 8629650"/>
              <a:gd name="connsiteY3" fmla="*/ 493509 h 4754881"/>
              <a:gd name="connsiteX4" fmla="*/ 8629650 w 8629650"/>
              <a:gd name="connsiteY4" fmla="*/ 4261372 h 4754881"/>
              <a:gd name="connsiteX5" fmla="*/ 8136141 w 8629650"/>
              <a:gd name="connsiteY5" fmla="*/ 4754881 h 4754881"/>
              <a:gd name="connsiteX6" fmla="*/ 493509 w 8629650"/>
              <a:gd name="connsiteY6" fmla="*/ 4754881 h 4754881"/>
              <a:gd name="connsiteX7" fmla="*/ 0 w 8629650"/>
              <a:gd name="connsiteY7" fmla="*/ 4261372 h 4754881"/>
              <a:gd name="connsiteX8" fmla="*/ 0 w 8629650"/>
              <a:gd name="connsiteY8" fmla="*/ 493509 h 4754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9650" h="4754881" fill="none" extrusionOk="0">
                <a:moveTo>
                  <a:pt x="0" y="493509"/>
                </a:moveTo>
                <a:cubicBezTo>
                  <a:pt x="2702" y="222954"/>
                  <a:pt x="205232" y="-4595"/>
                  <a:pt x="493509" y="0"/>
                </a:cubicBezTo>
                <a:cubicBezTo>
                  <a:pt x="2675831" y="109595"/>
                  <a:pt x="4525311" y="16756"/>
                  <a:pt x="8136141" y="0"/>
                </a:cubicBezTo>
                <a:cubicBezTo>
                  <a:pt x="8399946" y="-7239"/>
                  <a:pt x="8643425" y="272173"/>
                  <a:pt x="8629650" y="493509"/>
                </a:cubicBezTo>
                <a:cubicBezTo>
                  <a:pt x="8573332" y="1448013"/>
                  <a:pt x="8662561" y="3132125"/>
                  <a:pt x="8629650" y="4261372"/>
                </a:cubicBezTo>
                <a:cubicBezTo>
                  <a:pt x="8620884" y="4536931"/>
                  <a:pt x="8453744" y="4750361"/>
                  <a:pt x="8136141" y="4754881"/>
                </a:cubicBezTo>
                <a:cubicBezTo>
                  <a:pt x="4856048" y="4618680"/>
                  <a:pt x="2553225" y="4680105"/>
                  <a:pt x="493509" y="4754881"/>
                </a:cubicBezTo>
                <a:cubicBezTo>
                  <a:pt x="199750" y="4725729"/>
                  <a:pt x="-30046" y="4521189"/>
                  <a:pt x="0" y="4261372"/>
                </a:cubicBezTo>
                <a:cubicBezTo>
                  <a:pt x="-157566" y="2443533"/>
                  <a:pt x="130870" y="1694022"/>
                  <a:pt x="0" y="493509"/>
                </a:cubicBezTo>
                <a:close/>
              </a:path>
              <a:path w="8629650" h="4754881" stroke="0" extrusionOk="0">
                <a:moveTo>
                  <a:pt x="0" y="493509"/>
                </a:moveTo>
                <a:cubicBezTo>
                  <a:pt x="-17939" y="180687"/>
                  <a:pt x="223961" y="-4016"/>
                  <a:pt x="493509" y="0"/>
                </a:cubicBezTo>
                <a:cubicBezTo>
                  <a:pt x="1636953" y="47539"/>
                  <a:pt x="7242794" y="42437"/>
                  <a:pt x="8136141" y="0"/>
                </a:cubicBezTo>
                <a:cubicBezTo>
                  <a:pt x="8453766" y="-23879"/>
                  <a:pt x="8657620" y="176049"/>
                  <a:pt x="8629650" y="493509"/>
                </a:cubicBezTo>
                <a:cubicBezTo>
                  <a:pt x="8547283" y="1069039"/>
                  <a:pt x="8647663" y="3158817"/>
                  <a:pt x="8629650" y="4261372"/>
                </a:cubicBezTo>
                <a:cubicBezTo>
                  <a:pt x="8635998" y="4552850"/>
                  <a:pt x="8372291" y="4716357"/>
                  <a:pt x="8136141" y="4754881"/>
                </a:cubicBezTo>
                <a:cubicBezTo>
                  <a:pt x="7227640" y="4728527"/>
                  <a:pt x="2247391" y="4636025"/>
                  <a:pt x="493509" y="4754881"/>
                </a:cubicBezTo>
                <a:cubicBezTo>
                  <a:pt x="207023" y="4741116"/>
                  <a:pt x="33565" y="4574619"/>
                  <a:pt x="0" y="4261372"/>
                </a:cubicBezTo>
                <a:cubicBezTo>
                  <a:pt x="88535" y="3639720"/>
                  <a:pt x="49637" y="1096038"/>
                  <a:pt x="0" y="493509"/>
                </a:cubicBezTo>
                <a:close/>
              </a:path>
            </a:pathLst>
          </a:custGeom>
          <a:solidFill>
            <a:srgbClr val="FFFFFF"/>
          </a:solidFill>
          <a:ln w="28575">
            <a:solidFill>
              <a:srgbClr val="F8A7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sz="1600" dirty="0"/>
          </a:p>
        </p:txBody>
      </p:sp>
      <p:pic>
        <p:nvPicPr>
          <p:cNvPr id="10" name="Picture 8" descr="Pin on GIF 2">
            <a:hlinkClick r:id="rId2" action="ppaction://hlinksldjump"/>
          </p:cNvPr>
          <p:cNvPicPr>
            <a:picLocks noChangeAspect="1" noChangeArrowheads="1" noCrop="1"/>
          </p:cNvPicPr>
          <p:nvPr/>
        </p:nvPicPr>
        <p:blipFill>
          <a:blip r:embed="rId3"/>
          <a:srcRect/>
          <a:stretch>
            <a:fillRect/>
          </a:stretch>
        </p:blipFill>
        <p:spPr bwMode="auto">
          <a:xfrm>
            <a:off x="-161770" y="3264195"/>
            <a:ext cx="1880477" cy="17629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02920" y="462851"/>
            <a:ext cx="8138160" cy="954107"/>
          </a:xfrm>
          <a:prstGeom prst="rect">
            <a:avLst/>
          </a:prstGeom>
        </p:spPr>
        <p:txBody>
          <a:bodyPr wrap="square">
            <a:spAutoFit/>
          </a:bodyPr>
          <a:lstStyle/>
          <a:p>
            <a:pPr algn="ctr"/>
            <a:r>
              <a:rPr lang="vi-VN" sz="2800" b="1" dirty="0">
                <a:solidFill>
                  <a:schemeClr val="accent2">
                    <a:lumMod val="50000"/>
                  </a:schemeClr>
                </a:solidFill>
                <a:latin typeface="Pattaya" panose="00000500000000000000" pitchFamily="2" charset="-34"/>
                <a:cs typeface="Pattaya" panose="00000500000000000000" pitchFamily="2" charset="-34"/>
              </a:rPr>
              <a:t>Khi dắt con đi dưới ánh mai hồng, người cha </a:t>
            </a:r>
            <a:endParaRPr lang="vi-VN" sz="2800" b="1" dirty="0">
              <a:solidFill>
                <a:schemeClr val="accent2">
                  <a:lumMod val="50000"/>
                </a:schemeClr>
              </a:solidFill>
              <a:latin typeface="Pattaya" panose="00000500000000000000" pitchFamily="2" charset="-34"/>
              <a:cs typeface="Pattaya" panose="00000500000000000000" pitchFamily="2" charset="-34"/>
            </a:endParaRPr>
          </a:p>
          <a:p>
            <a:pPr algn="ctr"/>
            <a:r>
              <a:rPr lang="vi-VN" sz="2800" b="1" dirty="0">
                <a:solidFill>
                  <a:schemeClr val="accent2">
                    <a:lumMod val="50000"/>
                  </a:schemeClr>
                </a:solidFill>
                <a:latin typeface="Pattaya" panose="00000500000000000000" pitchFamily="2" charset="-34"/>
                <a:cs typeface="Pattaya" panose="00000500000000000000" pitchFamily="2" charset="-34"/>
              </a:rPr>
              <a:t>cảm thấy như thế nào?</a:t>
            </a:r>
            <a:endParaRPr lang="vi-VN" sz="2800" b="1" dirty="0">
              <a:solidFill>
                <a:schemeClr val="accent2">
                  <a:lumMod val="50000"/>
                </a:schemeClr>
              </a:solidFill>
              <a:latin typeface="Pattaya" panose="00000500000000000000" pitchFamily="2" charset="-34"/>
              <a:cs typeface="Pattaya" panose="00000500000000000000" pitchFamily="2" charset="-34"/>
            </a:endParaRPr>
          </a:p>
        </p:txBody>
      </p:sp>
      <p:grpSp>
        <p:nvGrpSpPr>
          <p:cNvPr id="24" name="Group 23"/>
          <p:cNvGrpSpPr/>
          <p:nvPr/>
        </p:nvGrpSpPr>
        <p:grpSpPr>
          <a:xfrm>
            <a:off x="1873061" y="1337517"/>
            <a:ext cx="7495323" cy="1083769"/>
            <a:chOff x="1873061" y="1337517"/>
            <a:chExt cx="7495323" cy="1083769"/>
          </a:xfrm>
        </p:grpSpPr>
        <p:grpSp>
          <p:nvGrpSpPr>
            <p:cNvPr id="7" name="Group 6"/>
            <p:cNvGrpSpPr/>
            <p:nvPr/>
          </p:nvGrpSpPr>
          <p:grpSpPr>
            <a:xfrm>
              <a:off x="1873061" y="1416958"/>
              <a:ext cx="5432158" cy="1004328"/>
              <a:chOff x="1670392" y="1416958"/>
              <a:chExt cx="5432158" cy="1004328"/>
            </a:xfrm>
          </p:grpSpPr>
          <p:sp>
            <p:nvSpPr>
              <p:cNvPr id="5" name="Rectangle: Rounded Corners 4"/>
              <p:cNvSpPr/>
              <p:nvPr/>
            </p:nvSpPr>
            <p:spPr>
              <a:xfrm>
                <a:off x="1670392" y="1416958"/>
                <a:ext cx="5432158" cy="1004328"/>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Rounded Corners 5"/>
              <p:cNvSpPr/>
              <p:nvPr/>
            </p:nvSpPr>
            <p:spPr>
              <a:xfrm>
                <a:off x="1706475" y="1460109"/>
                <a:ext cx="842168" cy="954107"/>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2058" name="Picture 10" descr="Cute cartoon letter a smiling face with eyes Vector Image"/>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2778" b="71019" l="21000" r="78200">
                            <a14:foregroundMark x1="23100" y1="45093" x2="28600" y2="65741"/>
                            <a14:foregroundMark x1="24800" y1="41759" x2="30700" y2="32685"/>
                            <a14:foregroundMark x1="30700" y1="32685" x2="38800" y2="25926"/>
                            <a14:foregroundMark x1="38800" y1="25926" x2="58200" y2="22870"/>
                            <a14:foregroundMark x1="59400" y1="24444" x2="67200" y2="30741"/>
                            <a14:foregroundMark x1="67200" y1="30741" x2="72800" y2="38426"/>
                            <a14:foregroundMark x1="72800" y1="38426" x2="74500" y2="63333"/>
                            <a14:foregroundMark x1="74000" y1="63333" x2="48600" y2="41111"/>
                            <a14:foregroundMark x1="48600" y1="41111" x2="52400" y2="49722"/>
                            <a14:foregroundMark x1="52400" y1="49722" x2="50500" y2="42407"/>
                            <a14:foregroundMark x1="46900" y1="44907" x2="55100" y2="54352"/>
                            <a14:foregroundMark x1="55100" y1="54352" x2="71100" y2="61296"/>
                            <a14:foregroundMark x1="45900" y1="47315" x2="48800" y2="40926"/>
                            <a14:foregroundMark x1="46200" y1="46852" x2="50700" y2="51574"/>
                            <a14:foregroundMark x1="29800" y1="69352" x2="40500" y2="68889"/>
                            <a14:foregroundMark x1="40500" y1="68889" x2="47600" y2="61759"/>
                            <a14:foregroundMark x1="47600" y1="61759" x2="51400" y2="61759"/>
                            <a14:foregroundMark x1="53800" y1="61296" x2="59700" y2="69167"/>
                            <a14:foregroundMark x1="59700" y1="69167" x2="66100" y2="71111"/>
                            <a14:foregroundMark x1="69000" y1="70463" x2="76700" y2="62407"/>
                            <a14:foregroundMark x1="76700" y1="62407" x2="78300" y2="57130"/>
                            <a14:foregroundMark x1="77100" y1="57963" x2="74000" y2="39074"/>
                            <a14:foregroundMark x1="74000" y1="39074" x2="74000" y2="39074"/>
                            <a14:foregroundMark x1="52900" y1="21759" x2="42600" y2="23426"/>
                            <a14:foregroundMark x1="42600" y1="23426" x2="23900" y2="32870"/>
                            <a14:foregroundMark x1="23900" y1="32870" x2="21000" y2="56852"/>
                            <a14:foregroundMark x1="21000" y1="56852" x2="28400" y2="66481"/>
                            <a14:foregroundMark x1="61000" y1="25370" x2="73800" y2="34444"/>
                          </a14:backgroundRemoval>
                        </a14:imgEffect>
                      </a14:imgLayer>
                    </a14:imgProps>
                  </a:ext>
                  <a:ext uri="{28A0092B-C50C-407E-A947-70E740481C1C}">
                    <a14:useLocalDpi xmlns:a14="http://schemas.microsoft.com/office/drawing/2010/main" val="0"/>
                  </a:ext>
                </a:extLst>
              </a:blip>
              <a:srcRect l="21597" t="20444" r="20720" b="27548"/>
              <a:stretch>
                <a:fillRect/>
              </a:stretch>
            </p:blipFill>
            <p:spPr bwMode="auto">
              <a:xfrm>
                <a:off x="1771469" y="1592975"/>
                <a:ext cx="653555" cy="636391"/>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Flowchart: Process 16"/>
            <p:cNvSpPr/>
            <p:nvPr/>
          </p:nvSpPr>
          <p:spPr>
            <a:xfrm>
              <a:off x="3403535" y="1337517"/>
              <a:ext cx="5964849"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Băn</a:t>
              </a:r>
              <a:r>
                <a:rPr lang="en-US" sz="2800"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khoăn</a:t>
              </a:r>
              <a:r>
                <a:rPr lang="en-US" sz="2800" dirty="0">
                  <a:solidFill>
                    <a:srgbClr val="002060"/>
                  </a:solidFill>
                  <a:latin typeface="AvantGarde" panose="00000400000000000000" pitchFamily="2" charset="0"/>
                  <a:ea typeface="AvantGarde" panose="00000400000000000000" pitchFamily="2" charset="0"/>
                  <a:cs typeface="AvantGarde" panose="00000400000000000000" pitchFamily="2" charset="0"/>
                </a:rPr>
                <a:t>, day </a:t>
              </a:r>
              <a:r>
                <a:rPr lang="en-US" sz="2800"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dứt</a:t>
              </a:r>
              <a:endParaRPr lang="en-US" sz="2800"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25" name="Group 24"/>
          <p:cNvGrpSpPr/>
          <p:nvPr/>
        </p:nvGrpSpPr>
        <p:grpSpPr>
          <a:xfrm>
            <a:off x="1873060" y="2427068"/>
            <a:ext cx="7550920" cy="1123457"/>
            <a:chOff x="1873060" y="2427068"/>
            <a:chExt cx="7550920" cy="1123457"/>
          </a:xfrm>
        </p:grpSpPr>
        <p:grpSp>
          <p:nvGrpSpPr>
            <p:cNvPr id="11" name="Group 10"/>
            <p:cNvGrpSpPr/>
            <p:nvPr/>
          </p:nvGrpSpPr>
          <p:grpSpPr>
            <a:xfrm>
              <a:off x="1873060" y="2546197"/>
              <a:ext cx="5432159" cy="1004328"/>
              <a:chOff x="1670391" y="2546197"/>
              <a:chExt cx="5432159" cy="1004328"/>
            </a:xfrm>
          </p:grpSpPr>
          <p:sp>
            <p:nvSpPr>
              <p:cNvPr id="13" name="Rectangle: Rounded Corners 12"/>
              <p:cNvSpPr/>
              <p:nvPr/>
            </p:nvSpPr>
            <p:spPr>
              <a:xfrm>
                <a:off x="1670391" y="2546197"/>
                <a:ext cx="5432159" cy="1004328"/>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antGarde" panose="00000400000000000000" pitchFamily="2" charset="0"/>
                  <a:ea typeface="AvantGarde" panose="00000400000000000000" pitchFamily="2" charset="0"/>
                  <a:cs typeface="AvantGarde" panose="00000400000000000000" pitchFamily="2" charset="0"/>
                </a:endParaRPr>
              </a:p>
            </p:txBody>
          </p:sp>
          <p:sp>
            <p:nvSpPr>
              <p:cNvPr id="14" name="Rectangle: Rounded Corners 13"/>
              <p:cNvSpPr/>
              <p:nvPr/>
            </p:nvSpPr>
            <p:spPr>
              <a:xfrm>
                <a:off x="1706475" y="2589348"/>
                <a:ext cx="842168" cy="954107"/>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2060" name="Picture 12" descr="Cute cartoon letter b smiling face with eyes Vector Image"/>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21019" b="70278" l="23300" r="76100">
                            <a14:foregroundMark x1="25400" y1="25926" x2="25000" y2="49537"/>
                            <a14:foregroundMark x1="25000" y1="49537" x2="26400" y2="53704"/>
                            <a14:foregroundMark x1="32200" y1="26852" x2="40800" y2="26574"/>
                            <a14:foregroundMark x1="35500" y1="30556" x2="37000" y2="35000"/>
                            <a14:foregroundMark x1="31700" y1="23519" x2="31700" y2="23519"/>
                            <a14:foregroundMark x1="68600" y1="24167" x2="75800" y2="32222"/>
                            <a14:foregroundMark x1="75800" y1="32222" x2="75700" y2="42037"/>
                            <a14:foregroundMark x1="75700" y1="42037" x2="73000" y2="46389"/>
                            <a14:foregroundMark x1="47500" y1="34630" x2="52800" y2="61019"/>
                            <a14:foregroundMark x1="49200" y1="59074" x2="53000" y2="37407"/>
                            <a14:foregroundMark x1="53000" y1="37407" x2="44900" y2="54352"/>
                            <a14:foregroundMark x1="44900" y1="54352" x2="52700" y2="67037"/>
                            <a14:foregroundMark x1="52700" y1="67037" x2="58400" y2="55833"/>
                            <a14:foregroundMark x1="58400" y1="55833" x2="57100" y2="42963"/>
                            <a14:foregroundMark x1="57100" y1="42963" x2="50600" y2="34630"/>
                            <a14:foregroundMark x1="50600" y1="34630" x2="45200" y2="43704"/>
                            <a14:foregroundMark x1="45200" y1="43704" x2="49900" y2="52407"/>
                            <a14:foregroundMark x1="49900" y1="52407" x2="59400" y2="45370"/>
                            <a14:foregroundMark x1="59400" y1="45370" x2="53100" y2="34907"/>
                            <a14:foregroundMark x1="53100" y1="34907" x2="45900" y2="51389"/>
                            <a14:foregroundMark x1="45900" y1="51389" x2="45500" y2="69815"/>
                            <a14:foregroundMark x1="45500" y1="69815" x2="55400" y2="55185"/>
                            <a14:foregroundMark x1="55400" y1="55185" x2="53600" y2="38519"/>
                            <a14:foregroundMark x1="53600" y1="38519" x2="48600" y2="50000"/>
                            <a14:foregroundMark x1="48600" y1="50000" x2="50400" y2="52778"/>
                            <a14:foregroundMark x1="47800" y1="53519" x2="51400" y2="55278"/>
                            <a14:foregroundMark x1="34100" y1="31944" x2="37900" y2="34815"/>
                            <a14:foregroundMark x1="27800" y1="24630" x2="37400" y2="21481"/>
                            <a14:foregroundMark x1="37400" y1="21481" x2="67000" y2="24167"/>
                            <a14:foregroundMark x1="60200" y1="21481" x2="34600" y2="21019"/>
                            <a14:foregroundMark x1="23500" y1="32130" x2="23300" y2="62593"/>
                            <a14:foregroundMark x1="24500" y1="65741" x2="35300" y2="69907"/>
                            <a14:foregroundMark x1="35300" y1="69907" x2="46700" y2="70370"/>
                            <a14:foregroundMark x1="46700" y1="70370" x2="56200" y2="69722"/>
                            <a14:foregroundMark x1="55700" y1="69722" x2="66000" y2="68519"/>
                            <a14:foregroundMark x1="66000" y1="68519" x2="74200" y2="62593"/>
                            <a14:foregroundMark x1="74200" y1="62593" x2="75100" y2="52778"/>
                            <a14:foregroundMark x1="75100" y1="52778" x2="72200" y2="45926"/>
                            <a14:foregroundMark x1="76100" y1="53519" x2="72700" y2="63056"/>
                            <a14:foregroundMark x1="72700" y1="63056" x2="64000" y2="69259"/>
                            <a14:foregroundMark x1="64000" y1="69259" x2="72500" y2="63056"/>
                            <a14:foregroundMark x1="72500" y1="63056" x2="74400" y2="53519"/>
                          </a14:backgroundRemoval>
                        </a14:imgEffect>
                      </a14:imgLayer>
                    </a14:imgProps>
                  </a:ext>
                  <a:ext uri="{28A0092B-C50C-407E-A947-70E740481C1C}">
                    <a14:useLocalDpi xmlns:a14="http://schemas.microsoft.com/office/drawing/2010/main" val="0"/>
                  </a:ext>
                </a:extLst>
              </a:blip>
              <a:srcRect l="22220" t="19037" r="18880" b="25851"/>
              <a:stretch>
                <a:fillRect/>
              </a:stretch>
            </p:blipFill>
            <p:spPr bwMode="auto">
              <a:xfrm>
                <a:off x="1783786" y="2692685"/>
                <a:ext cx="718549" cy="726106"/>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Flowchart: Process 17"/>
            <p:cNvSpPr/>
            <p:nvPr/>
          </p:nvSpPr>
          <p:spPr>
            <a:xfrm>
              <a:off x="3459131" y="2427068"/>
              <a:ext cx="5964849"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Hồi</a:t>
              </a:r>
              <a:r>
                <a:rPr lang="en-US" sz="2800"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hộp</a:t>
              </a:r>
              <a:r>
                <a:rPr lang="en-US" sz="2800" dirty="0">
                  <a:solidFill>
                    <a:srgbClr val="002060"/>
                  </a:solidFill>
                  <a:latin typeface="AvantGarde" panose="00000400000000000000" pitchFamily="2" charset="0"/>
                  <a:ea typeface="AvantGarde" panose="00000400000000000000" pitchFamily="2" charset="0"/>
                  <a:cs typeface="AvantGarde" panose="00000400000000000000" pitchFamily="2" charset="0"/>
                </a:rPr>
                <a:t>, lo </a:t>
              </a:r>
              <a:r>
                <a:rPr lang="en-US" sz="2800"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âu</a:t>
              </a:r>
              <a:endParaRPr lang="en-US" sz="2800"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26" name="Group 25"/>
          <p:cNvGrpSpPr/>
          <p:nvPr/>
        </p:nvGrpSpPr>
        <p:grpSpPr>
          <a:xfrm>
            <a:off x="1890822" y="3570883"/>
            <a:ext cx="7516068" cy="1110046"/>
            <a:chOff x="1890822" y="3570883"/>
            <a:chExt cx="7516068" cy="1110046"/>
          </a:xfrm>
        </p:grpSpPr>
        <p:grpSp>
          <p:nvGrpSpPr>
            <p:cNvPr id="12" name="Group 11"/>
            <p:cNvGrpSpPr/>
            <p:nvPr/>
          </p:nvGrpSpPr>
          <p:grpSpPr>
            <a:xfrm>
              <a:off x="1890822" y="3676601"/>
              <a:ext cx="5432159" cy="1004328"/>
              <a:chOff x="1688153" y="3676601"/>
              <a:chExt cx="5432159" cy="1004328"/>
            </a:xfrm>
          </p:grpSpPr>
          <p:sp>
            <p:nvSpPr>
              <p:cNvPr id="15" name="Rectangle: Rounded Corners 14"/>
              <p:cNvSpPr/>
              <p:nvPr/>
            </p:nvSpPr>
            <p:spPr>
              <a:xfrm>
                <a:off x="1688153" y="3676601"/>
                <a:ext cx="5432159" cy="1004328"/>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antGarde" panose="00000400000000000000" pitchFamily="2" charset="0"/>
                  <a:ea typeface="AvantGarde" panose="00000400000000000000" pitchFamily="2" charset="0"/>
                  <a:cs typeface="AvantGarde" panose="00000400000000000000" pitchFamily="2" charset="0"/>
                </a:endParaRPr>
              </a:p>
            </p:txBody>
          </p:sp>
          <p:sp>
            <p:nvSpPr>
              <p:cNvPr id="16" name="Rectangle: Rounded Corners 15"/>
              <p:cNvSpPr/>
              <p:nvPr/>
            </p:nvSpPr>
            <p:spPr>
              <a:xfrm>
                <a:off x="1724237" y="3719752"/>
                <a:ext cx="842168" cy="954107"/>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2062" name="Picture 14" descr="Cute cartoon letter c smiling face with eyes Vector Image"/>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2778" b="70556" l="23100" r="78200">
                            <a14:foregroundMark x1="23200" y1="44537" x2="31800" y2="60741"/>
                            <a14:foregroundMark x1="31600" y1="63611" x2="43400" y2="68611"/>
                            <a14:foregroundMark x1="43400" y1="68611" x2="55000" y2="70278"/>
                            <a14:foregroundMark x1="55000" y1="70278" x2="65700" y2="68241"/>
                            <a14:foregroundMark x1="65700" y1="68241" x2="73000" y2="61574"/>
                            <a14:foregroundMark x1="73000" y1="61574" x2="73800" y2="59815"/>
                            <a14:foregroundMark x1="75300" y1="60741" x2="66200" y2="66296"/>
                            <a14:foregroundMark x1="66200" y1="66296" x2="39000" y2="68333"/>
                            <a14:foregroundMark x1="38600" y1="68333" x2="61600" y2="70556"/>
                            <a14:foregroundMark x1="40200" y1="23611" x2="53000" y2="22778"/>
                            <a14:foregroundMark x1="53000" y1="22778" x2="66400" y2="24259"/>
                          </a14:backgroundRemoval>
                        </a14:imgEffect>
                      </a14:imgLayer>
                    </a14:imgProps>
                  </a:ext>
                  <a:ext uri="{28A0092B-C50C-407E-A947-70E740481C1C}">
                    <a14:useLocalDpi xmlns:a14="http://schemas.microsoft.com/office/drawing/2010/main" val="0"/>
                  </a:ext>
                </a:extLst>
              </a:blip>
              <a:srcRect l="20957" t="18519" r="15336" b="26370"/>
              <a:stretch>
                <a:fillRect/>
              </a:stretch>
            </p:blipFill>
            <p:spPr bwMode="auto">
              <a:xfrm>
                <a:off x="1754473" y="3833752"/>
                <a:ext cx="777174" cy="72610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Flowchart: Process 18"/>
            <p:cNvSpPr/>
            <p:nvPr/>
          </p:nvSpPr>
          <p:spPr>
            <a:xfrm>
              <a:off x="3442041" y="3570883"/>
              <a:ext cx="5964849"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a:solidFill>
                    <a:srgbClr val="002060"/>
                  </a:solidFill>
                  <a:latin typeface="AvantGarde" panose="00000400000000000000" pitchFamily="2" charset="0"/>
                  <a:ea typeface="AvantGarde" panose="00000400000000000000" pitchFamily="2" charset="0"/>
                  <a:cs typeface="AvantGarde" panose="00000400000000000000" pitchFamily="2" charset="0"/>
                </a:rPr>
                <a:t>Lòng vui phơi phới</a:t>
              </a:r>
              <a:endParaRPr lang="en-US" sz="2800"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pic>
        <p:nvPicPr>
          <p:cNvPr id="21" name="Picture 20"/>
          <p:cNvPicPr>
            <a:picLocks noChangeAspect="1"/>
          </p:cNvPicPr>
          <p:nvPr/>
        </p:nvPicPr>
        <p:blipFill>
          <a:blip r:embed="rId10"/>
          <a:stretch>
            <a:fillRect/>
          </a:stretch>
        </p:blipFill>
        <p:spPr>
          <a:xfrm rot="757186">
            <a:off x="9411655" y="2343588"/>
            <a:ext cx="1329093" cy="1246025"/>
          </a:xfrm>
          <a:prstGeom prst="rect">
            <a:avLst/>
          </a:prstGeom>
        </p:spPr>
      </p:pic>
      <p:pic>
        <p:nvPicPr>
          <p:cNvPr id="23" name="Picture 22"/>
          <p:cNvPicPr>
            <a:picLocks noChangeAspect="1"/>
          </p:cNvPicPr>
          <p:nvPr/>
        </p:nvPicPr>
        <p:blipFill>
          <a:blip r:embed="rId11"/>
          <a:stretch>
            <a:fillRect/>
          </a:stretch>
        </p:blipFill>
        <p:spPr>
          <a:xfrm>
            <a:off x="9248393" y="3459474"/>
            <a:ext cx="1358137" cy="1273253"/>
          </a:xfrm>
          <a:prstGeom prst="rect">
            <a:avLst/>
          </a:prstGeom>
        </p:spPr>
      </p:pic>
      <p:pic>
        <p:nvPicPr>
          <p:cNvPr id="27" name="Picture 26"/>
          <p:cNvPicPr>
            <a:picLocks noChangeAspect="1"/>
          </p:cNvPicPr>
          <p:nvPr/>
        </p:nvPicPr>
        <p:blipFill>
          <a:blip r:embed="rId10"/>
          <a:stretch>
            <a:fillRect/>
          </a:stretch>
        </p:blipFill>
        <p:spPr>
          <a:xfrm>
            <a:off x="9348899" y="1286405"/>
            <a:ext cx="1329093" cy="1246025"/>
          </a:xfrm>
          <a:prstGeom prst="rect">
            <a:avLst/>
          </a:prstGeom>
        </p:spPr>
      </p:pic>
      <p:pic>
        <p:nvPicPr>
          <p:cNvPr id="28" name="AmthanhThua">
            <a:hlinkClick r:id="" action="ppaction://media"/>
          </p:cNvPr>
          <p:cNvPicPr>
            <a:picLocks noChangeAspect="1"/>
          </p:cNvPicPr>
          <p:nvPr>
            <a:audioFile r:link="rId12"/>
            <p:extLst>
              <p:ext uri="{DAA4B4D4-6D71-4841-9C94-3DE7FCFB9230}">
                <p14:media xmlns:p14="http://schemas.microsoft.com/office/powerpoint/2010/main" r:embed="rId13"/>
              </p:ext>
            </p:extLst>
          </p:nvPr>
        </p:nvPicPr>
        <p:blipFill>
          <a:blip r:embed="rId14"/>
          <a:stretch>
            <a:fillRect/>
          </a:stretch>
        </p:blipFill>
        <p:spPr>
          <a:xfrm>
            <a:off x="-1867519" y="4386476"/>
            <a:ext cx="731045" cy="731045"/>
          </a:xfrm>
          <a:prstGeom prst="rect">
            <a:avLst/>
          </a:prstGeom>
        </p:spPr>
      </p:pic>
      <p:sp>
        <p:nvSpPr>
          <p:cNvPr id="29" name="TextBox 28"/>
          <p:cNvSpPr txBox="1"/>
          <p:nvPr/>
        </p:nvSpPr>
        <p:spPr>
          <a:xfrm>
            <a:off x="-2595434" y="830088"/>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endParaRPr lang="en-US" sz="2700" b="1" dirty="0"/>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0" name="TextBox 29"/>
          <p:cNvSpPr txBox="1"/>
          <p:nvPr/>
        </p:nvSpPr>
        <p:spPr>
          <a:xfrm>
            <a:off x="-2423899" y="3212214"/>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endParaRPr lang="en-US" sz="2700" b="1" dirty="0"/>
          </a:p>
          <a:p>
            <a:pPr algn="ctr"/>
            <a:r>
              <a:rPr lang="en-US" sz="2700" b="1" dirty="0" err="1"/>
              <a:t>khi</a:t>
            </a:r>
            <a:r>
              <a:rPr lang="en-US" sz="2700" b="1" dirty="0"/>
              <a:t> </a:t>
            </a:r>
            <a:r>
              <a:rPr lang="en-US" sz="2700" b="1" dirty="0" err="1"/>
              <a:t>chọn</a:t>
            </a:r>
            <a:r>
              <a:rPr lang="en-US" sz="2700" b="1" dirty="0"/>
              <a:t> Sai</a:t>
            </a:r>
            <a:endParaRPr lang="en-US" sz="2700" b="1" dirty="0"/>
          </a:p>
        </p:txBody>
      </p:sp>
      <p:pic>
        <p:nvPicPr>
          <p:cNvPr id="31" name="59c3c5f047238">
            <a:hlinkClick r:id="" action="ppaction://media"/>
          </p:cNvPr>
          <p:cNvPicPr>
            <a:picLocks noChangeAspect="1"/>
          </p:cNvPicPr>
          <p:nvPr>
            <a:audioFile r:link="rId15"/>
            <p:extLst>
              <p:ext uri="{DAA4B4D4-6D71-4841-9C94-3DE7FCFB9230}">
                <p14:media xmlns:p14="http://schemas.microsoft.com/office/powerpoint/2010/main" r:embed="rId16"/>
              </p:ext>
            </p:extLst>
          </p:nvPr>
        </p:nvPicPr>
        <p:blipFill>
          <a:blip r:embed="rId14"/>
          <a:stretch>
            <a:fillRect/>
          </a:stretch>
        </p:blipFill>
        <p:spPr>
          <a:xfrm>
            <a:off x="-1867519" y="-202433"/>
            <a:ext cx="731045" cy="731045"/>
          </a:xfrm>
          <a:prstGeom prst="rect">
            <a:avLst/>
          </a:prstGeom>
        </p:spPr>
      </p:pic>
      <p:pic>
        <p:nvPicPr>
          <p:cNvPr id="32" name="AmthanhThua">
            <a:hlinkClick r:id="" action="ppaction://media"/>
          </p:cNvPr>
          <p:cNvPicPr>
            <a:picLocks noChangeAspect="1"/>
          </p:cNvPicPr>
          <p:nvPr>
            <a:audioFile r:link="rId12"/>
            <p:extLst>
              <p:ext uri="{DAA4B4D4-6D71-4841-9C94-3DE7FCFB9230}">
                <p14:media xmlns:p14="http://schemas.microsoft.com/office/powerpoint/2010/main" r:embed="rId13"/>
              </p:ext>
            </p:extLst>
          </p:nvPr>
        </p:nvPicPr>
        <p:blipFill>
          <a:blip r:embed="rId14"/>
          <a:stretch>
            <a:fillRect/>
          </a:stretch>
        </p:blipFill>
        <p:spPr>
          <a:xfrm>
            <a:off x="-2757593" y="4386476"/>
            <a:ext cx="731045" cy="7310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r"/>
      </p:transition>
    </mc:Choice>
    <mc:Fallback>
      <p:transition spd="slow">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28"/>
                </p:tgtEl>
              </p:cMediaNode>
            </p:audio>
            <p:audio>
              <p:cMediaNode vol="80000">
                <p:cTn id="15" fill="hold" display="0">
                  <p:stCondLst>
                    <p:cond delay="indefinite"/>
                  </p:stCondLst>
                  <p:endCondLst>
                    <p:cond evt="onStopAudio" delay="0">
                      <p:tgtEl>
                        <p:sldTgt/>
                      </p:tgtEl>
                    </p:cond>
                  </p:endCondLst>
                </p:cTn>
                <p:tgtEl>
                  <p:spTgt spid="31"/>
                </p:tgtEl>
              </p:cMediaNode>
            </p:audio>
            <p:audio>
              <p:cMediaNode vol="80000">
                <p:cTn id="16" fill="hold" display="0">
                  <p:stCondLst>
                    <p:cond delay="indefinite"/>
                  </p:stCondLst>
                  <p:endCondLst>
                    <p:cond evt="onStopAudio" delay="0">
                      <p:tgtEl>
                        <p:sldTgt/>
                      </p:tgtEl>
                    </p:cond>
                  </p:endCondLst>
                </p:cTn>
                <p:tgtEl>
                  <p:spTgt spid="32"/>
                </p:tgtEl>
              </p:cMediaNode>
            </p:audio>
            <p:seq concurrent="1" nextAc="seek">
              <p:cTn id="17" restart="whenNotActive" fill="hold" evtFilter="cancelBubble" nodeType="interactiveSeq">
                <p:stCondLst>
                  <p:cond evt="onClick" delay="0">
                    <p:tgtEl>
                      <p:spTgt spid="24"/>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 presetClass="mediacall" presetSubtype="0" fill="hold" nodeType="withEffect">
                                  <p:stCondLst>
                                    <p:cond delay="0"/>
                                  </p:stCondLst>
                                  <p:childTnLst>
                                    <p:cmd type="call" cmd="playFrom(0.0)">
                                      <p:cBhvr>
                                        <p:cTn id="24" dur="4995" fill="hold"/>
                                        <p:tgtEl>
                                          <p:spTgt spid="32"/>
                                        </p:tgtEl>
                                      </p:cBhvr>
                                    </p:cmd>
                                  </p:childTnLst>
                                </p:cTn>
                              </p:par>
                            </p:childTnLst>
                          </p:cTn>
                        </p:par>
                      </p:childTnLst>
                    </p:cTn>
                  </p:par>
                </p:childTnLst>
              </p:cTn>
              <p:nextCondLst>
                <p:cond evt="onClick" delay="0">
                  <p:tgtEl>
                    <p:spTgt spid="24"/>
                  </p:tgtEl>
                </p:cond>
              </p:nextCondLst>
            </p:seq>
            <p:seq concurrent="1" nextAc="seek">
              <p:cTn id="25" restart="whenNotActive" fill="hold" evtFilter="cancelBubble" nodeType="interactiveSeq">
                <p:stCondLst>
                  <p:cond evt="onClick" delay="0">
                    <p:tgtEl>
                      <p:spTgt spid="25"/>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 presetClass="mediacall" presetSubtype="0" fill="hold" nodeType="withEffect">
                                  <p:stCondLst>
                                    <p:cond delay="0"/>
                                  </p:stCondLst>
                                  <p:childTnLst>
                                    <p:cmd type="call" cmd="playFrom(0.0)">
                                      <p:cBhvr>
                                        <p:cTn id="32" dur="4995" fill="hold"/>
                                        <p:tgtEl>
                                          <p:spTgt spid="28"/>
                                        </p:tgtEl>
                                      </p:cBhvr>
                                    </p:cmd>
                                  </p:childTnLst>
                                </p:cTn>
                              </p:par>
                            </p:childTnLst>
                          </p:cTn>
                        </p:par>
                      </p:childTnLst>
                    </p:cTn>
                  </p:par>
                </p:childTnLst>
              </p:cTn>
              <p:nextCondLst>
                <p:cond evt="onClick" delay="0">
                  <p:tgtEl>
                    <p:spTgt spid="25"/>
                  </p:tgtEl>
                </p:cond>
              </p:nextCondLst>
            </p:seq>
            <p:seq concurrent="1" nextAc="seek">
              <p:cTn id="33" restart="whenNotActive" fill="hold" evtFilter="cancelBubble" nodeType="interactiveSeq">
                <p:stCondLst>
                  <p:cond evt="onClick" delay="0">
                    <p:tgtEl>
                      <p:spTgt spid="26"/>
                    </p:tgtEl>
                  </p:cond>
                </p:stCondLst>
                <p:endSync evt="end" delay="0">
                  <p:rtn val="all"/>
                </p:endSync>
                <p:childTnLst>
                  <p:par>
                    <p:cTn id="34" fill="hold">
                      <p:stCondLst>
                        <p:cond delay="0"/>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par>
                                <p:cTn id="39" presetID="1" presetClass="mediacall" presetSubtype="0" fill="hold" nodeType="withEffect">
                                  <p:stCondLst>
                                    <p:cond delay="0"/>
                                  </p:stCondLst>
                                  <p:childTnLst>
                                    <p:cmd type="call" cmd="playFrom(0.0)">
                                      <p:cBhvr>
                                        <p:cTn id="40" dur="4576" fill="hold"/>
                                        <p:tgtEl>
                                          <p:spTgt spid="31"/>
                                        </p:tgtEl>
                                      </p:cBhvr>
                                    </p:cmd>
                                  </p:childTnLst>
                                </p:cTn>
                              </p:par>
                            </p:childTnLst>
                          </p:cTn>
                        </p:par>
                      </p:childTnLst>
                    </p:cTn>
                  </p:par>
                </p:childTnLst>
              </p:cTn>
              <p:nextCondLst>
                <p:cond evt="onClick" delay="0">
                  <p:tgtEl>
                    <p:spTgt spid="26"/>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530807" y="285750"/>
            <a:ext cx="4286250" cy="2857500"/>
          </a:xfrm>
        </p:spPr>
      </p:pic>
      <p:sp>
        <p:nvSpPr>
          <p:cNvPr id="5" name="TextBox 4"/>
          <p:cNvSpPr txBox="1"/>
          <p:nvPr/>
        </p:nvSpPr>
        <p:spPr>
          <a:xfrm>
            <a:off x="2628900" y="3714750"/>
            <a:ext cx="4057650" cy="553998"/>
          </a:xfrm>
          <a:prstGeom prst="rect">
            <a:avLst/>
          </a:prstGeom>
          <a:noFill/>
        </p:spPr>
        <p:txBody>
          <a:bodyPr wrap="square" rtlCol="0">
            <a:spAutoFit/>
          </a:bodyPr>
          <a:lstStyle/>
          <a:p>
            <a:r>
              <a:rPr lang="en-US" sz="3000" b="1" dirty="0" err="1">
                <a:latin typeface="Times New Roman" panose="02020603050405020304" pitchFamily="18" charset="0"/>
                <a:cs typeface="Times New Roman" panose="02020603050405020304" pitchFamily="18" charset="0"/>
              </a:rPr>
              <a:t>Đúng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rồi</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Bạn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giỏi</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quá</a:t>
            </a:r>
            <a:r>
              <a:rPr lang="en-US" sz="3000" b="1" dirty="0">
                <a:latin typeface="Times New Roman" panose="02020603050405020304" pitchFamily="18" charset="0"/>
                <a:cs typeface="Times New Roman" panose="02020603050405020304" pitchFamily="18" charset="0"/>
              </a:rPr>
              <a:t>!</a:t>
            </a:r>
            <a:endParaRPr lang="en-US" sz="3000" b="1" dirty="0">
              <a:latin typeface="Times New Roman" panose="02020603050405020304" pitchFamily="18" charset="0"/>
              <a:cs typeface="Times New Roman" panose="02020603050405020304" pitchFamily="18" charset="0"/>
            </a:endParaRPr>
          </a:p>
        </p:txBody>
      </p:sp>
      <p:sp>
        <p:nvSpPr>
          <p:cNvPr id="6" name="Right Arrow 5">
            <a:hlinkClick r:id="rId2" action="ppaction://hlinksldjump"/>
          </p:cNvPr>
          <p:cNvSpPr/>
          <p:nvPr/>
        </p:nvSpPr>
        <p:spPr>
          <a:xfrm rot="10800000">
            <a:off x="6800850" y="4400550"/>
            <a:ext cx="857250" cy="5143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114550" y="285750"/>
            <a:ext cx="4400550" cy="3014663"/>
          </a:xfrm>
        </p:spPr>
      </p:pic>
      <p:sp>
        <p:nvSpPr>
          <p:cNvPr id="5" name="TextBox 4"/>
          <p:cNvSpPr txBox="1"/>
          <p:nvPr/>
        </p:nvSpPr>
        <p:spPr>
          <a:xfrm>
            <a:off x="1771650" y="3714750"/>
            <a:ext cx="5588759" cy="553998"/>
          </a:xfrm>
          <a:prstGeom prst="rect">
            <a:avLst/>
          </a:prstGeom>
          <a:noFill/>
        </p:spPr>
        <p:txBody>
          <a:bodyPr wrap="square" rtlCol="0">
            <a:spAutoFit/>
          </a:bodyPr>
          <a:lstStyle/>
          <a:p>
            <a:r>
              <a:rPr lang="en-US" sz="3000" b="1" dirty="0" err="1">
                <a:latin typeface="Times New Roman" panose="02020603050405020304" pitchFamily="18" charset="0"/>
                <a:cs typeface="Times New Roman" panose="02020603050405020304" pitchFamily="18" charset="0"/>
              </a:rPr>
              <a:t>Sai</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rồi</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Tiếc</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quá</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trả</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lời</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lại</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thôi</a:t>
            </a:r>
            <a:r>
              <a:rPr lang="en-US" sz="3000" b="1" dirty="0">
                <a:latin typeface="Times New Roman" panose="02020603050405020304" pitchFamily="18" charset="0"/>
                <a:cs typeface="Times New Roman" panose="02020603050405020304" pitchFamily="18" charset="0"/>
              </a:rPr>
              <a:t>.</a:t>
            </a:r>
            <a:endParaRPr lang="en-US" sz="3000" b="1" dirty="0">
              <a:latin typeface="Times New Roman" panose="02020603050405020304" pitchFamily="18" charset="0"/>
              <a:cs typeface="Times New Roman" panose="02020603050405020304" pitchFamily="18" charset="0"/>
            </a:endParaRPr>
          </a:p>
        </p:txBody>
      </p:sp>
      <p:sp>
        <p:nvSpPr>
          <p:cNvPr id="6" name="Right Arrow 5">
            <a:hlinkClick r:id="rId2" action="ppaction://hlinksldjump"/>
          </p:cNvPr>
          <p:cNvSpPr/>
          <p:nvPr/>
        </p:nvSpPr>
        <p:spPr>
          <a:xfrm rot="10800000">
            <a:off x="6915150" y="4629150"/>
            <a:ext cx="571500"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1675" y="-34078"/>
            <a:ext cx="6172200" cy="857250"/>
          </a:xfrm>
        </p:spPr>
        <p:txBody>
          <a:bodyPr>
            <a:normAutofit/>
          </a:bodyPr>
          <a:lstStyle/>
          <a:p>
            <a:pPr algn="l"/>
            <a:r>
              <a:rPr lang="en-US" sz="2700" b="1" u="sng" dirty="0" err="1">
                <a:solidFill>
                  <a:srgbClr val="0070C0"/>
                </a:solidFill>
                <a:latin typeface="Times New Roman" panose="02020603050405020304" pitchFamily="18" charset="0"/>
                <a:cs typeface="Times New Roman" panose="02020603050405020304" pitchFamily="18" charset="0"/>
              </a:rPr>
              <a:t>Câu</a:t>
            </a:r>
            <a:r>
              <a:rPr lang="en-US" sz="2700" b="1" u="sng" dirty="0">
                <a:solidFill>
                  <a:srgbClr val="0070C0"/>
                </a:solidFill>
                <a:latin typeface="Times New Roman" panose="02020603050405020304" pitchFamily="18" charset="0"/>
                <a:cs typeface="Times New Roman" panose="02020603050405020304" pitchFamily="18" charset="0"/>
              </a:rPr>
              <a:t> </a:t>
            </a:r>
            <a:r>
              <a:rPr lang="en-US" sz="2700" b="1" u="sng" dirty="0" err="1">
                <a:solidFill>
                  <a:srgbClr val="0070C0"/>
                </a:solidFill>
                <a:latin typeface="Times New Roman" panose="02020603050405020304" pitchFamily="18" charset="0"/>
                <a:cs typeface="Times New Roman" panose="02020603050405020304" pitchFamily="18" charset="0"/>
              </a:rPr>
              <a:t>hỏi</a:t>
            </a:r>
            <a:r>
              <a:rPr lang="en-US" sz="2700" b="1" u="sng" dirty="0">
                <a:solidFill>
                  <a:srgbClr val="0070C0"/>
                </a:solidFill>
                <a:latin typeface="Times New Roman" panose="02020603050405020304" pitchFamily="18" charset="0"/>
                <a:cs typeface="Times New Roman" panose="02020603050405020304" pitchFamily="18" charset="0"/>
              </a:rPr>
              <a:t> 3</a:t>
            </a:r>
            <a:r>
              <a:rPr lang="en-US" sz="2700" b="1" dirty="0">
                <a:solidFill>
                  <a:srgbClr val="0070C0"/>
                </a:solidFill>
                <a:latin typeface="Times New Roman" panose="02020603050405020304" pitchFamily="18" charset="0"/>
                <a:cs typeface="Times New Roman" panose="02020603050405020304" pitchFamily="18" charset="0"/>
              </a:rPr>
              <a:t>: </a:t>
            </a:r>
            <a:endParaRPr lang="en-US" sz="2700" b="1" dirty="0">
              <a:solidFill>
                <a:srgbClr val="0070C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1">
            <a:extLst>
              <a:ext uri="{28A0092B-C50C-407E-A947-70E740481C1C}">
                <a14:useLocalDpi xmlns:a14="http://schemas.microsoft.com/office/drawing/2010/main" val="0"/>
              </a:ext>
            </a:extLst>
          </a:blip>
          <a:srcRect l="17515" r="17030"/>
          <a:stretch>
            <a:fillRect/>
          </a:stretch>
        </p:blipFill>
        <p:spPr>
          <a:xfrm>
            <a:off x="1636568" y="3543300"/>
            <a:ext cx="1402773" cy="1200150"/>
          </a:xfrm>
          <a:prstGeom prst="rect">
            <a:avLst/>
          </a:prstGeom>
        </p:spPr>
      </p:pic>
      <p:sp>
        <p:nvSpPr>
          <p:cNvPr id="6" name="Cloud Callout 5"/>
          <p:cNvSpPr/>
          <p:nvPr/>
        </p:nvSpPr>
        <p:spPr>
          <a:xfrm>
            <a:off x="1885950" y="228600"/>
            <a:ext cx="6115051" cy="3086100"/>
          </a:xfrm>
          <a:prstGeom prst="cloudCallout">
            <a:avLst>
              <a:gd name="adj1" fmla="val -29743"/>
              <a:gd name="adj2" fmla="val 104169"/>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err="1">
                <a:latin typeface="Times New Roman" panose="02020603050405020304" pitchFamily="18" charset="0"/>
                <a:cs typeface="Times New Roman" panose="02020603050405020304" pitchFamily="18" charset="0"/>
              </a:rPr>
              <a:t>Yêu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quê</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hương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nước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yêu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đồng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bào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ý </a:t>
            </a:r>
            <a:r>
              <a:rPr lang="en-US" sz="2400" b="1" dirty="0" err="1">
                <a:latin typeface="Times New Roman" panose="02020603050405020304" pitchFamily="18" charset="0"/>
                <a:cs typeface="Times New Roman" panose="02020603050405020304" pitchFamily="18" charset="0"/>
              </a:rPr>
              <a:t>thức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xây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dựng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Tổ</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quốc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Việt</a:t>
            </a:r>
            <a:r>
              <a:rPr lang="en-US" sz="2400" b="1" dirty="0">
                <a:latin typeface="Times New Roman" panose="02020603050405020304" pitchFamily="18" charset="0"/>
                <a:cs typeface="Times New Roman" panose="02020603050405020304" pitchFamily="18" charset="0"/>
              </a:rPr>
              <a:t> Nam </a:t>
            </a:r>
            <a:r>
              <a:rPr lang="en-US" sz="2400" b="1" dirty="0" err="1">
                <a:latin typeface="Times New Roman" panose="02020603050405020304" pitchFamily="18" charset="0"/>
                <a:cs typeface="Times New Roman" panose="02020603050405020304" pitchFamily="18" charset="0"/>
              </a:rPr>
              <a:t>xã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hội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chủ</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nghĩa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đoàn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quốc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Đây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400550" y="3604268"/>
            <a:ext cx="2171700" cy="507831"/>
          </a:xfrm>
          <a:prstGeom prst="rect">
            <a:avLst/>
          </a:prstGeom>
          <a:noFill/>
        </p:spPr>
        <p:txBody>
          <a:bodyPr wrap="square" rtlCol="0">
            <a:spAutoFit/>
          </a:bodyPr>
          <a:lstStyle/>
          <a:p>
            <a:r>
              <a:rPr lang="en-US" sz="2700" b="1" dirty="0" err="1">
                <a:solidFill>
                  <a:srgbClr val="7030A0"/>
                </a:solidFill>
                <a:latin typeface="Times New Roman" panose="02020603050405020304" pitchFamily="18" charset="0"/>
                <a:cs typeface="Times New Roman" panose="02020603050405020304" pitchFamily="18" charset="0"/>
              </a:rPr>
              <a:t>Bổn</a:t>
            </a:r>
            <a:r>
              <a:rPr lang="en-US" sz="2700" b="1" dirty="0">
                <a:solidFill>
                  <a:srgbClr val="7030A0"/>
                </a:solidFill>
                <a:latin typeface="Times New Roman" panose="02020603050405020304" pitchFamily="18" charset="0"/>
                <a:cs typeface="Times New Roman" panose="02020603050405020304" pitchFamily="18" charset="0"/>
              </a:rPr>
              <a:t> </a:t>
            </a:r>
            <a:r>
              <a:rPr lang="en-US" sz="2700" b="1" dirty="0" err="1">
                <a:solidFill>
                  <a:srgbClr val="7030A0"/>
                </a:solidFill>
                <a:latin typeface="Times New Roman" panose="02020603050405020304" pitchFamily="18" charset="0"/>
                <a:cs typeface="Times New Roman" panose="02020603050405020304" pitchFamily="18" charset="0"/>
              </a:rPr>
              <a:t>phận</a:t>
            </a:r>
            <a:endParaRPr lang="en-US" sz="2700" b="1" dirty="0">
              <a:solidFill>
                <a:srgbClr val="7030A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6572250" y="3623245"/>
            <a:ext cx="2171700" cy="507831"/>
          </a:xfrm>
          <a:prstGeom prst="rect">
            <a:avLst/>
          </a:prstGeom>
          <a:noFill/>
        </p:spPr>
        <p:txBody>
          <a:bodyPr wrap="square" rtlCol="0">
            <a:spAutoFit/>
          </a:bodyPr>
          <a:lstStyle/>
          <a:p>
            <a:r>
              <a:rPr lang="en-US" sz="2700" b="1" dirty="0" err="1">
                <a:solidFill>
                  <a:srgbClr val="7030A0"/>
                </a:solidFill>
                <a:latin typeface="Times New Roman" panose="02020603050405020304" pitchFamily="18" charset="0"/>
                <a:cs typeface="Times New Roman" panose="02020603050405020304" pitchFamily="18" charset="0"/>
              </a:rPr>
              <a:t>Quyền</a:t>
            </a:r>
            <a:endParaRPr lang="en-US" sz="2700" b="1" dirty="0">
              <a:solidFill>
                <a:srgbClr val="7030A0"/>
              </a:solidFill>
              <a:latin typeface="Times New Roman" panose="02020603050405020304" pitchFamily="18" charset="0"/>
              <a:cs typeface="Times New Roman" panose="02020603050405020304" pitchFamily="18" charset="0"/>
            </a:endParaRPr>
          </a:p>
        </p:txBody>
      </p:sp>
      <p:sp>
        <p:nvSpPr>
          <p:cNvPr id="9" name="Right Arrow 8"/>
          <p:cNvSpPr/>
          <p:nvPr/>
        </p:nvSpPr>
        <p:spPr>
          <a:xfrm rot="10800000">
            <a:off x="6743700" y="4286250"/>
            <a:ext cx="9144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80">
                                          <p:stCondLst>
                                            <p:cond delay="0"/>
                                          </p:stCondLst>
                                        </p:cTn>
                                        <p:tgtEl>
                                          <p:spTgt spid="6"/>
                                        </p:tgtEl>
                                      </p:cBhvr>
                                    </p:animEffect>
                                    <p:anim calcmode="lin" valueType="num">
                                      <p:cBhvr>
                                        <p:cTn id="2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6" dur="26">
                                          <p:stCondLst>
                                            <p:cond delay="650"/>
                                          </p:stCondLst>
                                        </p:cTn>
                                        <p:tgtEl>
                                          <p:spTgt spid="6"/>
                                        </p:tgtEl>
                                      </p:cBhvr>
                                      <p:to x="100000" y="60000"/>
                                    </p:animScale>
                                    <p:animScale>
                                      <p:cBhvr>
                                        <p:cTn id="27" dur="166" decel="50000">
                                          <p:stCondLst>
                                            <p:cond delay="676"/>
                                          </p:stCondLst>
                                        </p:cTn>
                                        <p:tgtEl>
                                          <p:spTgt spid="6"/>
                                        </p:tgtEl>
                                      </p:cBhvr>
                                      <p:to x="100000" y="100000"/>
                                    </p:animScale>
                                    <p:animScale>
                                      <p:cBhvr>
                                        <p:cTn id="28" dur="26">
                                          <p:stCondLst>
                                            <p:cond delay="1312"/>
                                          </p:stCondLst>
                                        </p:cTn>
                                        <p:tgtEl>
                                          <p:spTgt spid="6"/>
                                        </p:tgtEl>
                                      </p:cBhvr>
                                      <p:to x="100000" y="80000"/>
                                    </p:animScale>
                                    <p:animScale>
                                      <p:cBhvr>
                                        <p:cTn id="29" dur="166" decel="50000">
                                          <p:stCondLst>
                                            <p:cond delay="1338"/>
                                          </p:stCondLst>
                                        </p:cTn>
                                        <p:tgtEl>
                                          <p:spTgt spid="6"/>
                                        </p:tgtEl>
                                      </p:cBhvr>
                                      <p:to x="100000" y="100000"/>
                                    </p:animScale>
                                    <p:animScale>
                                      <p:cBhvr>
                                        <p:cTn id="30" dur="26">
                                          <p:stCondLst>
                                            <p:cond delay="1642"/>
                                          </p:stCondLst>
                                        </p:cTn>
                                        <p:tgtEl>
                                          <p:spTgt spid="6"/>
                                        </p:tgtEl>
                                      </p:cBhvr>
                                      <p:to x="100000" y="90000"/>
                                    </p:animScale>
                                    <p:animScale>
                                      <p:cBhvr>
                                        <p:cTn id="31" dur="166" decel="50000">
                                          <p:stCondLst>
                                            <p:cond delay="1668"/>
                                          </p:stCondLst>
                                        </p:cTn>
                                        <p:tgtEl>
                                          <p:spTgt spid="6"/>
                                        </p:tgtEl>
                                      </p:cBhvr>
                                      <p:to x="100000" y="100000"/>
                                    </p:animScale>
                                    <p:animScale>
                                      <p:cBhvr>
                                        <p:cTn id="32" dur="26">
                                          <p:stCondLst>
                                            <p:cond delay="1808"/>
                                          </p:stCondLst>
                                        </p:cTn>
                                        <p:tgtEl>
                                          <p:spTgt spid="6"/>
                                        </p:tgtEl>
                                      </p:cBhvr>
                                      <p:to x="100000" y="95000"/>
                                    </p:animScale>
                                    <p:animScale>
                                      <p:cBhvr>
                                        <p:cTn id="33" dur="166" decel="50000">
                                          <p:stCondLst>
                                            <p:cond delay="1834"/>
                                          </p:stCondLst>
                                        </p:cTn>
                                        <p:tgtEl>
                                          <p:spTgt spid="6"/>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down)">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arn(inVertical)">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64" presetClass="path" presetSubtype="0" accel="50000" decel="50000" fill="hold" grpId="1" nodeType="clickEffect">
                                  <p:stCondLst>
                                    <p:cond delay="0"/>
                                  </p:stCondLst>
                                  <p:childTnLst>
                                    <p:animMotion origin="layout" path="M -3.33333E-6 4.81481E-6 L -0.0401 -0.24769 " pathEditMode="relative" rAng="0" ptsTypes="AA">
                                      <p:cBhvr>
                                        <p:cTn id="47" dur="2000" fill="hold"/>
                                        <p:tgtEl>
                                          <p:spTgt spid="7"/>
                                        </p:tgtEl>
                                        <p:attrNameLst>
                                          <p:attrName>ppt_x</p:attrName>
                                          <p:attrName>ppt_y</p:attrName>
                                        </p:attrNameLst>
                                      </p:cBhvr>
                                      <p:rCtr x="-2014" y="-12384"/>
                                    </p:animMotion>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barn(inVertical)">
                                      <p:cBhvr>
                                        <p:cTn id="5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p:bldP spid="7" grpId="1"/>
      <p:bldP spid="8" grpId="0"/>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3968" y="228600"/>
            <a:ext cx="6600825" cy="1485900"/>
          </a:xfrm>
        </p:spPr>
        <p:txBody>
          <a:bodyPr>
            <a:normAutofit fontScale="90000"/>
          </a:bodyPr>
          <a:lstStyle/>
          <a:p>
            <a:pPr algn="l"/>
            <a:r>
              <a:rPr lang="en-US" b="1" u="sng" dirty="0" err="1">
                <a:solidFill>
                  <a:srgbClr val="00B050"/>
                </a:solidFill>
                <a:latin typeface="Times New Roman" panose="02020603050405020304" pitchFamily="18" charset="0"/>
                <a:cs typeface="Times New Roman" panose="02020603050405020304" pitchFamily="18" charset="0"/>
              </a:rPr>
              <a:t>Câu</a:t>
            </a:r>
            <a:r>
              <a:rPr lang="en-US" b="1" u="sng" dirty="0">
                <a:solidFill>
                  <a:srgbClr val="00B050"/>
                </a:solidFill>
                <a:latin typeface="Times New Roman" panose="02020603050405020304" pitchFamily="18" charset="0"/>
                <a:cs typeface="Times New Roman" panose="02020603050405020304" pitchFamily="18" charset="0"/>
              </a:rPr>
              <a:t> </a:t>
            </a:r>
            <a:r>
              <a:rPr lang="en-US" b="1" u="sng" dirty="0" err="1">
                <a:solidFill>
                  <a:srgbClr val="00B050"/>
                </a:solidFill>
                <a:latin typeface="Times New Roman" panose="02020603050405020304" pitchFamily="18" charset="0"/>
                <a:cs typeface="Times New Roman" panose="02020603050405020304" pitchFamily="18" charset="0"/>
              </a:rPr>
              <a:t>hỏi</a:t>
            </a:r>
            <a:r>
              <a:rPr lang="en-US" b="1" u="sng" dirty="0">
                <a:solidFill>
                  <a:srgbClr val="00B050"/>
                </a:solidFill>
                <a:latin typeface="Times New Roman" panose="02020603050405020304" pitchFamily="18" charset="0"/>
                <a:cs typeface="Times New Roman" panose="02020603050405020304" pitchFamily="18" charset="0"/>
              </a:rPr>
              <a:t> 4</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Trong</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điều</a:t>
            </a:r>
            <a:r>
              <a:rPr lang="en-US" b="1" dirty="0">
                <a:solidFill>
                  <a:srgbClr val="7030A0"/>
                </a:solidFill>
                <a:latin typeface="Times New Roman" panose="02020603050405020304" pitchFamily="18" charset="0"/>
                <a:cs typeface="Times New Roman" panose="02020603050405020304" pitchFamily="18" charset="0"/>
              </a:rPr>
              <a:t> 21 </a:t>
            </a:r>
            <a:r>
              <a:rPr lang="en-US" b="1" dirty="0" err="1">
                <a:solidFill>
                  <a:srgbClr val="7030A0"/>
                </a:solidFill>
                <a:latin typeface="Times New Roman" panose="02020603050405020304" pitchFamily="18" charset="0"/>
                <a:cs typeface="Times New Roman" panose="02020603050405020304" pitchFamily="18" charset="0"/>
              </a:rPr>
              <a:t>trong</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bài</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bổn</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phận</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của</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trẻ</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em</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gồm</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bao</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nhiêu</a:t>
            </a:r>
            <a:r>
              <a:rPr lang="en-US" b="1" dirty="0">
                <a:solidFill>
                  <a:srgbClr val="7030A0"/>
                </a:solidFill>
                <a:latin typeface="Times New Roman" panose="02020603050405020304" pitchFamily="18" charset="0"/>
                <a:cs typeface="Times New Roman" panose="02020603050405020304" pitchFamily="18" charset="0"/>
              </a:rPr>
              <a:t> ý?</a:t>
            </a:r>
            <a:endParaRPr lang="en-US" b="1" dirty="0">
              <a:solidFill>
                <a:srgbClr val="7030A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3714750" y="1795849"/>
            <a:ext cx="1543050" cy="553998"/>
          </a:xfrm>
          <a:prstGeom prst="rect">
            <a:avLst/>
          </a:prstGeom>
          <a:noFill/>
        </p:spPr>
        <p:txBody>
          <a:bodyPr wrap="square" rtlCol="0">
            <a:spAutoFit/>
          </a:bodyPr>
          <a:lstStyle/>
          <a:p>
            <a:r>
              <a:rPr lang="en-US" sz="3000" b="1" dirty="0">
                <a:latin typeface="Times New Roman" panose="02020603050405020304" pitchFamily="18" charset="0"/>
                <a:cs typeface="Times New Roman" panose="02020603050405020304" pitchFamily="18" charset="0"/>
              </a:rPr>
              <a:t>A. 5 ý</a:t>
            </a:r>
            <a:endParaRPr lang="en-US" sz="30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714750" y="2330492"/>
            <a:ext cx="1543050" cy="553998"/>
          </a:xfrm>
          <a:prstGeom prst="rect">
            <a:avLst/>
          </a:prstGeom>
          <a:noFill/>
        </p:spPr>
        <p:txBody>
          <a:bodyPr wrap="square" rtlCol="0">
            <a:spAutoFit/>
          </a:bodyPr>
          <a:lstStyle/>
          <a:p>
            <a:r>
              <a:rPr lang="en-US" sz="3000" b="1" dirty="0">
                <a:latin typeface="Times New Roman" panose="02020603050405020304" pitchFamily="18" charset="0"/>
                <a:cs typeface="Times New Roman" panose="02020603050405020304" pitchFamily="18" charset="0"/>
              </a:rPr>
              <a:t>B. 4 ý</a:t>
            </a:r>
            <a:endParaRPr lang="en-US" sz="30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714750" y="2861407"/>
            <a:ext cx="1543050" cy="553998"/>
          </a:xfrm>
          <a:prstGeom prst="rect">
            <a:avLst/>
          </a:prstGeom>
          <a:noFill/>
        </p:spPr>
        <p:txBody>
          <a:bodyPr wrap="square" rtlCol="0">
            <a:spAutoFit/>
          </a:bodyPr>
          <a:lstStyle/>
          <a:p>
            <a:r>
              <a:rPr lang="en-US" sz="3000" b="1" dirty="0">
                <a:latin typeface="Times New Roman" panose="02020603050405020304" pitchFamily="18" charset="0"/>
                <a:cs typeface="Times New Roman" panose="02020603050405020304" pitchFamily="18" charset="0"/>
              </a:rPr>
              <a:t>C. 3 ý</a:t>
            </a:r>
            <a:endParaRPr lang="en-US" sz="3000" b="1" dirty="0">
              <a:latin typeface="Times New Roman" panose="02020603050405020304" pitchFamily="18" charset="0"/>
              <a:cs typeface="Times New Roman" panose="02020603050405020304" pitchFamily="18" charset="0"/>
            </a:endParaRPr>
          </a:p>
        </p:txBody>
      </p:sp>
      <p:sp>
        <p:nvSpPr>
          <p:cNvPr id="7" name="Right Arrow 6"/>
          <p:cNvSpPr/>
          <p:nvPr/>
        </p:nvSpPr>
        <p:spPr>
          <a:xfrm rot="10800000">
            <a:off x="6686550" y="4343400"/>
            <a:ext cx="857250" cy="571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914651" y="45235"/>
            <a:ext cx="3394472" cy="3394472"/>
          </a:xfrm>
        </p:spPr>
      </p:pic>
      <p:sp>
        <p:nvSpPr>
          <p:cNvPr id="5" name="TextBox 4"/>
          <p:cNvSpPr txBox="1"/>
          <p:nvPr/>
        </p:nvSpPr>
        <p:spPr>
          <a:xfrm>
            <a:off x="2762393" y="3829051"/>
            <a:ext cx="4514850" cy="507831"/>
          </a:xfrm>
          <a:prstGeom prst="rect">
            <a:avLst/>
          </a:prstGeom>
          <a:noFill/>
        </p:spPr>
        <p:txBody>
          <a:bodyPr wrap="square" rtlCol="0">
            <a:spAutoFit/>
          </a:bodyPr>
          <a:lstStyle/>
          <a:p>
            <a:r>
              <a:rPr lang="en-US" sz="2700" b="1" dirty="0" err="1">
                <a:latin typeface="Times New Roman" panose="02020603050405020304" pitchFamily="18" charset="0"/>
                <a:cs typeface="Times New Roman" panose="02020603050405020304" pitchFamily="18" charset="0"/>
              </a:rPr>
              <a:t>Chính</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xác</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Chúc</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mừng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bạn</a:t>
            </a:r>
            <a:r>
              <a:rPr lang="en-US" sz="2700" b="1" dirty="0">
                <a:latin typeface="Times New Roman" panose="02020603050405020304" pitchFamily="18" charset="0"/>
                <a:cs typeface="Times New Roman" panose="02020603050405020304" pitchFamily="18" charset="0"/>
              </a:rPr>
              <a:t>.</a:t>
            </a:r>
            <a:endParaRPr lang="en-US" sz="2700" b="1" dirty="0">
              <a:latin typeface="Times New Roman" panose="02020603050405020304" pitchFamily="18" charset="0"/>
              <a:cs typeface="Times New Roman" panose="02020603050405020304" pitchFamily="18" charset="0"/>
            </a:endParaRPr>
          </a:p>
        </p:txBody>
      </p:sp>
      <p:sp>
        <p:nvSpPr>
          <p:cNvPr id="6" name="Right Arrow 5">
            <a:hlinkClick r:id="rId2" action="ppaction://hlinksldjump"/>
          </p:cNvPr>
          <p:cNvSpPr/>
          <p:nvPr/>
        </p:nvSpPr>
        <p:spPr>
          <a:xfrm rot="10800000">
            <a:off x="6915150" y="4457700"/>
            <a:ext cx="742950" cy="5143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057400" y="114300"/>
            <a:ext cx="4572000" cy="3014663"/>
          </a:xfrm>
        </p:spPr>
      </p:pic>
      <p:sp>
        <p:nvSpPr>
          <p:cNvPr id="5" name="TextBox 4"/>
          <p:cNvSpPr txBox="1"/>
          <p:nvPr/>
        </p:nvSpPr>
        <p:spPr>
          <a:xfrm>
            <a:off x="1885950" y="3600451"/>
            <a:ext cx="5600700" cy="923330"/>
          </a:xfrm>
          <a:prstGeom prst="rect">
            <a:avLst/>
          </a:prstGeom>
          <a:noFill/>
        </p:spPr>
        <p:txBody>
          <a:bodyPr wrap="square" rtlCol="0">
            <a:spAutoFit/>
          </a:bodyPr>
          <a:lstStyle/>
          <a:p>
            <a:r>
              <a:rPr lang="en-US" sz="2700" b="1" dirty="0" err="1">
                <a:latin typeface="Times New Roman" panose="02020603050405020304" pitchFamily="18" charset="0"/>
                <a:cs typeface="Times New Roman" panose="02020603050405020304" pitchFamily="18" charset="0"/>
              </a:rPr>
              <a:t>Sai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rồi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Tiếc</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quá</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Trả</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lời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lại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thôi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bạn</a:t>
            </a:r>
            <a:r>
              <a:rPr lang="en-US" sz="1500" b="1" dirty="0"/>
              <a:t>.</a:t>
            </a:r>
            <a:endParaRPr lang="en-US" sz="1500" b="1" dirty="0"/>
          </a:p>
        </p:txBody>
      </p:sp>
      <p:sp>
        <p:nvSpPr>
          <p:cNvPr id="6" name="Right Arrow 5">
            <a:hlinkClick r:id="rId2" action="ppaction://hlinksldjump"/>
          </p:cNvPr>
          <p:cNvSpPr/>
          <p:nvPr/>
        </p:nvSpPr>
        <p:spPr>
          <a:xfrm rot="10800000">
            <a:off x="6743700" y="4514850"/>
            <a:ext cx="97155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endParaRPr lang="en-US"/>
          </a:p>
        </p:txBody>
      </p:sp>
      <p:sp>
        <p:nvSpPr>
          <p:cNvPr id="4" name="Slide Number Placeholder 3"/>
          <p:cNvSpPr>
            <a:spLocks noGrp="1"/>
          </p:cNvSpPr>
          <p:nvPr>
            <p:ph type="sldNum" sz="quarter" idx="12"/>
          </p:nvPr>
        </p:nvSpPr>
        <p:spPr/>
        <p:txBody>
          <a:bodyPr/>
          <a:p>
            <a:fld id="{2EEE34B4-5543-4335-87DE-3C7FDACCBCB3}" type="slidenum">
              <a:rPr lang="en-US" smtClean="0"/>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ChangeAspect="1"/>
          </p:cNvPicPr>
          <p:nvPr>
            <p:ph idx="1"/>
          </p:nvPr>
        </p:nvPicPr>
        <p:blipFill>
          <a:blip r:embed="rId1"/>
          <a:stretch>
            <a:fillRect/>
          </a:stretch>
        </p:blipFill>
        <p:spPr>
          <a:xfrm>
            <a:off x="-122555" y="-205740"/>
            <a:ext cx="9996805" cy="5554980"/>
          </a:xfrm>
          <a:prstGeom prst="rect">
            <a:avLst/>
          </a:prstGeom>
        </p:spPr>
      </p:pic>
      <p:sp>
        <p:nvSpPr>
          <p:cNvPr id="2" name="Title 1"/>
          <p:cNvSpPr>
            <a:spLocks noGrp="1"/>
          </p:cNvSpPr>
          <p:nvPr>
            <p:ph type="title"/>
          </p:nvPr>
        </p:nvSpPr>
        <p:spPr>
          <a:xfrm>
            <a:off x="159935" y="1913145"/>
            <a:ext cx="8520600" cy="572700"/>
          </a:xfrm>
        </p:spPr>
        <p:txBody>
          <a:bodyPr>
            <a:prstTxWarp prst="textStop">
              <a:avLst/>
            </a:prstTxWarp>
          </a:bodyPr>
          <a:lstStyle/>
          <a:p>
            <a:r>
              <a:rPr lang="vi-VN" altLang="en-US" sz="6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50800" dist="38100" dir="2700000" algn="tl" rotWithShape="0">
                    <a:prstClr val="black">
                      <a:alpha val="40000"/>
                    </a:prstClr>
                  </a:outerShdw>
                  <a:reflection blurRad="6350" stA="60000" endA="900" endPos="58000" dir="5400000" sy="-100000" algn="bl" rotWithShape="0"/>
                </a:effectLst>
                <a:latin typeface="Pattaya" panose="00000500000000000000" charset="0"/>
                <a:cs typeface="Pattaya" panose="00000500000000000000" charset="0"/>
              </a:rPr>
              <a:t>Xin chào và hẹn gặp lại</a:t>
            </a:r>
            <a:endParaRPr lang="vi-VN" altLang="en-US" sz="6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50800" dist="38100" dir="2700000" algn="tl" rotWithShape="0">
                  <a:prstClr val="black">
                    <a:alpha val="40000"/>
                  </a:prstClr>
                </a:outerShdw>
                <a:reflection blurRad="6350" stA="60000" endA="900" endPos="58000" dir="5400000" sy="-100000" algn="bl" rotWithShape="0"/>
              </a:effectLst>
              <a:latin typeface="Pattaya" panose="00000500000000000000" charset="0"/>
              <a:cs typeface="Pattaya" panose="0000050000000000000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2519" y="1592975"/>
            <a:ext cx="3764400" cy="394800"/>
          </a:xfrm>
        </p:spPr>
        <p:txBody>
          <a:bodyPr/>
          <a:lstStyle/>
          <a:p>
            <a:pPr algn="l"/>
            <a:endParaRPr lang="en-US">
              <a:latin typeface="AvantGarde" panose="00000400000000000000" pitchFamily="2" charset="0"/>
              <a:ea typeface="AvantGarde" panose="00000400000000000000" pitchFamily="2" charset="0"/>
              <a:cs typeface="AvantGarde" panose="00000400000000000000" pitchFamily="2" charset="0"/>
            </a:endParaRPr>
          </a:p>
        </p:txBody>
      </p:sp>
      <p:sp>
        <p:nvSpPr>
          <p:cNvPr id="3" name="Subtitle 2"/>
          <p:cNvSpPr>
            <a:spLocks noGrp="1"/>
          </p:cNvSpPr>
          <p:nvPr>
            <p:ph type="subTitle" idx="1"/>
          </p:nvPr>
        </p:nvSpPr>
        <p:spPr>
          <a:xfrm>
            <a:off x="2726719" y="2117125"/>
            <a:ext cx="4095900" cy="1433400"/>
          </a:xfrm>
        </p:spPr>
        <p:txBody>
          <a:bodyPr/>
          <a:lstStyle/>
          <a:p>
            <a:pPr algn="l"/>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8" name="Picture 2" descr="Cute in cartoon style with a farm Royalty Free Vector Image"/>
          <p:cNvPicPr>
            <a:picLocks noChangeAspect="1" noChangeArrowheads="1"/>
          </p:cNvPicPr>
          <p:nvPr/>
        </p:nvPicPr>
        <p:blipFill rotWithShape="1">
          <a:blip r:embed="rId1">
            <a:extLst>
              <a:ext uri="{28A0092B-C50C-407E-A947-70E740481C1C}">
                <a14:useLocalDpi xmlns:a14="http://schemas.microsoft.com/office/drawing/2010/main" val="0"/>
              </a:ext>
            </a:extLst>
          </a:blip>
          <a:srcRect b="9778"/>
          <a:stretch>
            <a:fillRect/>
          </a:stretch>
        </p:blipFill>
        <p:spPr bwMode="auto">
          <a:xfrm>
            <a:off x="0" y="0"/>
            <a:ext cx="9144000" cy="514806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3"/>
          <p:cNvSpPr/>
          <p:nvPr/>
        </p:nvSpPr>
        <p:spPr>
          <a:xfrm>
            <a:off x="240030" y="217170"/>
            <a:ext cx="8629650" cy="4754881"/>
          </a:xfrm>
          <a:custGeom>
            <a:avLst/>
            <a:gdLst>
              <a:gd name="connsiteX0" fmla="*/ 0 w 8629650"/>
              <a:gd name="connsiteY0" fmla="*/ 493509 h 4754881"/>
              <a:gd name="connsiteX1" fmla="*/ 493509 w 8629650"/>
              <a:gd name="connsiteY1" fmla="*/ 0 h 4754881"/>
              <a:gd name="connsiteX2" fmla="*/ 8136141 w 8629650"/>
              <a:gd name="connsiteY2" fmla="*/ 0 h 4754881"/>
              <a:gd name="connsiteX3" fmla="*/ 8629650 w 8629650"/>
              <a:gd name="connsiteY3" fmla="*/ 493509 h 4754881"/>
              <a:gd name="connsiteX4" fmla="*/ 8629650 w 8629650"/>
              <a:gd name="connsiteY4" fmla="*/ 4261372 h 4754881"/>
              <a:gd name="connsiteX5" fmla="*/ 8136141 w 8629650"/>
              <a:gd name="connsiteY5" fmla="*/ 4754881 h 4754881"/>
              <a:gd name="connsiteX6" fmla="*/ 493509 w 8629650"/>
              <a:gd name="connsiteY6" fmla="*/ 4754881 h 4754881"/>
              <a:gd name="connsiteX7" fmla="*/ 0 w 8629650"/>
              <a:gd name="connsiteY7" fmla="*/ 4261372 h 4754881"/>
              <a:gd name="connsiteX8" fmla="*/ 0 w 8629650"/>
              <a:gd name="connsiteY8" fmla="*/ 493509 h 4754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9650" h="4754881" fill="none" extrusionOk="0">
                <a:moveTo>
                  <a:pt x="0" y="493509"/>
                </a:moveTo>
                <a:cubicBezTo>
                  <a:pt x="2702" y="222954"/>
                  <a:pt x="205232" y="-4595"/>
                  <a:pt x="493509" y="0"/>
                </a:cubicBezTo>
                <a:cubicBezTo>
                  <a:pt x="2675831" y="109595"/>
                  <a:pt x="4525311" y="16756"/>
                  <a:pt x="8136141" y="0"/>
                </a:cubicBezTo>
                <a:cubicBezTo>
                  <a:pt x="8399946" y="-7239"/>
                  <a:pt x="8643425" y="272173"/>
                  <a:pt x="8629650" y="493509"/>
                </a:cubicBezTo>
                <a:cubicBezTo>
                  <a:pt x="8573332" y="1448013"/>
                  <a:pt x="8662561" y="3132125"/>
                  <a:pt x="8629650" y="4261372"/>
                </a:cubicBezTo>
                <a:cubicBezTo>
                  <a:pt x="8620884" y="4536931"/>
                  <a:pt x="8453744" y="4750361"/>
                  <a:pt x="8136141" y="4754881"/>
                </a:cubicBezTo>
                <a:cubicBezTo>
                  <a:pt x="4856048" y="4618680"/>
                  <a:pt x="2553225" y="4680105"/>
                  <a:pt x="493509" y="4754881"/>
                </a:cubicBezTo>
                <a:cubicBezTo>
                  <a:pt x="199750" y="4725729"/>
                  <a:pt x="-30046" y="4521189"/>
                  <a:pt x="0" y="4261372"/>
                </a:cubicBezTo>
                <a:cubicBezTo>
                  <a:pt x="-157566" y="2443533"/>
                  <a:pt x="130870" y="1694022"/>
                  <a:pt x="0" y="493509"/>
                </a:cubicBezTo>
                <a:close/>
              </a:path>
              <a:path w="8629650" h="4754881" stroke="0" extrusionOk="0">
                <a:moveTo>
                  <a:pt x="0" y="493509"/>
                </a:moveTo>
                <a:cubicBezTo>
                  <a:pt x="-17939" y="180687"/>
                  <a:pt x="223961" y="-4016"/>
                  <a:pt x="493509" y="0"/>
                </a:cubicBezTo>
                <a:cubicBezTo>
                  <a:pt x="1636953" y="47539"/>
                  <a:pt x="7242794" y="42437"/>
                  <a:pt x="8136141" y="0"/>
                </a:cubicBezTo>
                <a:cubicBezTo>
                  <a:pt x="8453766" y="-23879"/>
                  <a:pt x="8657620" y="176049"/>
                  <a:pt x="8629650" y="493509"/>
                </a:cubicBezTo>
                <a:cubicBezTo>
                  <a:pt x="8547283" y="1069039"/>
                  <a:pt x="8647663" y="3158817"/>
                  <a:pt x="8629650" y="4261372"/>
                </a:cubicBezTo>
                <a:cubicBezTo>
                  <a:pt x="8635998" y="4552850"/>
                  <a:pt x="8372291" y="4716357"/>
                  <a:pt x="8136141" y="4754881"/>
                </a:cubicBezTo>
                <a:cubicBezTo>
                  <a:pt x="7227640" y="4728527"/>
                  <a:pt x="2247391" y="4636025"/>
                  <a:pt x="493509" y="4754881"/>
                </a:cubicBezTo>
                <a:cubicBezTo>
                  <a:pt x="207023" y="4741116"/>
                  <a:pt x="33565" y="4574619"/>
                  <a:pt x="0" y="4261372"/>
                </a:cubicBezTo>
                <a:cubicBezTo>
                  <a:pt x="88535" y="3639720"/>
                  <a:pt x="49637" y="1096038"/>
                  <a:pt x="0" y="493509"/>
                </a:cubicBezTo>
                <a:close/>
              </a:path>
            </a:pathLst>
          </a:custGeom>
          <a:solidFill>
            <a:srgbClr val="FFFFFF"/>
          </a:solidFill>
          <a:ln w="28575">
            <a:solidFill>
              <a:srgbClr val="F8A7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sz="1600" dirty="0"/>
          </a:p>
        </p:txBody>
      </p:sp>
      <p:sp>
        <p:nvSpPr>
          <p:cNvPr id="4" name="Rectangle 3"/>
          <p:cNvSpPr/>
          <p:nvPr/>
        </p:nvSpPr>
        <p:spPr>
          <a:xfrm>
            <a:off x="502920" y="579269"/>
            <a:ext cx="8138160" cy="523220"/>
          </a:xfrm>
          <a:prstGeom prst="rect">
            <a:avLst/>
          </a:prstGeom>
        </p:spPr>
        <p:txBody>
          <a:bodyPr wrap="square">
            <a:spAutoFit/>
          </a:bodyPr>
          <a:lstStyle/>
          <a:p>
            <a:pPr algn="ctr"/>
            <a:r>
              <a:rPr lang="vi-VN" sz="2800" b="1" dirty="0">
                <a:solidFill>
                  <a:srgbClr val="C00000"/>
                </a:solidFill>
                <a:latin typeface="Pattaya" panose="00000500000000000000" pitchFamily="2" charset="-34"/>
                <a:cs typeface="Pattaya" panose="00000500000000000000" pitchFamily="2" charset="-34"/>
              </a:rPr>
              <a:t>Trong bài thơ, người con đã hỏi người cha điều gì?</a:t>
            </a:r>
            <a:endParaRPr lang="vi-VN" sz="4800" b="1" dirty="0">
              <a:solidFill>
                <a:srgbClr val="C00000"/>
              </a:solidFill>
              <a:latin typeface="Pattaya" panose="00000500000000000000" pitchFamily="2" charset="-34"/>
              <a:cs typeface="Pattaya" panose="00000500000000000000" pitchFamily="2" charset="-34"/>
            </a:endParaRPr>
          </a:p>
        </p:txBody>
      </p:sp>
      <p:grpSp>
        <p:nvGrpSpPr>
          <p:cNvPr id="24" name="Group 23"/>
          <p:cNvGrpSpPr/>
          <p:nvPr/>
        </p:nvGrpSpPr>
        <p:grpSpPr>
          <a:xfrm>
            <a:off x="1873061" y="1379023"/>
            <a:ext cx="5432158" cy="1059535"/>
            <a:chOff x="1873061" y="1379023"/>
            <a:chExt cx="5432158" cy="1059535"/>
          </a:xfrm>
        </p:grpSpPr>
        <p:grpSp>
          <p:nvGrpSpPr>
            <p:cNvPr id="7" name="Group 6"/>
            <p:cNvGrpSpPr/>
            <p:nvPr/>
          </p:nvGrpSpPr>
          <p:grpSpPr>
            <a:xfrm>
              <a:off x="1873061" y="1416958"/>
              <a:ext cx="5432158" cy="1004328"/>
              <a:chOff x="1670392" y="1416958"/>
              <a:chExt cx="5432158" cy="1004328"/>
            </a:xfrm>
          </p:grpSpPr>
          <p:sp>
            <p:nvSpPr>
              <p:cNvPr id="5" name="Rectangle: Rounded Corners 4"/>
              <p:cNvSpPr/>
              <p:nvPr/>
            </p:nvSpPr>
            <p:spPr>
              <a:xfrm>
                <a:off x="1670392" y="1416958"/>
                <a:ext cx="5432158" cy="1004328"/>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Rounded Corners 5"/>
              <p:cNvSpPr/>
              <p:nvPr/>
            </p:nvSpPr>
            <p:spPr>
              <a:xfrm>
                <a:off x="1706475" y="1460109"/>
                <a:ext cx="842168" cy="954107"/>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2058" name="Picture 10" descr="Cute cartoon letter a smiling face with eyes Vector Imag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778" b="71019" l="21000" r="78200">
                            <a14:foregroundMark x1="23100" y1="45093" x2="28600" y2="65741"/>
                            <a14:foregroundMark x1="24800" y1="41759" x2="30700" y2="32685"/>
                            <a14:foregroundMark x1="30700" y1="32685" x2="38800" y2="25926"/>
                            <a14:foregroundMark x1="38800" y1="25926" x2="58200" y2="22870"/>
                            <a14:foregroundMark x1="59400" y1="24444" x2="67200" y2="30741"/>
                            <a14:foregroundMark x1="67200" y1="30741" x2="72800" y2="38426"/>
                            <a14:foregroundMark x1="72800" y1="38426" x2="74500" y2="63333"/>
                            <a14:foregroundMark x1="74000" y1="63333" x2="48600" y2="41111"/>
                            <a14:foregroundMark x1="48600" y1="41111" x2="52400" y2="49722"/>
                            <a14:foregroundMark x1="52400" y1="49722" x2="50500" y2="42407"/>
                            <a14:foregroundMark x1="46900" y1="44907" x2="55100" y2="54352"/>
                            <a14:foregroundMark x1="55100" y1="54352" x2="71100" y2="61296"/>
                            <a14:foregroundMark x1="45900" y1="47315" x2="48800" y2="40926"/>
                            <a14:foregroundMark x1="46200" y1="46852" x2="50700" y2="51574"/>
                            <a14:foregroundMark x1="29800" y1="69352" x2="40500" y2="68889"/>
                            <a14:foregroundMark x1="40500" y1="68889" x2="47600" y2="61759"/>
                            <a14:foregroundMark x1="47600" y1="61759" x2="51400" y2="61759"/>
                            <a14:foregroundMark x1="53800" y1="61296" x2="59700" y2="69167"/>
                            <a14:foregroundMark x1="59700" y1="69167" x2="66100" y2="71111"/>
                            <a14:foregroundMark x1="69000" y1="70463" x2="76700" y2="62407"/>
                            <a14:foregroundMark x1="76700" y1="62407" x2="78300" y2="57130"/>
                            <a14:foregroundMark x1="77100" y1="57963" x2="74000" y2="39074"/>
                            <a14:foregroundMark x1="74000" y1="39074" x2="74000" y2="39074"/>
                            <a14:foregroundMark x1="52900" y1="21759" x2="42600" y2="23426"/>
                            <a14:foregroundMark x1="42600" y1="23426" x2="23900" y2="32870"/>
                            <a14:foregroundMark x1="23900" y1="32870" x2="21000" y2="56852"/>
                            <a14:foregroundMark x1="21000" y1="56852" x2="28400" y2="66481"/>
                            <a14:foregroundMark x1="61000" y1="25370" x2="73800" y2="34444"/>
                          </a14:backgroundRemoval>
                        </a14:imgEffect>
                      </a14:imgLayer>
                    </a14:imgProps>
                  </a:ext>
                  <a:ext uri="{28A0092B-C50C-407E-A947-70E740481C1C}">
                    <a14:useLocalDpi xmlns:a14="http://schemas.microsoft.com/office/drawing/2010/main" val="0"/>
                  </a:ext>
                </a:extLst>
              </a:blip>
              <a:srcRect l="21597" t="20444" r="20720" b="27548"/>
              <a:stretch>
                <a:fillRect/>
              </a:stretch>
            </p:blipFill>
            <p:spPr bwMode="auto">
              <a:xfrm>
                <a:off x="1771469" y="1592975"/>
                <a:ext cx="653555" cy="636391"/>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Flowchart: Process 16"/>
            <p:cNvSpPr/>
            <p:nvPr/>
          </p:nvSpPr>
          <p:spPr>
            <a:xfrm>
              <a:off x="2766835" y="1379023"/>
              <a:ext cx="4519628"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800" b="1">
                  <a:solidFill>
                    <a:srgbClr val="002060"/>
                  </a:solidFill>
                  <a:latin typeface="AvantGarde" panose="00000400000000000000" pitchFamily="2" charset="0"/>
                  <a:ea typeface="AvantGarde" panose="00000400000000000000" pitchFamily="2" charset="0"/>
                  <a:cs typeface="AvantGarde" panose="00000400000000000000" pitchFamily="2" charset="0"/>
                </a:rPr>
                <a:t>Cha ơi!/ Sao xa kia chỉ thấy nước, thấy trời/ Không thấy nhà, không thấy cây, không thấy người ở đó?</a:t>
              </a:r>
              <a:endParaRPr lang="en-US" sz="18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25" name="Group 24"/>
          <p:cNvGrpSpPr/>
          <p:nvPr/>
        </p:nvGrpSpPr>
        <p:grpSpPr>
          <a:xfrm>
            <a:off x="1873060" y="2528216"/>
            <a:ext cx="5432159" cy="1059535"/>
            <a:chOff x="1873060" y="2528216"/>
            <a:chExt cx="5432159" cy="1059535"/>
          </a:xfrm>
        </p:grpSpPr>
        <p:grpSp>
          <p:nvGrpSpPr>
            <p:cNvPr id="11" name="Group 10"/>
            <p:cNvGrpSpPr/>
            <p:nvPr/>
          </p:nvGrpSpPr>
          <p:grpSpPr>
            <a:xfrm>
              <a:off x="1873060" y="2546197"/>
              <a:ext cx="5432159" cy="1004328"/>
              <a:chOff x="1670391" y="2546197"/>
              <a:chExt cx="5432159" cy="1004328"/>
            </a:xfrm>
          </p:grpSpPr>
          <p:sp>
            <p:nvSpPr>
              <p:cNvPr id="13" name="Rectangle: Rounded Corners 12"/>
              <p:cNvSpPr/>
              <p:nvPr/>
            </p:nvSpPr>
            <p:spPr>
              <a:xfrm>
                <a:off x="1670391" y="2546197"/>
                <a:ext cx="5432159" cy="1004328"/>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vantGarde" panose="00000400000000000000" pitchFamily="2" charset="0"/>
                  <a:ea typeface="AvantGarde" panose="00000400000000000000" pitchFamily="2" charset="0"/>
                  <a:cs typeface="AvantGarde" panose="00000400000000000000" pitchFamily="2" charset="0"/>
                </a:endParaRPr>
              </a:p>
            </p:txBody>
          </p:sp>
          <p:sp>
            <p:nvSpPr>
              <p:cNvPr id="14" name="Rectangle: Rounded Corners 13"/>
              <p:cNvSpPr/>
              <p:nvPr/>
            </p:nvSpPr>
            <p:spPr>
              <a:xfrm>
                <a:off x="1706475" y="2589348"/>
                <a:ext cx="842168" cy="954107"/>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2060" name="Picture 12" descr="Cute cartoon letter b smiling face with eyes Vector Image"/>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1019" b="70278" l="23300" r="76100">
                            <a14:foregroundMark x1="25400" y1="25926" x2="25000" y2="49537"/>
                            <a14:foregroundMark x1="25000" y1="49537" x2="26400" y2="53704"/>
                            <a14:foregroundMark x1="32200" y1="26852" x2="40800" y2="26574"/>
                            <a14:foregroundMark x1="35500" y1="30556" x2="37000" y2="35000"/>
                            <a14:foregroundMark x1="31700" y1="23519" x2="31700" y2="23519"/>
                            <a14:foregroundMark x1="68600" y1="24167" x2="75800" y2="32222"/>
                            <a14:foregroundMark x1="75800" y1="32222" x2="75700" y2="42037"/>
                            <a14:foregroundMark x1="75700" y1="42037" x2="73000" y2="46389"/>
                            <a14:foregroundMark x1="47500" y1="34630" x2="52800" y2="61019"/>
                            <a14:foregroundMark x1="49200" y1="59074" x2="53000" y2="37407"/>
                            <a14:foregroundMark x1="53000" y1="37407" x2="44900" y2="54352"/>
                            <a14:foregroundMark x1="44900" y1="54352" x2="52700" y2="67037"/>
                            <a14:foregroundMark x1="52700" y1="67037" x2="58400" y2="55833"/>
                            <a14:foregroundMark x1="58400" y1="55833" x2="57100" y2="42963"/>
                            <a14:foregroundMark x1="57100" y1="42963" x2="50600" y2="34630"/>
                            <a14:foregroundMark x1="50600" y1="34630" x2="45200" y2="43704"/>
                            <a14:foregroundMark x1="45200" y1="43704" x2="49900" y2="52407"/>
                            <a14:foregroundMark x1="49900" y1="52407" x2="59400" y2="45370"/>
                            <a14:foregroundMark x1="59400" y1="45370" x2="53100" y2="34907"/>
                            <a14:foregroundMark x1="53100" y1="34907" x2="45900" y2="51389"/>
                            <a14:foregroundMark x1="45900" y1="51389" x2="45500" y2="69815"/>
                            <a14:foregroundMark x1="45500" y1="69815" x2="55400" y2="55185"/>
                            <a14:foregroundMark x1="55400" y1="55185" x2="53600" y2="38519"/>
                            <a14:foregroundMark x1="53600" y1="38519" x2="48600" y2="50000"/>
                            <a14:foregroundMark x1="48600" y1="50000" x2="50400" y2="52778"/>
                            <a14:foregroundMark x1="47800" y1="53519" x2="51400" y2="55278"/>
                            <a14:foregroundMark x1="34100" y1="31944" x2="37900" y2="34815"/>
                            <a14:foregroundMark x1="27800" y1="24630" x2="37400" y2="21481"/>
                            <a14:foregroundMark x1="37400" y1="21481" x2="67000" y2="24167"/>
                            <a14:foregroundMark x1="60200" y1="21481" x2="34600" y2="21019"/>
                            <a14:foregroundMark x1="23500" y1="32130" x2="23300" y2="62593"/>
                            <a14:foregroundMark x1="24500" y1="65741" x2="35300" y2="69907"/>
                            <a14:foregroundMark x1="35300" y1="69907" x2="46700" y2="70370"/>
                            <a14:foregroundMark x1="46700" y1="70370" x2="56200" y2="69722"/>
                            <a14:foregroundMark x1="55700" y1="69722" x2="66000" y2="68519"/>
                            <a14:foregroundMark x1="66000" y1="68519" x2="74200" y2="62593"/>
                            <a14:foregroundMark x1="74200" y1="62593" x2="75100" y2="52778"/>
                            <a14:foregroundMark x1="75100" y1="52778" x2="72200" y2="45926"/>
                            <a14:foregroundMark x1="76100" y1="53519" x2="72700" y2="63056"/>
                            <a14:foregroundMark x1="72700" y1="63056" x2="64000" y2="69259"/>
                            <a14:foregroundMark x1="64000" y1="69259" x2="72500" y2="63056"/>
                            <a14:foregroundMark x1="72500" y1="63056" x2="74400" y2="53519"/>
                          </a14:backgroundRemoval>
                        </a14:imgEffect>
                      </a14:imgLayer>
                    </a14:imgProps>
                  </a:ext>
                  <a:ext uri="{28A0092B-C50C-407E-A947-70E740481C1C}">
                    <a14:useLocalDpi xmlns:a14="http://schemas.microsoft.com/office/drawing/2010/main" val="0"/>
                  </a:ext>
                </a:extLst>
              </a:blip>
              <a:srcRect l="22220" t="19037" r="18880" b="25851"/>
              <a:stretch>
                <a:fillRect/>
              </a:stretch>
            </p:blipFill>
            <p:spPr bwMode="auto">
              <a:xfrm>
                <a:off x="1783786" y="2692685"/>
                <a:ext cx="718549" cy="726106"/>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Flowchart: Process 17"/>
            <p:cNvSpPr/>
            <p:nvPr/>
          </p:nvSpPr>
          <p:spPr>
            <a:xfrm>
              <a:off x="2734316" y="2528216"/>
              <a:ext cx="4543977"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800" b="1">
                  <a:solidFill>
                    <a:srgbClr val="002060"/>
                  </a:solidFill>
                  <a:latin typeface="AvantGarde" panose="00000400000000000000" pitchFamily="2" charset="0"/>
                  <a:ea typeface="AvantGarde" panose="00000400000000000000" pitchFamily="2" charset="0"/>
                  <a:cs typeface="AvantGarde" panose="00000400000000000000" pitchFamily="2" charset="0"/>
                </a:rPr>
                <a:t>Cha ơi!/ Sao xa kia chỉ thấy nước, thấy trời/ Không thấy nhà, không thấy cây, không thấy cánh buồm ở đó?</a:t>
              </a:r>
              <a:endParaRPr lang="en-US" sz="18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26" name="Group 25"/>
          <p:cNvGrpSpPr/>
          <p:nvPr/>
        </p:nvGrpSpPr>
        <p:grpSpPr>
          <a:xfrm>
            <a:off x="1890822" y="3646774"/>
            <a:ext cx="5432159" cy="1059535"/>
            <a:chOff x="1890822" y="3646774"/>
            <a:chExt cx="5432159" cy="1059535"/>
          </a:xfrm>
        </p:grpSpPr>
        <p:grpSp>
          <p:nvGrpSpPr>
            <p:cNvPr id="12" name="Group 11"/>
            <p:cNvGrpSpPr/>
            <p:nvPr/>
          </p:nvGrpSpPr>
          <p:grpSpPr>
            <a:xfrm>
              <a:off x="1890822" y="3676601"/>
              <a:ext cx="5432159" cy="1004328"/>
              <a:chOff x="1688153" y="3676601"/>
              <a:chExt cx="5432159" cy="1004328"/>
            </a:xfrm>
          </p:grpSpPr>
          <p:sp>
            <p:nvSpPr>
              <p:cNvPr id="15" name="Rectangle: Rounded Corners 14"/>
              <p:cNvSpPr/>
              <p:nvPr/>
            </p:nvSpPr>
            <p:spPr>
              <a:xfrm>
                <a:off x="1688153" y="3676601"/>
                <a:ext cx="5432159" cy="1004328"/>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vantGarde" panose="00000400000000000000" pitchFamily="2" charset="0"/>
                  <a:ea typeface="AvantGarde" panose="00000400000000000000" pitchFamily="2" charset="0"/>
                  <a:cs typeface="AvantGarde" panose="00000400000000000000" pitchFamily="2" charset="0"/>
                </a:endParaRPr>
              </a:p>
            </p:txBody>
          </p:sp>
          <p:sp>
            <p:nvSpPr>
              <p:cNvPr id="16" name="Rectangle: Rounded Corners 15"/>
              <p:cNvSpPr/>
              <p:nvPr/>
            </p:nvSpPr>
            <p:spPr>
              <a:xfrm>
                <a:off x="1724237" y="3719752"/>
                <a:ext cx="842168" cy="954107"/>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2062" name="Picture 14" descr="Cute cartoon letter c smiling face with eyes Vector Image"/>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22778" b="70556" l="23100" r="78200">
                            <a14:foregroundMark x1="23200" y1="44537" x2="31800" y2="60741"/>
                            <a14:foregroundMark x1="31600" y1="63611" x2="43400" y2="68611"/>
                            <a14:foregroundMark x1="43400" y1="68611" x2="55000" y2="70278"/>
                            <a14:foregroundMark x1="55000" y1="70278" x2="65700" y2="68241"/>
                            <a14:foregroundMark x1="65700" y1="68241" x2="73000" y2="61574"/>
                            <a14:foregroundMark x1="73000" y1="61574" x2="73800" y2="59815"/>
                            <a14:foregroundMark x1="75300" y1="60741" x2="66200" y2="66296"/>
                            <a14:foregroundMark x1="66200" y1="66296" x2="39000" y2="68333"/>
                            <a14:foregroundMark x1="38600" y1="68333" x2="61600" y2="70556"/>
                            <a14:foregroundMark x1="40200" y1="23611" x2="53000" y2="22778"/>
                            <a14:foregroundMark x1="53000" y1="22778" x2="66400" y2="24259"/>
                          </a14:backgroundRemoval>
                        </a14:imgEffect>
                      </a14:imgLayer>
                    </a14:imgProps>
                  </a:ext>
                  <a:ext uri="{28A0092B-C50C-407E-A947-70E740481C1C}">
                    <a14:useLocalDpi xmlns:a14="http://schemas.microsoft.com/office/drawing/2010/main" val="0"/>
                  </a:ext>
                </a:extLst>
              </a:blip>
              <a:srcRect l="20957" t="18519" r="15336" b="26370"/>
              <a:stretch>
                <a:fillRect/>
              </a:stretch>
            </p:blipFill>
            <p:spPr bwMode="auto">
              <a:xfrm>
                <a:off x="1754473" y="3833752"/>
                <a:ext cx="777174" cy="72610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Flowchart: Process 18"/>
            <p:cNvSpPr/>
            <p:nvPr/>
          </p:nvSpPr>
          <p:spPr>
            <a:xfrm>
              <a:off x="2819214" y="3646774"/>
              <a:ext cx="4467249"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800" b="1">
                  <a:solidFill>
                    <a:srgbClr val="002060"/>
                  </a:solidFill>
                  <a:latin typeface="AvantGarde" panose="00000400000000000000" pitchFamily="2" charset="0"/>
                  <a:ea typeface="AvantGarde" panose="00000400000000000000" pitchFamily="2" charset="0"/>
                  <a:cs typeface="AvantGarde" panose="00000400000000000000" pitchFamily="2" charset="0"/>
                </a:rPr>
                <a:t>Cha ơi!/ Sao xa kia chỉ thấy nước, thấy mây/ Không thấy nhà, không thấy cây, không thấy người ở đó?</a:t>
              </a:r>
              <a:endParaRPr lang="en-US" sz="1800" b="1">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pic>
        <p:nvPicPr>
          <p:cNvPr id="28" name="AmthanhThua">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867519" y="4386476"/>
            <a:ext cx="731045" cy="731045"/>
          </a:xfrm>
          <a:prstGeom prst="rect">
            <a:avLst/>
          </a:prstGeom>
        </p:spPr>
      </p:pic>
      <p:sp>
        <p:nvSpPr>
          <p:cNvPr id="29" name="TextBox 28"/>
          <p:cNvSpPr txBox="1"/>
          <p:nvPr/>
        </p:nvSpPr>
        <p:spPr>
          <a:xfrm>
            <a:off x="-3068053" y="830088"/>
            <a:ext cx="2710731" cy="923330"/>
          </a:xfrm>
          <a:prstGeom prst="rect">
            <a:avLst/>
          </a:prstGeom>
          <a:noFill/>
        </p:spPr>
        <p:txBody>
          <a:bodyPr wrap="square" rtlCol="0">
            <a:spAutoFit/>
          </a:bodyPr>
          <a:lstStyle/>
          <a:p>
            <a:pPr algn="ctr"/>
            <a:r>
              <a:rPr lang="en-US" sz="2700" b="1" dirty="0" err="1"/>
              <a:t>Âm</a:t>
            </a:r>
            <a:r>
              <a:rPr lang="en-US" sz="2700" b="1" dirty="0"/>
              <a:t> </a:t>
            </a:r>
            <a:r>
              <a:rPr lang="en-US" sz="2700" b="1" dirty="0" err="1"/>
              <a:t>thanh</a:t>
            </a:r>
            <a:r>
              <a:rPr lang="en-US" sz="2700" b="1" dirty="0"/>
              <a:t> </a:t>
            </a:r>
            <a:endParaRPr lang="en-US" sz="2700" b="1" dirty="0"/>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0" name="TextBox 29"/>
          <p:cNvSpPr txBox="1"/>
          <p:nvPr/>
        </p:nvSpPr>
        <p:spPr>
          <a:xfrm>
            <a:off x="-2628531" y="199517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endParaRPr lang="en-US" sz="2700" b="1" dirty="0"/>
          </a:p>
          <a:p>
            <a:pPr algn="ctr"/>
            <a:r>
              <a:rPr lang="en-US" sz="2700" b="1" dirty="0" err="1"/>
              <a:t>khi</a:t>
            </a:r>
            <a:r>
              <a:rPr lang="en-US" sz="2700" b="1" dirty="0"/>
              <a:t> </a:t>
            </a:r>
            <a:r>
              <a:rPr lang="en-US" sz="2700" b="1" dirty="0" err="1"/>
              <a:t>chọn</a:t>
            </a:r>
            <a:r>
              <a:rPr lang="en-US" sz="2700" b="1" dirty="0"/>
              <a:t> Sai</a:t>
            </a:r>
            <a:endParaRPr lang="en-US" sz="2700" b="1" dirty="0"/>
          </a:p>
        </p:txBody>
      </p:sp>
      <p:pic>
        <p:nvPicPr>
          <p:cNvPr id="31" name="59c3c5f047238">
            <a:hlinkClick r:id="" action="ppaction://media"/>
          </p:cNvPr>
          <p:cNvPicPr>
            <a:picLocks noChangeAspect="1"/>
          </p:cNvPicPr>
          <p:nvPr>
            <a:audioFile r:link="rId11"/>
            <p:extLst>
              <p:ext uri="{DAA4B4D4-6D71-4841-9C94-3DE7FCFB9230}">
                <p14:media xmlns:p14="http://schemas.microsoft.com/office/powerpoint/2010/main" r:embed="rId12"/>
              </p:ext>
            </p:extLst>
          </p:nvPr>
        </p:nvPicPr>
        <p:blipFill>
          <a:blip r:embed="rId10"/>
          <a:stretch>
            <a:fillRect/>
          </a:stretch>
        </p:blipFill>
        <p:spPr>
          <a:xfrm>
            <a:off x="-1867519" y="-202433"/>
            <a:ext cx="731045" cy="731045"/>
          </a:xfrm>
          <a:prstGeom prst="rect">
            <a:avLst/>
          </a:prstGeom>
        </p:spPr>
      </p:pic>
      <p:pic>
        <p:nvPicPr>
          <p:cNvPr id="32" name="AmthanhThua">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2757593" y="4386476"/>
            <a:ext cx="731045" cy="731045"/>
          </a:xfrm>
          <a:prstGeom prst="rect">
            <a:avLst/>
          </a:prstGeom>
        </p:spPr>
      </p:pic>
      <p:pic>
        <p:nvPicPr>
          <p:cNvPr id="33" name="Picture 8" descr="Pin on GIF 2"/>
          <p:cNvPicPr>
            <a:picLocks noChangeAspect="1" noChangeArrowheads="1" noCrop="1"/>
          </p:cNvPicPr>
          <p:nvPr/>
        </p:nvPicPr>
        <p:blipFill>
          <a:blip r:embed="rId13"/>
          <a:srcRect/>
          <a:stretch>
            <a:fillRect/>
          </a:stretch>
        </p:blipFill>
        <p:spPr bwMode="auto">
          <a:xfrm>
            <a:off x="-161770" y="3264195"/>
            <a:ext cx="1880477" cy="17629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28"/>
                </p:tgtEl>
              </p:cMediaNode>
            </p:audio>
            <p:audio>
              <p:cMediaNode vol="80000">
                <p:cTn id="15" fill="hold" display="0">
                  <p:stCondLst>
                    <p:cond delay="indefinite"/>
                  </p:stCondLst>
                  <p:endCondLst>
                    <p:cond evt="onStopAudio" delay="0">
                      <p:tgtEl>
                        <p:sldTgt/>
                      </p:tgtEl>
                    </p:cond>
                  </p:endCondLst>
                </p:cTn>
                <p:tgtEl>
                  <p:spTgt spid="31"/>
                </p:tgtEl>
              </p:cMediaNode>
            </p:audio>
            <p:audio>
              <p:cMediaNode vol="80000">
                <p:cTn id="16" fill="hold" display="0">
                  <p:stCondLst>
                    <p:cond delay="indefinite"/>
                  </p:stCondLst>
                  <p:endCondLst>
                    <p:cond evt="onStopAudio" delay="0">
                      <p:tgtEl>
                        <p:sldTgt/>
                      </p:tgtEl>
                    </p:cond>
                  </p:endCondLst>
                </p:cTn>
                <p:tgtEl>
                  <p:spTgt spid="32"/>
                </p:tgtEl>
              </p:cMediaNode>
            </p:audio>
            <p:seq concurrent="1" nextAc="seek">
              <p:cTn id="17" restart="whenNotActive" fill="hold" evtFilter="cancelBubble" nodeType="interactiveSeq">
                <p:stCondLst>
                  <p:cond evt="onClick" delay="0">
                    <p:tgtEl>
                      <p:spTgt spid="2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withEffect">
                                  <p:stCondLst>
                                    <p:cond delay="0"/>
                                  </p:stCondLst>
                                  <p:childTnLst>
                                    <p:cmd type="call" cmd="playFrom(0.0)">
                                      <p:cBhvr>
                                        <p:cTn id="21" dur="4576" fill="hold"/>
                                        <p:tgtEl>
                                          <p:spTgt spid="31"/>
                                        </p:tgtEl>
                                      </p:cBhvr>
                                    </p:cmd>
                                  </p:childTnLst>
                                </p:cTn>
                              </p:par>
                            </p:childTnLst>
                          </p:cTn>
                        </p:par>
                      </p:childTnLst>
                    </p:cTn>
                  </p:par>
                </p:childTnLst>
              </p:cTn>
              <p:nextCondLst>
                <p:cond evt="onClick" delay="0">
                  <p:tgtEl>
                    <p:spTgt spid="24"/>
                  </p:tgtEl>
                </p:cond>
              </p:nextCondLst>
            </p:seq>
            <p:seq concurrent="1" nextAc="seek">
              <p:cTn id="22" restart="whenNotActive" fill="hold" evtFilter="cancelBubble" nodeType="interactiveSeq">
                <p:stCondLst>
                  <p:cond evt="onClick" delay="0">
                    <p:tgtEl>
                      <p:spTgt spid="25"/>
                    </p:tgtEl>
                  </p:cond>
                </p:stCondLst>
                <p:endSync evt="end" delay="0">
                  <p:rtn val="all"/>
                </p:endSync>
                <p:childTnLst>
                  <p:par>
                    <p:cTn id="23" fill="hold">
                      <p:stCondLst>
                        <p:cond delay="0"/>
                      </p:stCondLst>
                      <p:childTnLst>
                        <p:par>
                          <p:cTn id="24" fill="hold">
                            <p:stCondLst>
                              <p:cond delay="0"/>
                            </p:stCondLst>
                            <p:childTnLst>
                              <p:par>
                                <p:cTn id="25" presetID="1" presetClass="mediacall" presetSubtype="0" fill="hold" nodeType="withEffect">
                                  <p:stCondLst>
                                    <p:cond delay="0"/>
                                  </p:stCondLst>
                                  <p:childTnLst>
                                    <p:cmd type="call" cmd="playFrom(0.0)">
                                      <p:cBhvr>
                                        <p:cTn id="26" dur="4995" fill="hold"/>
                                        <p:tgtEl>
                                          <p:spTgt spid="28"/>
                                        </p:tgtEl>
                                      </p:cBhvr>
                                    </p:cmd>
                                  </p:childTnLst>
                                </p:cTn>
                              </p:par>
                            </p:childTnLst>
                          </p:cTn>
                        </p:par>
                      </p:childTnLst>
                    </p:cTn>
                  </p:par>
                </p:childTnLst>
              </p:cTn>
              <p:nextCondLst>
                <p:cond evt="onClick" delay="0">
                  <p:tgtEl>
                    <p:spTgt spid="25"/>
                  </p:tgtEl>
                </p:cond>
              </p:nextCondLst>
            </p:seq>
            <p:seq concurrent="1" nextAc="seek">
              <p:cTn id="27" restart="whenNotActive" fill="hold" evtFilter="cancelBubble" nodeType="interactiveSeq">
                <p:stCondLst>
                  <p:cond evt="onClick" delay="0">
                    <p:tgtEl>
                      <p:spTgt spid="26"/>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withEffect">
                                  <p:stCondLst>
                                    <p:cond delay="0"/>
                                  </p:stCondLst>
                                  <p:childTnLst>
                                    <p:cmd type="call" cmd="playFrom(0.0)">
                                      <p:cBhvr>
                                        <p:cTn id="31" dur="4995" fill="hold"/>
                                        <p:tgtEl>
                                          <p:spTgt spid="32"/>
                                        </p:tgtEl>
                                      </p:cBhvr>
                                    </p:cmd>
                                  </p:childTnLst>
                                </p:cTn>
                              </p:par>
                            </p:childTnLst>
                          </p:cTn>
                        </p:par>
                      </p:childTnLst>
                    </p:cTn>
                  </p:par>
                </p:childTnLst>
              </p:cTn>
              <p:nextCondLst>
                <p:cond evt="onClick" delay="0">
                  <p:tgtEl>
                    <p:spTgt spid="2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2519" y="1444385"/>
            <a:ext cx="3764400" cy="394800"/>
          </a:xfrm>
        </p:spPr>
        <p:txBody>
          <a:bodyPr/>
          <a:lstStyle/>
          <a:p>
            <a:endParaRPr lang="en-US"/>
          </a:p>
        </p:txBody>
      </p:sp>
      <p:sp>
        <p:nvSpPr>
          <p:cNvPr id="3" name="Subtitle 2"/>
          <p:cNvSpPr>
            <a:spLocks noGrp="1"/>
          </p:cNvSpPr>
          <p:nvPr>
            <p:ph type="subTitle" idx="1"/>
          </p:nvPr>
        </p:nvSpPr>
        <p:spPr>
          <a:xfrm>
            <a:off x="2726719" y="1968535"/>
            <a:ext cx="4095900" cy="1433400"/>
          </a:xfrm>
        </p:spPr>
        <p:txBody>
          <a:bodyPr/>
          <a:lstStyle/>
          <a:p>
            <a:endParaRPr lang="en-US"/>
          </a:p>
        </p:txBody>
      </p:sp>
      <p:pic>
        <p:nvPicPr>
          <p:cNvPr id="8" name="Picture 2" descr="Cute in cartoon style with a farm Royalty Free Vector Image"/>
          <p:cNvPicPr>
            <a:picLocks noChangeAspect="1" noChangeArrowheads="1"/>
          </p:cNvPicPr>
          <p:nvPr/>
        </p:nvPicPr>
        <p:blipFill rotWithShape="1">
          <a:blip r:embed="rId1">
            <a:extLst>
              <a:ext uri="{28A0092B-C50C-407E-A947-70E740481C1C}">
                <a14:useLocalDpi xmlns:a14="http://schemas.microsoft.com/office/drawing/2010/main" val="0"/>
              </a:ext>
            </a:extLst>
          </a:blip>
          <a:srcRect b="9778"/>
          <a:stretch>
            <a:fillRect/>
          </a:stretch>
        </p:blipFill>
        <p:spPr bwMode="auto">
          <a:xfrm>
            <a:off x="0" y="0"/>
            <a:ext cx="9144000" cy="514806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3"/>
          <p:cNvSpPr/>
          <p:nvPr/>
        </p:nvSpPr>
        <p:spPr>
          <a:xfrm>
            <a:off x="240030" y="217170"/>
            <a:ext cx="8629650" cy="4754881"/>
          </a:xfrm>
          <a:custGeom>
            <a:avLst/>
            <a:gdLst>
              <a:gd name="connsiteX0" fmla="*/ 0 w 8629650"/>
              <a:gd name="connsiteY0" fmla="*/ 493509 h 4754881"/>
              <a:gd name="connsiteX1" fmla="*/ 493509 w 8629650"/>
              <a:gd name="connsiteY1" fmla="*/ 0 h 4754881"/>
              <a:gd name="connsiteX2" fmla="*/ 8136141 w 8629650"/>
              <a:gd name="connsiteY2" fmla="*/ 0 h 4754881"/>
              <a:gd name="connsiteX3" fmla="*/ 8629650 w 8629650"/>
              <a:gd name="connsiteY3" fmla="*/ 493509 h 4754881"/>
              <a:gd name="connsiteX4" fmla="*/ 8629650 w 8629650"/>
              <a:gd name="connsiteY4" fmla="*/ 4261372 h 4754881"/>
              <a:gd name="connsiteX5" fmla="*/ 8136141 w 8629650"/>
              <a:gd name="connsiteY5" fmla="*/ 4754881 h 4754881"/>
              <a:gd name="connsiteX6" fmla="*/ 493509 w 8629650"/>
              <a:gd name="connsiteY6" fmla="*/ 4754881 h 4754881"/>
              <a:gd name="connsiteX7" fmla="*/ 0 w 8629650"/>
              <a:gd name="connsiteY7" fmla="*/ 4261372 h 4754881"/>
              <a:gd name="connsiteX8" fmla="*/ 0 w 8629650"/>
              <a:gd name="connsiteY8" fmla="*/ 493509 h 4754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9650" h="4754881" fill="none" extrusionOk="0">
                <a:moveTo>
                  <a:pt x="0" y="493509"/>
                </a:moveTo>
                <a:cubicBezTo>
                  <a:pt x="2702" y="222954"/>
                  <a:pt x="205232" y="-4595"/>
                  <a:pt x="493509" y="0"/>
                </a:cubicBezTo>
                <a:cubicBezTo>
                  <a:pt x="2675831" y="109595"/>
                  <a:pt x="4525311" y="16756"/>
                  <a:pt x="8136141" y="0"/>
                </a:cubicBezTo>
                <a:cubicBezTo>
                  <a:pt x="8399946" y="-7239"/>
                  <a:pt x="8643425" y="272173"/>
                  <a:pt x="8629650" y="493509"/>
                </a:cubicBezTo>
                <a:cubicBezTo>
                  <a:pt x="8573332" y="1448013"/>
                  <a:pt x="8662561" y="3132125"/>
                  <a:pt x="8629650" y="4261372"/>
                </a:cubicBezTo>
                <a:cubicBezTo>
                  <a:pt x="8620884" y="4536931"/>
                  <a:pt x="8453744" y="4750361"/>
                  <a:pt x="8136141" y="4754881"/>
                </a:cubicBezTo>
                <a:cubicBezTo>
                  <a:pt x="4856048" y="4618680"/>
                  <a:pt x="2553225" y="4680105"/>
                  <a:pt x="493509" y="4754881"/>
                </a:cubicBezTo>
                <a:cubicBezTo>
                  <a:pt x="199750" y="4725729"/>
                  <a:pt x="-30046" y="4521189"/>
                  <a:pt x="0" y="4261372"/>
                </a:cubicBezTo>
                <a:cubicBezTo>
                  <a:pt x="-157566" y="2443533"/>
                  <a:pt x="130870" y="1694022"/>
                  <a:pt x="0" y="493509"/>
                </a:cubicBezTo>
                <a:close/>
              </a:path>
              <a:path w="8629650" h="4754881" stroke="0" extrusionOk="0">
                <a:moveTo>
                  <a:pt x="0" y="493509"/>
                </a:moveTo>
                <a:cubicBezTo>
                  <a:pt x="-17939" y="180687"/>
                  <a:pt x="223961" y="-4016"/>
                  <a:pt x="493509" y="0"/>
                </a:cubicBezTo>
                <a:cubicBezTo>
                  <a:pt x="1636953" y="47539"/>
                  <a:pt x="7242794" y="42437"/>
                  <a:pt x="8136141" y="0"/>
                </a:cubicBezTo>
                <a:cubicBezTo>
                  <a:pt x="8453766" y="-23879"/>
                  <a:pt x="8657620" y="176049"/>
                  <a:pt x="8629650" y="493509"/>
                </a:cubicBezTo>
                <a:cubicBezTo>
                  <a:pt x="8547283" y="1069039"/>
                  <a:pt x="8647663" y="3158817"/>
                  <a:pt x="8629650" y="4261372"/>
                </a:cubicBezTo>
                <a:cubicBezTo>
                  <a:pt x="8635998" y="4552850"/>
                  <a:pt x="8372291" y="4716357"/>
                  <a:pt x="8136141" y="4754881"/>
                </a:cubicBezTo>
                <a:cubicBezTo>
                  <a:pt x="7227640" y="4728527"/>
                  <a:pt x="2247391" y="4636025"/>
                  <a:pt x="493509" y="4754881"/>
                </a:cubicBezTo>
                <a:cubicBezTo>
                  <a:pt x="207023" y="4741116"/>
                  <a:pt x="33565" y="4574619"/>
                  <a:pt x="0" y="4261372"/>
                </a:cubicBezTo>
                <a:cubicBezTo>
                  <a:pt x="88535" y="3639720"/>
                  <a:pt x="49637" y="1096038"/>
                  <a:pt x="0" y="493509"/>
                </a:cubicBezTo>
                <a:close/>
              </a:path>
            </a:pathLst>
          </a:custGeom>
          <a:solidFill>
            <a:srgbClr val="FFFFFF"/>
          </a:solidFill>
          <a:ln w="28575">
            <a:solidFill>
              <a:srgbClr val="F8A7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sz="1600" dirty="0"/>
          </a:p>
        </p:txBody>
      </p:sp>
      <p:sp>
        <p:nvSpPr>
          <p:cNvPr id="4" name="Rectangle 3"/>
          <p:cNvSpPr/>
          <p:nvPr/>
        </p:nvSpPr>
        <p:spPr>
          <a:xfrm>
            <a:off x="709287" y="519777"/>
            <a:ext cx="8138160" cy="523220"/>
          </a:xfrm>
          <a:prstGeom prst="rect">
            <a:avLst/>
          </a:prstGeom>
        </p:spPr>
        <p:txBody>
          <a:bodyPr wrap="square">
            <a:spAutoFit/>
          </a:bodyPr>
          <a:lstStyle/>
          <a:p>
            <a:pPr algn="ctr"/>
            <a:r>
              <a:rPr lang="vi-VN" sz="2800" b="1" dirty="0">
                <a:solidFill>
                  <a:srgbClr val="C00000"/>
                </a:solidFill>
                <a:latin typeface="Pattaya" panose="00000500000000000000" pitchFamily="2" charset="-34"/>
                <a:cs typeface="Pattaya" panose="00000500000000000000" pitchFamily="2" charset="-34"/>
              </a:rPr>
              <a:t>Trong bài thơ, người cha đã nói với con điều gì?</a:t>
            </a:r>
            <a:endParaRPr lang="vi-VN" sz="4800" b="1" dirty="0">
              <a:solidFill>
                <a:srgbClr val="C00000"/>
              </a:solidFill>
              <a:latin typeface="Pattaya" panose="00000500000000000000" pitchFamily="2" charset="-34"/>
              <a:cs typeface="Pattaya" panose="00000500000000000000" pitchFamily="2" charset="-34"/>
            </a:endParaRPr>
          </a:p>
        </p:txBody>
      </p:sp>
      <p:grpSp>
        <p:nvGrpSpPr>
          <p:cNvPr id="24" name="Group 23"/>
          <p:cNvGrpSpPr/>
          <p:nvPr/>
        </p:nvGrpSpPr>
        <p:grpSpPr>
          <a:xfrm>
            <a:off x="1873060" y="1229487"/>
            <a:ext cx="5773564" cy="1059535"/>
            <a:chOff x="1873060" y="1378077"/>
            <a:chExt cx="5773564" cy="1059535"/>
          </a:xfrm>
        </p:grpSpPr>
        <p:grpSp>
          <p:nvGrpSpPr>
            <p:cNvPr id="7" name="Group 6"/>
            <p:cNvGrpSpPr/>
            <p:nvPr/>
          </p:nvGrpSpPr>
          <p:grpSpPr>
            <a:xfrm>
              <a:off x="1873060" y="1416958"/>
              <a:ext cx="5773563" cy="1004328"/>
              <a:chOff x="1670391" y="1416958"/>
              <a:chExt cx="5773563" cy="1004328"/>
            </a:xfrm>
          </p:grpSpPr>
          <p:sp>
            <p:nvSpPr>
              <p:cNvPr id="5" name="Rectangle: Rounded Corners 4"/>
              <p:cNvSpPr/>
              <p:nvPr/>
            </p:nvSpPr>
            <p:spPr>
              <a:xfrm>
                <a:off x="1670391" y="1416958"/>
                <a:ext cx="5773563" cy="1004328"/>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p:cNvSpPr/>
              <p:nvPr/>
            </p:nvSpPr>
            <p:spPr>
              <a:xfrm>
                <a:off x="1706475" y="1460109"/>
                <a:ext cx="842168" cy="954107"/>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8" name="Picture 10" descr="Cute cartoon letter a smiling face with eyes Vector Imag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778" b="71019" l="21000" r="78200">
                            <a14:foregroundMark x1="23100" y1="45093" x2="28600" y2="65741"/>
                            <a14:foregroundMark x1="24800" y1="41759" x2="30700" y2="32685"/>
                            <a14:foregroundMark x1="30700" y1="32685" x2="38800" y2="25926"/>
                            <a14:foregroundMark x1="38800" y1="25926" x2="58200" y2="22870"/>
                            <a14:foregroundMark x1="59400" y1="24444" x2="67200" y2="30741"/>
                            <a14:foregroundMark x1="67200" y1="30741" x2="72800" y2="38426"/>
                            <a14:foregroundMark x1="72800" y1="38426" x2="74500" y2="63333"/>
                            <a14:foregroundMark x1="74000" y1="63333" x2="48600" y2="41111"/>
                            <a14:foregroundMark x1="48600" y1="41111" x2="52400" y2="49722"/>
                            <a14:foregroundMark x1="52400" y1="49722" x2="50500" y2="42407"/>
                            <a14:foregroundMark x1="46900" y1="44907" x2="55100" y2="54352"/>
                            <a14:foregroundMark x1="55100" y1="54352" x2="71100" y2="61296"/>
                            <a14:foregroundMark x1="45900" y1="47315" x2="48800" y2="40926"/>
                            <a14:foregroundMark x1="46200" y1="46852" x2="50700" y2="51574"/>
                            <a14:foregroundMark x1="29800" y1="69352" x2="40500" y2="68889"/>
                            <a14:foregroundMark x1="40500" y1="68889" x2="47600" y2="61759"/>
                            <a14:foregroundMark x1="47600" y1="61759" x2="51400" y2="61759"/>
                            <a14:foregroundMark x1="53800" y1="61296" x2="59700" y2="69167"/>
                            <a14:foregroundMark x1="59700" y1="69167" x2="66100" y2="71111"/>
                            <a14:foregroundMark x1="69000" y1="70463" x2="76700" y2="62407"/>
                            <a14:foregroundMark x1="76700" y1="62407" x2="78300" y2="57130"/>
                            <a14:foregroundMark x1="77100" y1="57963" x2="74000" y2="39074"/>
                            <a14:foregroundMark x1="74000" y1="39074" x2="74000" y2="39074"/>
                            <a14:foregroundMark x1="52900" y1="21759" x2="42600" y2="23426"/>
                            <a14:foregroundMark x1="42600" y1="23426" x2="23900" y2="32870"/>
                            <a14:foregroundMark x1="23900" y1="32870" x2="21000" y2="56852"/>
                            <a14:foregroundMark x1="21000" y1="56852" x2="28400" y2="66481"/>
                            <a14:foregroundMark x1="61000" y1="25370" x2="73800" y2="34444"/>
                          </a14:backgroundRemoval>
                        </a14:imgEffect>
                      </a14:imgLayer>
                    </a14:imgProps>
                  </a:ext>
                  <a:ext uri="{28A0092B-C50C-407E-A947-70E740481C1C}">
                    <a14:useLocalDpi xmlns:a14="http://schemas.microsoft.com/office/drawing/2010/main" val="0"/>
                  </a:ext>
                </a:extLst>
              </a:blip>
              <a:srcRect l="21597" t="20444" r="20720" b="27548"/>
              <a:stretch>
                <a:fillRect/>
              </a:stretch>
            </p:blipFill>
            <p:spPr bwMode="auto">
              <a:xfrm>
                <a:off x="1771469" y="1592975"/>
                <a:ext cx="653555" cy="636391"/>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Flowchart: Process 16"/>
            <p:cNvSpPr/>
            <p:nvPr/>
          </p:nvSpPr>
          <p:spPr>
            <a:xfrm>
              <a:off x="2716269" y="1378077"/>
              <a:ext cx="4930355"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Theo cánh buồm đi mãi đến nơi xa/ Sẽ có cây,có cửa, có nhà/Vẫn là đất nước của ta/ Ở nơi đó cha đã từng đi đến.</a:t>
              </a:r>
              <a:endParaRPr lang="en-US" sz="36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25" name="Group 24"/>
          <p:cNvGrpSpPr/>
          <p:nvPr/>
        </p:nvGrpSpPr>
        <p:grpSpPr>
          <a:xfrm>
            <a:off x="1873060" y="2368802"/>
            <a:ext cx="5789481" cy="1059535"/>
            <a:chOff x="1873060" y="2517392"/>
            <a:chExt cx="5789481" cy="1059535"/>
          </a:xfrm>
        </p:grpSpPr>
        <p:grpSp>
          <p:nvGrpSpPr>
            <p:cNvPr id="11" name="Group 10"/>
            <p:cNvGrpSpPr/>
            <p:nvPr/>
          </p:nvGrpSpPr>
          <p:grpSpPr>
            <a:xfrm>
              <a:off x="1873060" y="2546197"/>
              <a:ext cx="5789481" cy="1004328"/>
              <a:chOff x="1670391" y="2546197"/>
              <a:chExt cx="5789481" cy="1004328"/>
            </a:xfrm>
          </p:grpSpPr>
          <p:sp>
            <p:nvSpPr>
              <p:cNvPr id="13" name="Rectangle: Rounded Corners 12"/>
              <p:cNvSpPr/>
              <p:nvPr/>
            </p:nvSpPr>
            <p:spPr>
              <a:xfrm>
                <a:off x="1670391" y="2546197"/>
                <a:ext cx="5789481" cy="1004328"/>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p:cNvSpPr/>
              <p:nvPr/>
            </p:nvSpPr>
            <p:spPr>
              <a:xfrm>
                <a:off x="1706475" y="2589348"/>
                <a:ext cx="842168" cy="954107"/>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60" name="Picture 12" descr="Cute cartoon letter b smiling face with eyes Vector Image"/>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1019" b="70278" l="23300" r="76100">
                            <a14:foregroundMark x1="25400" y1="25926" x2="25000" y2="49537"/>
                            <a14:foregroundMark x1="25000" y1="49537" x2="26400" y2="53704"/>
                            <a14:foregroundMark x1="32200" y1="26852" x2="40800" y2="26574"/>
                            <a14:foregroundMark x1="35500" y1="30556" x2="37000" y2="35000"/>
                            <a14:foregroundMark x1="31700" y1="23519" x2="31700" y2="23519"/>
                            <a14:foregroundMark x1="68600" y1="24167" x2="75800" y2="32222"/>
                            <a14:foregroundMark x1="75800" y1="32222" x2="75700" y2="42037"/>
                            <a14:foregroundMark x1="75700" y1="42037" x2="73000" y2="46389"/>
                            <a14:foregroundMark x1="47500" y1="34630" x2="52800" y2="61019"/>
                            <a14:foregroundMark x1="49200" y1="59074" x2="53000" y2="37407"/>
                            <a14:foregroundMark x1="53000" y1="37407" x2="44900" y2="54352"/>
                            <a14:foregroundMark x1="44900" y1="54352" x2="52700" y2="67037"/>
                            <a14:foregroundMark x1="52700" y1="67037" x2="58400" y2="55833"/>
                            <a14:foregroundMark x1="58400" y1="55833" x2="57100" y2="42963"/>
                            <a14:foregroundMark x1="57100" y1="42963" x2="50600" y2="34630"/>
                            <a14:foregroundMark x1="50600" y1="34630" x2="45200" y2="43704"/>
                            <a14:foregroundMark x1="45200" y1="43704" x2="49900" y2="52407"/>
                            <a14:foregroundMark x1="49900" y1="52407" x2="59400" y2="45370"/>
                            <a14:foregroundMark x1="59400" y1="45370" x2="53100" y2="34907"/>
                            <a14:foregroundMark x1="53100" y1="34907" x2="45900" y2="51389"/>
                            <a14:foregroundMark x1="45900" y1="51389" x2="45500" y2="69815"/>
                            <a14:foregroundMark x1="45500" y1="69815" x2="55400" y2="55185"/>
                            <a14:foregroundMark x1="55400" y1="55185" x2="53600" y2="38519"/>
                            <a14:foregroundMark x1="53600" y1="38519" x2="48600" y2="50000"/>
                            <a14:foregroundMark x1="48600" y1="50000" x2="50400" y2="52778"/>
                            <a14:foregroundMark x1="47800" y1="53519" x2="51400" y2="55278"/>
                            <a14:foregroundMark x1="34100" y1="31944" x2="37900" y2="34815"/>
                            <a14:foregroundMark x1="27800" y1="24630" x2="37400" y2="21481"/>
                            <a14:foregroundMark x1="37400" y1="21481" x2="67000" y2="24167"/>
                            <a14:foregroundMark x1="60200" y1="21481" x2="34600" y2="21019"/>
                            <a14:foregroundMark x1="23500" y1="32130" x2="23300" y2="62593"/>
                            <a14:foregroundMark x1="24500" y1="65741" x2="35300" y2="69907"/>
                            <a14:foregroundMark x1="35300" y1="69907" x2="46700" y2="70370"/>
                            <a14:foregroundMark x1="46700" y1="70370" x2="56200" y2="69722"/>
                            <a14:foregroundMark x1="55700" y1="69722" x2="66000" y2="68519"/>
                            <a14:foregroundMark x1="66000" y1="68519" x2="74200" y2="62593"/>
                            <a14:foregroundMark x1="74200" y1="62593" x2="75100" y2="52778"/>
                            <a14:foregroundMark x1="75100" y1="52778" x2="72200" y2="45926"/>
                            <a14:foregroundMark x1="76100" y1="53519" x2="72700" y2="63056"/>
                            <a14:foregroundMark x1="72700" y1="63056" x2="64000" y2="69259"/>
                            <a14:foregroundMark x1="64000" y1="69259" x2="72500" y2="63056"/>
                            <a14:foregroundMark x1="72500" y1="63056" x2="74400" y2="53519"/>
                          </a14:backgroundRemoval>
                        </a14:imgEffect>
                      </a14:imgLayer>
                    </a14:imgProps>
                  </a:ext>
                  <a:ext uri="{28A0092B-C50C-407E-A947-70E740481C1C}">
                    <a14:useLocalDpi xmlns:a14="http://schemas.microsoft.com/office/drawing/2010/main" val="0"/>
                  </a:ext>
                </a:extLst>
              </a:blip>
              <a:srcRect l="22220" t="19037" r="18880" b="25851"/>
              <a:stretch>
                <a:fillRect/>
              </a:stretch>
            </p:blipFill>
            <p:spPr bwMode="auto">
              <a:xfrm>
                <a:off x="1783786" y="2692685"/>
                <a:ext cx="718549" cy="726106"/>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Flowchart: Process 17"/>
            <p:cNvSpPr/>
            <p:nvPr/>
          </p:nvSpPr>
          <p:spPr>
            <a:xfrm>
              <a:off x="2761762" y="2517392"/>
              <a:ext cx="4900779"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Theo con tàu đi mãi đến nơi xa/ Sẽ có cây,có cửa, có nhà/Vẫn là đất nước của ta/ Ở nơi đó cha chưa hề đi đến.</a:t>
              </a:r>
              <a:endParaRPr lang="en-US" sz="36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26" name="Group 25"/>
          <p:cNvGrpSpPr/>
          <p:nvPr/>
        </p:nvGrpSpPr>
        <p:grpSpPr>
          <a:xfrm>
            <a:off x="1890822" y="3514954"/>
            <a:ext cx="5789481" cy="1059535"/>
            <a:chOff x="1890822" y="3663544"/>
            <a:chExt cx="5789481" cy="1059535"/>
          </a:xfrm>
        </p:grpSpPr>
        <p:grpSp>
          <p:nvGrpSpPr>
            <p:cNvPr id="12" name="Group 11"/>
            <p:cNvGrpSpPr/>
            <p:nvPr/>
          </p:nvGrpSpPr>
          <p:grpSpPr>
            <a:xfrm>
              <a:off x="1890822" y="3676601"/>
              <a:ext cx="5789481" cy="1004328"/>
              <a:chOff x="1688153" y="3676601"/>
              <a:chExt cx="5789481" cy="1004328"/>
            </a:xfrm>
          </p:grpSpPr>
          <p:sp>
            <p:nvSpPr>
              <p:cNvPr id="15" name="Rectangle: Rounded Corners 14"/>
              <p:cNvSpPr/>
              <p:nvPr/>
            </p:nvSpPr>
            <p:spPr>
              <a:xfrm>
                <a:off x="1688153" y="3676601"/>
                <a:ext cx="5789481" cy="1004328"/>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p:cNvSpPr/>
              <p:nvPr/>
            </p:nvSpPr>
            <p:spPr>
              <a:xfrm>
                <a:off x="1724237" y="3719752"/>
                <a:ext cx="842168" cy="954107"/>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62" name="Picture 14" descr="Cute cartoon letter c smiling face with eyes Vector Image"/>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22778" b="70556" l="23100" r="78200">
                            <a14:foregroundMark x1="23200" y1="44537" x2="31800" y2="60741"/>
                            <a14:foregroundMark x1="31600" y1="63611" x2="43400" y2="68611"/>
                            <a14:foregroundMark x1="43400" y1="68611" x2="55000" y2="70278"/>
                            <a14:foregroundMark x1="55000" y1="70278" x2="65700" y2="68241"/>
                            <a14:foregroundMark x1="65700" y1="68241" x2="73000" y2="61574"/>
                            <a14:foregroundMark x1="73000" y1="61574" x2="73800" y2="59815"/>
                            <a14:foregroundMark x1="75300" y1="60741" x2="66200" y2="66296"/>
                            <a14:foregroundMark x1="66200" y1="66296" x2="39000" y2="68333"/>
                            <a14:foregroundMark x1="38600" y1="68333" x2="61600" y2="70556"/>
                            <a14:foregroundMark x1="40200" y1="23611" x2="53000" y2="22778"/>
                            <a14:foregroundMark x1="53000" y1="22778" x2="66400" y2="24259"/>
                          </a14:backgroundRemoval>
                        </a14:imgEffect>
                      </a14:imgLayer>
                    </a14:imgProps>
                  </a:ext>
                  <a:ext uri="{28A0092B-C50C-407E-A947-70E740481C1C}">
                    <a14:useLocalDpi xmlns:a14="http://schemas.microsoft.com/office/drawing/2010/main" val="0"/>
                  </a:ext>
                </a:extLst>
              </a:blip>
              <a:srcRect l="20957" t="18519" r="15336" b="26370"/>
              <a:stretch>
                <a:fillRect/>
              </a:stretch>
            </p:blipFill>
            <p:spPr bwMode="auto">
              <a:xfrm>
                <a:off x="1754473" y="3833752"/>
                <a:ext cx="777174" cy="72610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Flowchart: Process 18"/>
            <p:cNvSpPr/>
            <p:nvPr/>
          </p:nvSpPr>
          <p:spPr>
            <a:xfrm>
              <a:off x="2734316" y="3663544"/>
              <a:ext cx="4945987"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Theo cánh buồm đi mãi đến nơi xa/ Sẽ có cây,có cửa, có nhà/Vẫn là đất nước của ta/ Ở nơi đó cha chưa hề đi đến</a:t>
              </a:r>
              <a:endParaRPr lang="en-US" sz="36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pic>
        <p:nvPicPr>
          <p:cNvPr id="28" name="AmthanhThua">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867519" y="4386476"/>
            <a:ext cx="731045" cy="731045"/>
          </a:xfrm>
          <a:prstGeom prst="rect">
            <a:avLst/>
          </a:prstGeom>
        </p:spPr>
      </p:pic>
      <p:sp>
        <p:nvSpPr>
          <p:cNvPr id="29" name="TextBox 28"/>
          <p:cNvSpPr txBox="1"/>
          <p:nvPr/>
        </p:nvSpPr>
        <p:spPr>
          <a:xfrm>
            <a:off x="-2595434" y="830088"/>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endParaRPr lang="en-US" sz="2700" b="1" dirty="0"/>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0" name="TextBox 29"/>
          <p:cNvSpPr txBox="1"/>
          <p:nvPr/>
        </p:nvSpPr>
        <p:spPr>
          <a:xfrm>
            <a:off x="-2423899" y="3212214"/>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endParaRPr lang="en-US" sz="2700" b="1" dirty="0"/>
          </a:p>
          <a:p>
            <a:pPr algn="ctr"/>
            <a:r>
              <a:rPr lang="en-US" sz="2700" b="1" dirty="0" err="1"/>
              <a:t>khi</a:t>
            </a:r>
            <a:r>
              <a:rPr lang="en-US" sz="2700" b="1" dirty="0"/>
              <a:t> </a:t>
            </a:r>
            <a:r>
              <a:rPr lang="en-US" sz="2700" b="1" dirty="0" err="1"/>
              <a:t>chọn</a:t>
            </a:r>
            <a:r>
              <a:rPr lang="en-US" sz="2700" b="1" dirty="0"/>
              <a:t> Sai</a:t>
            </a:r>
            <a:endParaRPr lang="en-US" sz="2700" b="1" dirty="0"/>
          </a:p>
        </p:txBody>
      </p:sp>
      <p:pic>
        <p:nvPicPr>
          <p:cNvPr id="31" name="59c3c5f047238">
            <a:hlinkClick r:id="" action="ppaction://media"/>
          </p:cNvPr>
          <p:cNvPicPr>
            <a:picLocks noChangeAspect="1"/>
          </p:cNvPicPr>
          <p:nvPr>
            <a:audioFile r:link="rId11"/>
            <p:extLst>
              <p:ext uri="{DAA4B4D4-6D71-4841-9C94-3DE7FCFB9230}">
                <p14:media xmlns:p14="http://schemas.microsoft.com/office/powerpoint/2010/main" r:embed="rId12"/>
              </p:ext>
            </p:extLst>
          </p:nvPr>
        </p:nvPicPr>
        <p:blipFill>
          <a:blip r:embed="rId10"/>
          <a:stretch>
            <a:fillRect/>
          </a:stretch>
        </p:blipFill>
        <p:spPr>
          <a:xfrm>
            <a:off x="-1867519" y="-202433"/>
            <a:ext cx="731045" cy="731045"/>
          </a:xfrm>
          <a:prstGeom prst="rect">
            <a:avLst/>
          </a:prstGeom>
        </p:spPr>
      </p:pic>
      <p:pic>
        <p:nvPicPr>
          <p:cNvPr id="32" name="AmthanhThua">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2757593" y="4386476"/>
            <a:ext cx="731045" cy="7310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cover dir="d"/>
      </p:transition>
    </mc:Choice>
    <mc:Fallback>
      <p:transition spd="slow">
        <p:cover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28"/>
                </p:tgtEl>
              </p:cMediaNode>
            </p:audio>
            <p:audio>
              <p:cMediaNode vol="80000">
                <p:cTn id="15" fill="hold" display="0">
                  <p:stCondLst>
                    <p:cond delay="indefinite"/>
                  </p:stCondLst>
                  <p:endCondLst>
                    <p:cond evt="onStopAudio" delay="0">
                      <p:tgtEl>
                        <p:sldTgt/>
                      </p:tgtEl>
                    </p:cond>
                  </p:endCondLst>
                </p:cTn>
                <p:tgtEl>
                  <p:spTgt spid="31"/>
                </p:tgtEl>
              </p:cMediaNode>
            </p:audio>
            <p:audio>
              <p:cMediaNode vol="80000">
                <p:cTn id="16" fill="hold" display="0">
                  <p:stCondLst>
                    <p:cond delay="indefinite"/>
                  </p:stCondLst>
                  <p:endCondLst>
                    <p:cond evt="onStopAudio" delay="0">
                      <p:tgtEl>
                        <p:sldTgt/>
                      </p:tgtEl>
                    </p:cond>
                  </p:endCondLst>
                </p:cTn>
                <p:tgtEl>
                  <p:spTgt spid="32"/>
                </p:tgtEl>
              </p:cMediaNode>
            </p:audio>
            <p:seq concurrent="1" nextAc="seek">
              <p:cTn id="17" restart="whenNotActive" fill="hold" evtFilter="cancelBubble" nodeType="interactiveSeq">
                <p:stCondLst>
                  <p:cond evt="onClick" delay="0">
                    <p:tgtEl>
                      <p:spTgt spid="2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withEffect">
                                  <p:stCondLst>
                                    <p:cond delay="0"/>
                                  </p:stCondLst>
                                  <p:childTnLst>
                                    <p:cmd type="call" cmd="playFrom(0.0)">
                                      <p:cBhvr>
                                        <p:cTn id="21" dur="4995" fill="hold"/>
                                        <p:tgtEl>
                                          <p:spTgt spid="32"/>
                                        </p:tgtEl>
                                      </p:cBhvr>
                                    </p:cmd>
                                  </p:childTnLst>
                                </p:cTn>
                              </p:par>
                            </p:childTnLst>
                          </p:cTn>
                        </p:par>
                      </p:childTnLst>
                    </p:cTn>
                  </p:par>
                </p:childTnLst>
              </p:cTn>
              <p:nextCondLst>
                <p:cond evt="onClick" delay="0">
                  <p:tgtEl>
                    <p:spTgt spid="24"/>
                  </p:tgtEl>
                </p:cond>
              </p:nextCondLst>
            </p:seq>
            <p:seq concurrent="1" nextAc="seek">
              <p:cTn id="22" restart="whenNotActive" fill="hold" evtFilter="cancelBubble" nodeType="interactiveSeq">
                <p:stCondLst>
                  <p:cond evt="onClick" delay="0">
                    <p:tgtEl>
                      <p:spTgt spid="25"/>
                    </p:tgtEl>
                  </p:cond>
                </p:stCondLst>
                <p:endSync evt="end" delay="0">
                  <p:rtn val="all"/>
                </p:endSync>
                <p:childTnLst>
                  <p:par>
                    <p:cTn id="23" fill="hold">
                      <p:stCondLst>
                        <p:cond delay="0"/>
                      </p:stCondLst>
                      <p:childTnLst>
                        <p:par>
                          <p:cTn id="24" fill="hold">
                            <p:stCondLst>
                              <p:cond delay="0"/>
                            </p:stCondLst>
                            <p:childTnLst>
                              <p:par>
                                <p:cTn id="25" presetID="1" presetClass="mediacall" presetSubtype="0" fill="hold" nodeType="withEffect">
                                  <p:stCondLst>
                                    <p:cond delay="0"/>
                                  </p:stCondLst>
                                  <p:childTnLst>
                                    <p:cmd type="call" cmd="playFrom(0.0)">
                                      <p:cBhvr>
                                        <p:cTn id="26" dur="4995" fill="hold"/>
                                        <p:tgtEl>
                                          <p:spTgt spid="28"/>
                                        </p:tgtEl>
                                      </p:cBhvr>
                                    </p:cmd>
                                  </p:childTnLst>
                                </p:cTn>
                              </p:par>
                            </p:childTnLst>
                          </p:cTn>
                        </p:par>
                      </p:childTnLst>
                    </p:cTn>
                  </p:par>
                </p:childTnLst>
              </p:cTn>
              <p:nextCondLst>
                <p:cond evt="onClick" delay="0">
                  <p:tgtEl>
                    <p:spTgt spid="25"/>
                  </p:tgtEl>
                </p:cond>
              </p:nextCondLst>
            </p:seq>
            <p:seq concurrent="1" nextAc="seek">
              <p:cTn id="27" restart="whenNotActive" fill="hold" evtFilter="cancelBubble" nodeType="interactiveSeq">
                <p:stCondLst>
                  <p:cond evt="onClick" delay="0">
                    <p:tgtEl>
                      <p:spTgt spid="26"/>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withEffect">
                                  <p:stCondLst>
                                    <p:cond delay="0"/>
                                  </p:stCondLst>
                                  <p:childTnLst>
                                    <p:cmd type="call" cmd="playFrom(0.0)">
                                      <p:cBhvr>
                                        <p:cTn id="31" dur="4576" fill="hold"/>
                                        <p:tgtEl>
                                          <p:spTgt spid="31"/>
                                        </p:tgtEl>
                                      </p:cBhvr>
                                    </p:cmd>
                                  </p:childTnLst>
                                </p:cTn>
                              </p:par>
                            </p:childTnLst>
                          </p:cTn>
                        </p:par>
                      </p:childTnLst>
                    </p:cTn>
                  </p:par>
                </p:childTnLst>
              </p:cTn>
              <p:nextCondLst>
                <p:cond evt="onClick" delay="0">
                  <p:tgtEl>
                    <p:spTgt spid="2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2519" y="1592975"/>
            <a:ext cx="3764400" cy="394800"/>
          </a:xfrm>
        </p:spPr>
        <p:txBody>
          <a:bodyPr/>
          <a:lstStyle/>
          <a:p>
            <a:endParaRPr lang="en-US">
              <a:latin typeface="AvantGarde" panose="00000400000000000000" pitchFamily="2" charset="0"/>
              <a:ea typeface="AvantGarde" panose="00000400000000000000" pitchFamily="2" charset="0"/>
              <a:cs typeface="AvantGarde" panose="00000400000000000000" pitchFamily="2" charset="0"/>
            </a:endParaRPr>
          </a:p>
        </p:txBody>
      </p:sp>
      <p:sp>
        <p:nvSpPr>
          <p:cNvPr id="3" name="Subtitle 2"/>
          <p:cNvSpPr>
            <a:spLocks noGrp="1"/>
          </p:cNvSpPr>
          <p:nvPr>
            <p:ph type="subTitle" idx="1"/>
          </p:nvPr>
        </p:nvSpPr>
        <p:spPr>
          <a:xfrm>
            <a:off x="2726719" y="2117125"/>
            <a:ext cx="4095900" cy="1433400"/>
          </a:xfrm>
        </p:spPr>
        <p:txBody>
          <a:bodyPr/>
          <a:lstStyle/>
          <a:p>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8" name="Picture 2" descr="Cute in cartoon style with a farm Royalty Free Vector Image"/>
          <p:cNvPicPr>
            <a:picLocks noChangeAspect="1" noChangeArrowheads="1"/>
          </p:cNvPicPr>
          <p:nvPr/>
        </p:nvPicPr>
        <p:blipFill rotWithShape="1">
          <a:blip r:embed="rId1">
            <a:extLst>
              <a:ext uri="{28A0092B-C50C-407E-A947-70E740481C1C}">
                <a14:useLocalDpi xmlns:a14="http://schemas.microsoft.com/office/drawing/2010/main" val="0"/>
              </a:ext>
            </a:extLst>
          </a:blip>
          <a:srcRect b="9778"/>
          <a:stretch>
            <a:fillRect/>
          </a:stretch>
        </p:blipFill>
        <p:spPr bwMode="auto">
          <a:xfrm>
            <a:off x="0" y="0"/>
            <a:ext cx="9144000" cy="514806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3"/>
          <p:cNvSpPr/>
          <p:nvPr/>
        </p:nvSpPr>
        <p:spPr>
          <a:xfrm>
            <a:off x="240030" y="217170"/>
            <a:ext cx="8629650" cy="4754881"/>
          </a:xfrm>
          <a:custGeom>
            <a:avLst/>
            <a:gdLst>
              <a:gd name="connsiteX0" fmla="*/ 0 w 8629650"/>
              <a:gd name="connsiteY0" fmla="*/ 493509 h 4754881"/>
              <a:gd name="connsiteX1" fmla="*/ 493509 w 8629650"/>
              <a:gd name="connsiteY1" fmla="*/ 0 h 4754881"/>
              <a:gd name="connsiteX2" fmla="*/ 8136141 w 8629650"/>
              <a:gd name="connsiteY2" fmla="*/ 0 h 4754881"/>
              <a:gd name="connsiteX3" fmla="*/ 8629650 w 8629650"/>
              <a:gd name="connsiteY3" fmla="*/ 493509 h 4754881"/>
              <a:gd name="connsiteX4" fmla="*/ 8629650 w 8629650"/>
              <a:gd name="connsiteY4" fmla="*/ 4261372 h 4754881"/>
              <a:gd name="connsiteX5" fmla="*/ 8136141 w 8629650"/>
              <a:gd name="connsiteY5" fmla="*/ 4754881 h 4754881"/>
              <a:gd name="connsiteX6" fmla="*/ 493509 w 8629650"/>
              <a:gd name="connsiteY6" fmla="*/ 4754881 h 4754881"/>
              <a:gd name="connsiteX7" fmla="*/ 0 w 8629650"/>
              <a:gd name="connsiteY7" fmla="*/ 4261372 h 4754881"/>
              <a:gd name="connsiteX8" fmla="*/ 0 w 8629650"/>
              <a:gd name="connsiteY8" fmla="*/ 493509 h 4754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9650" h="4754881" fill="none" extrusionOk="0">
                <a:moveTo>
                  <a:pt x="0" y="493509"/>
                </a:moveTo>
                <a:cubicBezTo>
                  <a:pt x="2702" y="222954"/>
                  <a:pt x="205232" y="-4595"/>
                  <a:pt x="493509" y="0"/>
                </a:cubicBezTo>
                <a:cubicBezTo>
                  <a:pt x="2675831" y="109595"/>
                  <a:pt x="4525311" y="16756"/>
                  <a:pt x="8136141" y="0"/>
                </a:cubicBezTo>
                <a:cubicBezTo>
                  <a:pt x="8399946" y="-7239"/>
                  <a:pt x="8643425" y="272173"/>
                  <a:pt x="8629650" y="493509"/>
                </a:cubicBezTo>
                <a:cubicBezTo>
                  <a:pt x="8573332" y="1448013"/>
                  <a:pt x="8662561" y="3132125"/>
                  <a:pt x="8629650" y="4261372"/>
                </a:cubicBezTo>
                <a:cubicBezTo>
                  <a:pt x="8620884" y="4536931"/>
                  <a:pt x="8453744" y="4750361"/>
                  <a:pt x="8136141" y="4754881"/>
                </a:cubicBezTo>
                <a:cubicBezTo>
                  <a:pt x="4856048" y="4618680"/>
                  <a:pt x="2553225" y="4680105"/>
                  <a:pt x="493509" y="4754881"/>
                </a:cubicBezTo>
                <a:cubicBezTo>
                  <a:pt x="199750" y="4725729"/>
                  <a:pt x="-30046" y="4521189"/>
                  <a:pt x="0" y="4261372"/>
                </a:cubicBezTo>
                <a:cubicBezTo>
                  <a:pt x="-157566" y="2443533"/>
                  <a:pt x="130870" y="1694022"/>
                  <a:pt x="0" y="493509"/>
                </a:cubicBezTo>
                <a:close/>
              </a:path>
              <a:path w="8629650" h="4754881" stroke="0" extrusionOk="0">
                <a:moveTo>
                  <a:pt x="0" y="493509"/>
                </a:moveTo>
                <a:cubicBezTo>
                  <a:pt x="-17939" y="180687"/>
                  <a:pt x="223961" y="-4016"/>
                  <a:pt x="493509" y="0"/>
                </a:cubicBezTo>
                <a:cubicBezTo>
                  <a:pt x="1636953" y="47539"/>
                  <a:pt x="7242794" y="42437"/>
                  <a:pt x="8136141" y="0"/>
                </a:cubicBezTo>
                <a:cubicBezTo>
                  <a:pt x="8453766" y="-23879"/>
                  <a:pt x="8657620" y="176049"/>
                  <a:pt x="8629650" y="493509"/>
                </a:cubicBezTo>
                <a:cubicBezTo>
                  <a:pt x="8547283" y="1069039"/>
                  <a:pt x="8647663" y="3158817"/>
                  <a:pt x="8629650" y="4261372"/>
                </a:cubicBezTo>
                <a:cubicBezTo>
                  <a:pt x="8635998" y="4552850"/>
                  <a:pt x="8372291" y="4716357"/>
                  <a:pt x="8136141" y="4754881"/>
                </a:cubicBezTo>
                <a:cubicBezTo>
                  <a:pt x="7227640" y="4728527"/>
                  <a:pt x="2247391" y="4636025"/>
                  <a:pt x="493509" y="4754881"/>
                </a:cubicBezTo>
                <a:cubicBezTo>
                  <a:pt x="207023" y="4741116"/>
                  <a:pt x="33565" y="4574619"/>
                  <a:pt x="0" y="4261372"/>
                </a:cubicBezTo>
                <a:cubicBezTo>
                  <a:pt x="88535" y="3639720"/>
                  <a:pt x="49637" y="1096038"/>
                  <a:pt x="0" y="493509"/>
                </a:cubicBezTo>
                <a:close/>
              </a:path>
            </a:pathLst>
          </a:custGeom>
          <a:solidFill>
            <a:srgbClr val="FFFFFF"/>
          </a:solidFill>
          <a:ln w="28575">
            <a:solidFill>
              <a:srgbClr val="F8A7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sz="1600" dirty="0"/>
          </a:p>
        </p:txBody>
      </p:sp>
      <p:sp>
        <p:nvSpPr>
          <p:cNvPr id="4" name="Rectangle 3"/>
          <p:cNvSpPr/>
          <p:nvPr/>
        </p:nvSpPr>
        <p:spPr>
          <a:xfrm>
            <a:off x="690761" y="428625"/>
            <a:ext cx="8138160" cy="523220"/>
          </a:xfrm>
          <a:prstGeom prst="rect">
            <a:avLst/>
          </a:prstGeom>
        </p:spPr>
        <p:txBody>
          <a:bodyPr wrap="square">
            <a:spAutoFit/>
          </a:bodyPr>
          <a:lstStyle/>
          <a:p>
            <a:pPr algn="ctr"/>
            <a:r>
              <a:rPr lang="vi-VN" sz="2800" b="1" dirty="0">
                <a:solidFill>
                  <a:srgbClr val="C00000"/>
                </a:solidFill>
                <a:latin typeface="Pattaya" panose="00000500000000000000" pitchFamily="2" charset="-34"/>
                <a:cs typeface="Pattaya" panose="00000500000000000000" pitchFamily="2" charset="-34"/>
              </a:rPr>
              <a:t>Chủ đề của bài thơ là gì?</a:t>
            </a:r>
            <a:endParaRPr lang="vi-VN" sz="4800" b="1" dirty="0">
              <a:solidFill>
                <a:srgbClr val="C00000"/>
              </a:solidFill>
              <a:latin typeface="Pattaya" panose="00000500000000000000" pitchFamily="2" charset="-34"/>
              <a:cs typeface="Pattaya" panose="00000500000000000000" pitchFamily="2" charset="-34"/>
            </a:endParaRPr>
          </a:p>
        </p:txBody>
      </p:sp>
      <p:grpSp>
        <p:nvGrpSpPr>
          <p:cNvPr id="24" name="Group 23"/>
          <p:cNvGrpSpPr/>
          <p:nvPr/>
        </p:nvGrpSpPr>
        <p:grpSpPr>
          <a:xfrm>
            <a:off x="1873060" y="877361"/>
            <a:ext cx="5795565" cy="1059535"/>
            <a:chOff x="1873060" y="1287799"/>
            <a:chExt cx="5795565" cy="1059535"/>
          </a:xfrm>
        </p:grpSpPr>
        <p:grpSp>
          <p:nvGrpSpPr>
            <p:cNvPr id="7" name="Group 6"/>
            <p:cNvGrpSpPr/>
            <p:nvPr/>
          </p:nvGrpSpPr>
          <p:grpSpPr>
            <a:xfrm>
              <a:off x="1873060" y="1416958"/>
              <a:ext cx="5773563" cy="833286"/>
              <a:chOff x="1670391" y="1416958"/>
              <a:chExt cx="5773563" cy="833286"/>
            </a:xfrm>
          </p:grpSpPr>
          <p:sp>
            <p:nvSpPr>
              <p:cNvPr id="5" name="Rectangle: Rounded Corners 4"/>
              <p:cNvSpPr/>
              <p:nvPr/>
            </p:nvSpPr>
            <p:spPr>
              <a:xfrm>
                <a:off x="1670391" y="1416958"/>
                <a:ext cx="5773563" cy="833286"/>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Rounded Corners 5"/>
              <p:cNvSpPr/>
              <p:nvPr/>
            </p:nvSpPr>
            <p:spPr>
              <a:xfrm>
                <a:off x="1706475" y="1460109"/>
                <a:ext cx="842168" cy="790135"/>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2058" name="Picture 10" descr="Cute cartoon letter a smiling face with eyes Vector Imag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778" b="71019" l="21000" r="78200">
                            <a14:foregroundMark x1="23100" y1="45093" x2="28600" y2="65741"/>
                            <a14:foregroundMark x1="24800" y1="41759" x2="30700" y2="32685"/>
                            <a14:foregroundMark x1="30700" y1="32685" x2="38800" y2="25926"/>
                            <a14:foregroundMark x1="38800" y1="25926" x2="58200" y2="22870"/>
                            <a14:foregroundMark x1="59400" y1="24444" x2="67200" y2="30741"/>
                            <a14:foregroundMark x1="67200" y1="30741" x2="72800" y2="38426"/>
                            <a14:foregroundMark x1="72800" y1="38426" x2="74500" y2="63333"/>
                            <a14:foregroundMark x1="74000" y1="63333" x2="48600" y2="41111"/>
                            <a14:foregroundMark x1="48600" y1="41111" x2="52400" y2="49722"/>
                            <a14:foregroundMark x1="52400" y1="49722" x2="50500" y2="42407"/>
                            <a14:foregroundMark x1="46900" y1="44907" x2="55100" y2="54352"/>
                            <a14:foregroundMark x1="55100" y1="54352" x2="71100" y2="61296"/>
                            <a14:foregroundMark x1="45900" y1="47315" x2="48800" y2="40926"/>
                            <a14:foregroundMark x1="46200" y1="46852" x2="50700" y2="51574"/>
                            <a14:foregroundMark x1="29800" y1="69352" x2="40500" y2="68889"/>
                            <a14:foregroundMark x1="40500" y1="68889" x2="47600" y2="61759"/>
                            <a14:foregroundMark x1="47600" y1="61759" x2="51400" y2="61759"/>
                            <a14:foregroundMark x1="53800" y1="61296" x2="59700" y2="69167"/>
                            <a14:foregroundMark x1="59700" y1="69167" x2="66100" y2="71111"/>
                            <a14:foregroundMark x1="69000" y1="70463" x2="76700" y2="62407"/>
                            <a14:foregroundMark x1="76700" y1="62407" x2="78300" y2="57130"/>
                            <a14:foregroundMark x1="77100" y1="57963" x2="74000" y2="39074"/>
                            <a14:foregroundMark x1="74000" y1="39074" x2="74000" y2="39074"/>
                            <a14:foregroundMark x1="52900" y1="21759" x2="42600" y2="23426"/>
                            <a14:foregroundMark x1="42600" y1="23426" x2="23900" y2="32870"/>
                            <a14:foregroundMark x1="23900" y1="32870" x2="21000" y2="56852"/>
                            <a14:foregroundMark x1="21000" y1="56852" x2="28400" y2="66481"/>
                            <a14:foregroundMark x1="61000" y1="25370" x2="73800" y2="34444"/>
                          </a14:backgroundRemoval>
                        </a14:imgEffect>
                      </a14:imgLayer>
                    </a14:imgProps>
                  </a:ext>
                  <a:ext uri="{28A0092B-C50C-407E-A947-70E740481C1C}">
                    <a14:useLocalDpi xmlns:a14="http://schemas.microsoft.com/office/drawing/2010/main" val="0"/>
                  </a:ext>
                </a:extLst>
              </a:blip>
              <a:srcRect l="21597" t="20444" r="20720" b="27548"/>
              <a:stretch>
                <a:fillRect/>
              </a:stretch>
            </p:blipFill>
            <p:spPr bwMode="auto">
              <a:xfrm>
                <a:off x="1776219" y="1536721"/>
                <a:ext cx="653555" cy="636391"/>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Flowchart: Process 16"/>
            <p:cNvSpPr/>
            <p:nvPr/>
          </p:nvSpPr>
          <p:spPr>
            <a:xfrm>
              <a:off x="2738270" y="1287799"/>
              <a:ext cx="4930355"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Tình</a:t>
              </a:r>
              <a:r>
                <a:rPr lang="en-US"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US" sz="18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phụ</a:t>
              </a:r>
              <a:r>
                <a:rPr lang="en-US"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US" sz="18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tử</a:t>
              </a:r>
              <a:r>
                <a:rPr lang="en-US"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US" sz="18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thiêng</a:t>
              </a:r>
              <a:r>
                <a:rPr lang="en-US"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US" sz="18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liêng</a:t>
              </a:r>
              <a:r>
                <a:rPr lang="en-US"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US" sz="18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cao</a:t>
              </a:r>
              <a:r>
                <a:rPr lang="en-US"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vi-VN"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quý.</a:t>
              </a:r>
              <a:endParaRPr lang="en-US" sz="48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25" name="Group 24"/>
          <p:cNvGrpSpPr/>
          <p:nvPr/>
        </p:nvGrpSpPr>
        <p:grpSpPr>
          <a:xfrm>
            <a:off x="1873060" y="2022933"/>
            <a:ext cx="5789481" cy="1272566"/>
            <a:chOff x="1873060" y="2444418"/>
            <a:chExt cx="5789481" cy="1272566"/>
          </a:xfrm>
        </p:grpSpPr>
        <p:grpSp>
          <p:nvGrpSpPr>
            <p:cNvPr id="11" name="Group 10"/>
            <p:cNvGrpSpPr/>
            <p:nvPr/>
          </p:nvGrpSpPr>
          <p:grpSpPr>
            <a:xfrm>
              <a:off x="1873060" y="2444418"/>
              <a:ext cx="5789481" cy="1272566"/>
              <a:chOff x="1670391" y="2444418"/>
              <a:chExt cx="5789481" cy="1272566"/>
            </a:xfrm>
          </p:grpSpPr>
          <p:sp>
            <p:nvSpPr>
              <p:cNvPr id="13" name="Rectangle: Rounded Corners 12"/>
              <p:cNvSpPr/>
              <p:nvPr/>
            </p:nvSpPr>
            <p:spPr>
              <a:xfrm>
                <a:off x="1670391" y="2444418"/>
                <a:ext cx="5789481" cy="1272566"/>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antGarde" panose="00000400000000000000" pitchFamily="2" charset="0"/>
                  <a:ea typeface="AvantGarde" panose="00000400000000000000" pitchFamily="2" charset="0"/>
                  <a:cs typeface="AvantGarde" panose="00000400000000000000" pitchFamily="2" charset="0"/>
                </a:endParaRPr>
              </a:p>
            </p:txBody>
          </p:sp>
          <p:sp>
            <p:nvSpPr>
              <p:cNvPr id="14" name="Rectangle: Rounded Corners 13"/>
              <p:cNvSpPr/>
              <p:nvPr/>
            </p:nvSpPr>
            <p:spPr>
              <a:xfrm>
                <a:off x="1706475" y="2483920"/>
                <a:ext cx="842168" cy="1219083"/>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2060" name="Picture 12" descr="Cute cartoon letter b smiling face with eyes Vector Image"/>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1019" b="70278" l="23300" r="76100">
                            <a14:foregroundMark x1="25400" y1="25926" x2="25000" y2="49537"/>
                            <a14:foregroundMark x1="25000" y1="49537" x2="26400" y2="53704"/>
                            <a14:foregroundMark x1="32200" y1="26852" x2="40800" y2="26574"/>
                            <a14:foregroundMark x1="35500" y1="30556" x2="37000" y2="35000"/>
                            <a14:foregroundMark x1="31700" y1="23519" x2="31700" y2="23519"/>
                            <a14:foregroundMark x1="68600" y1="24167" x2="75800" y2="32222"/>
                            <a14:foregroundMark x1="75800" y1="32222" x2="75700" y2="42037"/>
                            <a14:foregroundMark x1="75700" y1="42037" x2="73000" y2="46389"/>
                            <a14:foregroundMark x1="47500" y1="34630" x2="52800" y2="61019"/>
                            <a14:foregroundMark x1="49200" y1="59074" x2="53000" y2="37407"/>
                            <a14:foregroundMark x1="53000" y1="37407" x2="44900" y2="54352"/>
                            <a14:foregroundMark x1="44900" y1="54352" x2="52700" y2="67037"/>
                            <a14:foregroundMark x1="52700" y1="67037" x2="58400" y2="55833"/>
                            <a14:foregroundMark x1="58400" y1="55833" x2="57100" y2="42963"/>
                            <a14:foregroundMark x1="57100" y1="42963" x2="50600" y2="34630"/>
                            <a14:foregroundMark x1="50600" y1="34630" x2="45200" y2="43704"/>
                            <a14:foregroundMark x1="45200" y1="43704" x2="49900" y2="52407"/>
                            <a14:foregroundMark x1="49900" y1="52407" x2="59400" y2="45370"/>
                            <a14:foregroundMark x1="59400" y1="45370" x2="53100" y2="34907"/>
                            <a14:foregroundMark x1="53100" y1="34907" x2="45900" y2="51389"/>
                            <a14:foregroundMark x1="45900" y1="51389" x2="45500" y2="69815"/>
                            <a14:foregroundMark x1="45500" y1="69815" x2="55400" y2="55185"/>
                            <a14:foregroundMark x1="55400" y1="55185" x2="53600" y2="38519"/>
                            <a14:foregroundMark x1="53600" y1="38519" x2="48600" y2="50000"/>
                            <a14:foregroundMark x1="48600" y1="50000" x2="50400" y2="52778"/>
                            <a14:foregroundMark x1="47800" y1="53519" x2="51400" y2="55278"/>
                            <a14:foregroundMark x1="34100" y1="31944" x2="37900" y2="34815"/>
                            <a14:foregroundMark x1="27800" y1="24630" x2="37400" y2="21481"/>
                            <a14:foregroundMark x1="37400" y1="21481" x2="67000" y2="24167"/>
                            <a14:foregroundMark x1="60200" y1="21481" x2="34600" y2="21019"/>
                            <a14:foregroundMark x1="23500" y1="32130" x2="23300" y2="62593"/>
                            <a14:foregroundMark x1="24500" y1="65741" x2="35300" y2="69907"/>
                            <a14:foregroundMark x1="35300" y1="69907" x2="46700" y2="70370"/>
                            <a14:foregroundMark x1="46700" y1="70370" x2="56200" y2="69722"/>
                            <a14:foregroundMark x1="55700" y1="69722" x2="66000" y2="68519"/>
                            <a14:foregroundMark x1="66000" y1="68519" x2="74200" y2="62593"/>
                            <a14:foregroundMark x1="74200" y1="62593" x2="75100" y2="52778"/>
                            <a14:foregroundMark x1="75100" y1="52778" x2="72200" y2="45926"/>
                            <a14:foregroundMark x1="76100" y1="53519" x2="72700" y2="63056"/>
                            <a14:foregroundMark x1="72700" y1="63056" x2="64000" y2="69259"/>
                            <a14:foregroundMark x1="64000" y1="69259" x2="72500" y2="63056"/>
                            <a14:foregroundMark x1="72500" y1="63056" x2="74400" y2="53519"/>
                          </a14:backgroundRemoval>
                        </a14:imgEffect>
                      </a14:imgLayer>
                    </a14:imgProps>
                  </a:ext>
                  <a:ext uri="{28A0092B-C50C-407E-A947-70E740481C1C}">
                    <a14:useLocalDpi xmlns:a14="http://schemas.microsoft.com/office/drawing/2010/main" val="0"/>
                  </a:ext>
                </a:extLst>
              </a:blip>
              <a:srcRect l="22220" t="19037" r="18880" b="25851"/>
              <a:stretch>
                <a:fillRect/>
              </a:stretch>
            </p:blipFill>
            <p:spPr bwMode="auto">
              <a:xfrm>
                <a:off x="1783786" y="2692685"/>
                <a:ext cx="718549" cy="726106"/>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Flowchart: Process 17"/>
            <p:cNvSpPr/>
            <p:nvPr/>
          </p:nvSpPr>
          <p:spPr>
            <a:xfrm>
              <a:off x="2761762" y="2550933"/>
              <a:ext cx="4900779"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Mong muốn của người con với người cha về một chuyến du lịch cả gia đình được đi trên những con thuyền có những cánh buồm nhiều sắc màu.</a:t>
              </a:r>
              <a:endParaRPr lang="en-US" sz="48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26" name="Group 25"/>
          <p:cNvGrpSpPr/>
          <p:nvPr/>
        </p:nvGrpSpPr>
        <p:grpSpPr>
          <a:xfrm>
            <a:off x="1890822" y="3449828"/>
            <a:ext cx="5789481" cy="1273252"/>
            <a:chOff x="1890822" y="3663544"/>
            <a:chExt cx="5789481" cy="1059535"/>
          </a:xfrm>
        </p:grpSpPr>
        <p:grpSp>
          <p:nvGrpSpPr>
            <p:cNvPr id="12" name="Group 11"/>
            <p:cNvGrpSpPr/>
            <p:nvPr/>
          </p:nvGrpSpPr>
          <p:grpSpPr>
            <a:xfrm>
              <a:off x="1890822" y="3676601"/>
              <a:ext cx="5789481" cy="1004328"/>
              <a:chOff x="1688153" y="3676601"/>
              <a:chExt cx="5789481" cy="1004328"/>
            </a:xfrm>
          </p:grpSpPr>
          <p:sp>
            <p:nvSpPr>
              <p:cNvPr id="15" name="Rectangle: Rounded Corners 14"/>
              <p:cNvSpPr/>
              <p:nvPr/>
            </p:nvSpPr>
            <p:spPr>
              <a:xfrm>
                <a:off x="1688153" y="3676601"/>
                <a:ext cx="5789481" cy="1004328"/>
              </a:xfrm>
              <a:prstGeom prst="roundRect">
                <a:avLst/>
              </a:prstGeom>
              <a:solidFill>
                <a:schemeClr val="tx2"/>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antGarde" panose="00000400000000000000" pitchFamily="2" charset="0"/>
                  <a:ea typeface="AvantGarde" panose="00000400000000000000" pitchFamily="2" charset="0"/>
                  <a:cs typeface="AvantGarde" panose="00000400000000000000" pitchFamily="2" charset="0"/>
                </a:endParaRPr>
              </a:p>
            </p:txBody>
          </p:sp>
          <p:sp>
            <p:nvSpPr>
              <p:cNvPr id="16" name="Rectangle: Rounded Corners 15"/>
              <p:cNvSpPr/>
              <p:nvPr/>
            </p:nvSpPr>
            <p:spPr>
              <a:xfrm>
                <a:off x="1724237" y="3719752"/>
                <a:ext cx="842168" cy="954107"/>
              </a:xfrm>
              <a:prstGeom prst="round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antGarde" panose="00000400000000000000" pitchFamily="2" charset="0"/>
                  <a:ea typeface="AvantGarde" panose="00000400000000000000" pitchFamily="2" charset="0"/>
                  <a:cs typeface="AvantGarde" panose="00000400000000000000" pitchFamily="2" charset="0"/>
                </a:endParaRPr>
              </a:p>
            </p:txBody>
          </p:sp>
          <p:pic>
            <p:nvPicPr>
              <p:cNvPr id="2062" name="Picture 14" descr="Cute cartoon letter c smiling face with eyes Vector Image"/>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22778" b="70556" l="23100" r="78200">
                            <a14:foregroundMark x1="23200" y1="44537" x2="31800" y2="60741"/>
                            <a14:foregroundMark x1="31600" y1="63611" x2="43400" y2="68611"/>
                            <a14:foregroundMark x1="43400" y1="68611" x2="55000" y2="70278"/>
                            <a14:foregroundMark x1="55000" y1="70278" x2="65700" y2="68241"/>
                            <a14:foregroundMark x1="65700" y1="68241" x2="73000" y2="61574"/>
                            <a14:foregroundMark x1="73000" y1="61574" x2="73800" y2="59815"/>
                            <a14:foregroundMark x1="75300" y1="60741" x2="66200" y2="66296"/>
                            <a14:foregroundMark x1="66200" y1="66296" x2="39000" y2="68333"/>
                            <a14:foregroundMark x1="38600" y1="68333" x2="61600" y2="70556"/>
                            <a14:foregroundMark x1="40200" y1="23611" x2="53000" y2="22778"/>
                            <a14:foregroundMark x1="53000" y1="22778" x2="66400" y2="24259"/>
                          </a14:backgroundRemoval>
                        </a14:imgEffect>
                      </a14:imgLayer>
                    </a14:imgProps>
                  </a:ext>
                  <a:ext uri="{28A0092B-C50C-407E-A947-70E740481C1C}">
                    <a14:useLocalDpi xmlns:a14="http://schemas.microsoft.com/office/drawing/2010/main" val="0"/>
                  </a:ext>
                </a:extLst>
              </a:blip>
              <a:srcRect l="20957" t="18519" r="15336" b="26370"/>
              <a:stretch>
                <a:fillRect/>
              </a:stretch>
            </p:blipFill>
            <p:spPr bwMode="auto">
              <a:xfrm>
                <a:off x="1754473" y="3833752"/>
                <a:ext cx="777174" cy="72610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Flowchart: Process 18"/>
            <p:cNvSpPr/>
            <p:nvPr/>
          </p:nvSpPr>
          <p:spPr>
            <a:xfrm>
              <a:off x="2734316" y="3663544"/>
              <a:ext cx="4945987" cy="10595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Khát vọng của người cha với con của mình và nhấn mạnh một phẩm chất cao quý của con người là phải biết ước mơ và có những ước mơ đẹp.</a:t>
              </a:r>
              <a:endParaRPr lang="en-US" sz="48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grpSp>
      <p:pic>
        <p:nvPicPr>
          <p:cNvPr id="28" name="AmthanhThua">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867519" y="4386476"/>
            <a:ext cx="731045" cy="731045"/>
          </a:xfrm>
          <a:prstGeom prst="rect">
            <a:avLst/>
          </a:prstGeom>
        </p:spPr>
      </p:pic>
      <p:sp>
        <p:nvSpPr>
          <p:cNvPr id="29" name="TextBox 28"/>
          <p:cNvSpPr txBox="1"/>
          <p:nvPr/>
        </p:nvSpPr>
        <p:spPr>
          <a:xfrm>
            <a:off x="-2595434" y="830088"/>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endParaRPr lang="en-US" sz="2700" b="1" dirty="0"/>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0" name="TextBox 29"/>
          <p:cNvSpPr txBox="1"/>
          <p:nvPr/>
        </p:nvSpPr>
        <p:spPr>
          <a:xfrm>
            <a:off x="-2423899" y="3212214"/>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endParaRPr lang="en-US" sz="2700" b="1" dirty="0"/>
          </a:p>
          <a:p>
            <a:pPr algn="ctr"/>
            <a:r>
              <a:rPr lang="en-US" sz="2700" b="1" dirty="0" err="1"/>
              <a:t>khi</a:t>
            </a:r>
            <a:r>
              <a:rPr lang="en-US" sz="2700" b="1" dirty="0"/>
              <a:t> </a:t>
            </a:r>
            <a:r>
              <a:rPr lang="en-US" sz="2700" b="1" dirty="0" err="1"/>
              <a:t>chọn</a:t>
            </a:r>
            <a:r>
              <a:rPr lang="en-US" sz="2700" b="1" dirty="0"/>
              <a:t> Sai</a:t>
            </a:r>
            <a:endParaRPr lang="en-US" sz="2700" b="1" dirty="0"/>
          </a:p>
        </p:txBody>
      </p:sp>
      <p:pic>
        <p:nvPicPr>
          <p:cNvPr id="31" name="59c3c5f047238">
            <a:hlinkClick r:id="" action="ppaction://media"/>
          </p:cNvPr>
          <p:cNvPicPr>
            <a:picLocks noChangeAspect="1"/>
          </p:cNvPicPr>
          <p:nvPr>
            <a:audioFile r:link="rId11"/>
            <p:extLst>
              <p:ext uri="{DAA4B4D4-6D71-4841-9C94-3DE7FCFB9230}">
                <p14:media xmlns:p14="http://schemas.microsoft.com/office/powerpoint/2010/main" r:embed="rId12"/>
              </p:ext>
            </p:extLst>
          </p:nvPr>
        </p:nvPicPr>
        <p:blipFill>
          <a:blip r:embed="rId10"/>
          <a:stretch>
            <a:fillRect/>
          </a:stretch>
        </p:blipFill>
        <p:spPr>
          <a:xfrm>
            <a:off x="-1867519" y="-202433"/>
            <a:ext cx="731045" cy="731045"/>
          </a:xfrm>
          <a:prstGeom prst="rect">
            <a:avLst/>
          </a:prstGeom>
        </p:spPr>
      </p:pic>
      <p:pic>
        <p:nvPicPr>
          <p:cNvPr id="32" name="AmthanhThua">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2757593" y="4386476"/>
            <a:ext cx="731045" cy="7310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28"/>
                </p:tgtEl>
              </p:cMediaNode>
            </p:audio>
            <p:audio>
              <p:cMediaNode vol="80000">
                <p:cTn id="15" fill="hold" display="0">
                  <p:stCondLst>
                    <p:cond delay="indefinite"/>
                  </p:stCondLst>
                  <p:endCondLst>
                    <p:cond evt="onStopAudio" delay="0">
                      <p:tgtEl>
                        <p:sldTgt/>
                      </p:tgtEl>
                    </p:cond>
                  </p:endCondLst>
                </p:cTn>
                <p:tgtEl>
                  <p:spTgt spid="31"/>
                </p:tgtEl>
              </p:cMediaNode>
            </p:audio>
            <p:audio>
              <p:cMediaNode vol="80000">
                <p:cTn id="16" fill="hold" display="0">
                  <p:stCondLst>
                    <p:cond delay="indefinite"/>
                  </p:stCondLst>
                  <p:endCondLst>
                    <p:cond evt="onStopAudio" delay="0">
                      <p:tgtEl>
                        <p:sldTgt/>
                      </p:tgtEl>
                    </p:cond>
                  </p:endCondLst>
                </p:cTn>
                <p:tgtEl>
                  <p:spTgt spid="32"/>
                </p:tgtEl>
              </p:cMediaNode>
            </p:audio>
            <p:seq concurrent="1" nextAc="seek">
              <p:cTn id="17" restart="whenNotActive" fill="hold" evtFilter="cancelBubble" nodeType="interactiveSeq">
                <p:stCondLst>
                  <p:cond evt="onClick" delay="0">
                    <p:tgtEl>
                      <p:spTgt spid="2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withEffect">
                                  <p:stCondLst>
                                    <p:cond delay="0"/>
                                  </p:stCondLst>
                                  <p:childTnLst>
                                    <p:cmd type="call" cmd="playFrom(0.0)">
                                      <p:cBhvr>
                                        <p:cTn id="21" dur="4995" fill="hold"/>
                                        <p:tgtEl>
                                          <p:spTgt spid="32"/>
                                        </p:tgtEl>
                                      </p:cBhvr>
                                    </p:cmd>
                                  </p:childTnLst>
                                </p:cTn>
                              </p:par>
                            </p:childTnLst>
                          </p:cTn>
                        </p:par>
                      </p:childTnLst>
                    </p:cTn>
                  </p:par>
                </p:childTnLst>
              </p:cTn>
              <p:nextCondLst>
                <p:cond evt="onClick" delay="0">
                  <p:tgtEl>
                    <p:spTgt spid="24"/>
                  </p:tgtEl>
                </p:cond>
              </p:nextCondLst>
            </p:seq>
            <p:seq concurrent="1" nextAc="seek">
              <p:cTn id="22" restart="whenNotActive" fill="hold" evtFilter="cancelBubble" nodeType="interactiveSeq">
                <p:stCondLst>
                  <p:cond evt="onClick" delay="0">
                    <p:tgtEl>
                      <p:spTgt spid="25"/>
                    </p:tgtEl>
                  </p:cond>
                </p:stCondLst>
                <p:endSync evt="end" delay="0">
                  <p:rtn val="all"/>
                </p:endSync>
                <p:childTnLst>
                  <p:par>
                    <p:cTn id="23" fill="hold">
                      <p:stCondLst>
                        <p:cond delay="0"/>
                      </p:stCondLst>
                      <p:childTnLst>
                        <p:par>
                          <p:cTn id="24" fill="hold">
                            <p:stCondLst>
                              <p:cond delay="0"/>
                            </p:stCondLst>
                            <p:childTnLst>
                              <p:par>
                                <p:cTn id="25" presetID="1" presetClass="mediacall" presetSubtype="0" fill="hold" nodeType="withEffect">
                                  <p:stCondLst>
                                    <p:cond delay="0"/>
                                  </p:stCondLst>
                                  <p:childTnLst>
                                    <p:cmd type="call" cmd="playFrom(0.0)">
                                      <p:cBhvr>
                                        <p:cTn id="26" dur="4995" fill="hold"/>
                                        <p:tgtEl>
                                          <p:spTgt spid="28"/>
                                        </p:tgtEl>
                                      </p:cBhvr>
                                    </p:cmd>
                                  </p:childTnLst>
                                </p:cTn>
                              </p:par>
                            </p:childTnLst>
                          </p:cTn>
                        </p:par>
                      </p:childTnLst>
                    </p:cTn>
                  </p:par>
                </p:childTnLst>
              </p:cTn>
              <p:nextCondLst>
                <p:cond evt="onClick" delay="0">
                  <p:tgtEl>
                    <p:spTgt spid="25"/>
                  </p:tgtEl>
                </p:cond>
              </p:nextCondLst>
            </p:seq>
            <p:seq concurrent="1" nextAc="seek">
              <p:cTn id="27" restart="whenNotActive" fill="hold" evtFilter="cancelBubble" nodeType="interactiveSeq">
                <p:stCondLst>
                  <p:cond evt="onClick" delay="0">
                    <p:tgtEl>
                      <p:spTgt spid="26"/>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withEffect">
                                  <p:stCondLst>
                                    <p:cond delay="0"/>
                                  </p:stCondLst>
                                  <p:childTnLst>
                                    <p:cmd type="call" cmd="playFrom(0.0)">
                                      <p:cBhvr>
                                        <p:cTn id="31" dur="4576" fill="hold"/>
                                        <p:tgtEl>
                                          <p:spTgt spid="31"/>
                                        </p:tgtEl>
                                      </p:cBhvr>
                                    </p:cmd>
                                  </p:childTnLst>
                                </p:cTn>
                              </p:par>
                            </p:childTnLst>
                          </p:cTn>
                        </p:par>
                      </p:childTnLst>
                    </p:cTn>
                  </p:par>
                </p:childTnLst>
              </p:cTn>
              <p:nextCondLst>
                <p:cond evt="onClick" delay="0">
                  <p:tgtEl>
                    <p:spTgt spid="2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1"/>
          <a:srcRect l="13372" r="17675"/>
          <a:stretch>
            <a:fillRect/>
          </a:stretch>
        </p:blipFill>
        <p:spPr>
          <a:xfrm>
            <a:off x="0" y="0"/>
            <a:ext cx="9144000" cy="5143500"/>
          </a:xfrm>
          <a:prstGeom prst="rect">
            <a:avLst/>
          </a:prstGeom>
        </p:spPr>
      </p:pic>
      <p:sp>
        <p:nvSpPr>
          <p:cNvPr id="7" name="Rectangle 6"/>
          <p:cNvSpPr/>
          <p:nvPr/>
        </p:nvSpPr>
        <p:spPr>
          <a:xfrm>
            <a:off x="1786270" y="1127050"/>
            <a:ext cx="6262577" cy="3445835"/>
          </a:xfrm>
          <a:prstGeom prst="rect">
            <a:avLst/>
          </a:prstGeom>
          <a:solidFill>
            <a:srgbClr val="FEEAC5"/>
          </a:solidFill>
          <a:ln>
            <a:solidFill>
              <a:srgbClr val="FEEA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ackgroundRemoval t="37150" b="98988" l="14543" r="28186">
                        <a14:foregroundMark x1="21598" y1="37305" x2="18431" y2="43692"/>
                        <a14:foregroundMark x1="18431" y1="43692" x2="18035" y2="45249"/>
                        <a14:foregroundMark x1="15047" y1="45483" x2="15047" y2="45483"/>
                        <a14:foregroundMark x1="14795" y1="53583" x2="14795" y2="48676"/>
                        <a14:foregroundMark x1="26026" y1="72897" x2="28006" y2="85903"/>
                        <a14:foregroundMark x1="28186" y1="79517" x2="28186" y2="82321"/>
                        <a14:foregroundMark x1="19366" y1="83567" x2="16991" y2="92134"/>
                        <a14:foregroundMark x1="16991" y1="92134" x2="20518" y2="97897"/>
                        <a14:foregroundMark x1="20518" y1="97897" x2="24442" y2="97274"/>
                        <a14:foregroundMark x1="24442" y1="97274" x2="24154" y2="84268"/>
                        <a14:foregroundMark x1="24154" y1="84268" x2="23290" y2="80607"/>
                        <a14:foregroundMark x1="16883" y1="98754" x2="26278" y2="98988"/>
                        <a14:foregroundMark x1="25774" y1="95794" x2="27178" y2="94081"/>
                        <a14:foregroundMark x1="18035" y1="64097" x2="19294" y2="68614"/>
                        <a14:foregroundMark x1="22786" y1="46495" x2="23110" y2="55763"/>
                        <a14:foregroundMark x1="15695" y1="69237" x2="14543" y2="79050"/>
                        <a14:foregroundMark x1="14543" y1="79050" x2="16703" y2="77336"/>
                        <a14:backgroundMark x1="24514" y1="38785" x2="27610" y2="51480"/>
                      </a14:backgroundRemoval>
                    </a14:imgEffect>
                  </a14:imgLayer>
                </a14:imgProps>
              </a:ext>
            </a:extLst>
          </a:blip>
          <a:srcRect l="13372" t="33006" r="71180"/>
          <a:stretch>
            <a:fillRect/>
          </a:stretch>
        </p:blipFill>
        <p:spPr>
          <a:xfrm>
            <a:off x="0" y="1697665"/>
            <a:ext cx="2048540" cy="3445835"/>
          </a:xfrm>
          <a:prstGeom prst="rect">
            <a:avLst/>
          </a:prstGeom>
        </p:spPr>
      </p:pic>
      <p:pic>
        <p:nvPicPr>
          <p:cNvPr id="8" name="Picture 7"/>
          <p:cNvPicPr>
            <a:picLocks noChangeAspect="1"/>
          </p:cNvPicPr>
          <p:nvPr/>
        </p:nvPicPr>
        <p:blipFill rotWithShape="1">
          <a:blip r:embed="rId4">
            <a:extLst>
              <a:ext uri="{BEBA8EAE-BF5A-486C-A8C5-ECC9F3942E4B}">
                <a14:imgProps xmlns:a14="http://schemas.microsoft.com/office/drawing/2010/main">
                  <a14:imgLayer r:embed="rId3">
                    <a14:imgEffect>
                      <a14:backgroundRemoval t="56776" b="98131" l="71490" r="86861">
                        <a14:foregroundMark x1="75450" y1="64486" x2="77034" y2="64486"/>
                        <a14:foregroundMark x1="85565" y1="69237" x2="85313" y2="86604"/>
                        <a14:foregroundMark x1="85673" y1="74143" x2="86753" y2="94782"/>
                        <a14:foregroundMark x1="86753" y1="94782" x2="86897" y2="95561"/>
                        <a14:foregroundMark x1="84593" y1="98131" x2="82937" y2="97741"/>
                        <a14:foregroundMark x1="78114" y1="66900" x2="81749" y2="66900"/>
                        <a14:foregroundMark x1="77106" y1="62617" x2="78438" y2="63474"/>
                        <a14:foregroundMark x1="79266" y1="64720" x2="79266" y2="64720"/>
                        <a14:foregroundMark x1="77682" y1="69237" x2="82073" y2="69470"/>
                        <a14:foregroundMark x1="80994" y1="69470" x2="78006" y2="69237"/>
                        <a14:backgroundMark x1="73434" y1="66044" x2="73434" y2="66044"/>
                        <a14:backgroundMark x1="72354" y1="66044" x2="72714" y2="72040"/>
                        <a14:backgroundMark x1="72966" y1="71573" x2="72858" y2="75623"/>
                        <a14:backgroundMark x1="74946" y1="61293" x2="75954" y2="59112"/>
                        <a14:backgroundMark x1="73290" y1="68146" x2="72858" y2="72430"/>
                      </a14:backgroundRemoval>
                    </a14:imgEffect>
                  </a14:imgLayer>
                </a14:imgProps>
              </a:ext>
            </a:extLst>
          </a:blip>
          <a:srcRect l="69870" t="52024" r="12972"/>
          <a:stretch>
            <a:fillRect/>
          </a:stretch>
        </p:blipFill>
        <p:spPr>
          <a:xfrm>
            <a:off x="7240766" y="2264737"/>
            <a:ext cx="2275369" cy="2931928"/>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3">
                    <a14:imgEffect>
                      <a14:backgroundRemoval t="3427" b="13474" l="32973" r="67387">
                        <a14:foregroundMark x1="33081" y1="6698" x2="35817" y2="8178"/>
                        <a14:foregroundMark x1="64723" y1="9268" x2="66487" y2="6698"/>
                        <a14:foregroundMark x1="66631" y1="11994" x2="67135" y2="13084"/>
                        <a14:foregroundMark x1="67387" y1="6464" x2="67315" y2="6698"/>
                        <a14:foregroundMark x1="67315" y1="6698" x2="67315" y2="6698"/>
                      </a14:backgroundRemoval>
                    </a14:imgEffect>
                  </a14:imgLayer>
                </a14:imgProps>
              </a:ext>
            </a:extLst>
          </a:blip>
          <a:srcRect l="31546" t="2205" r="31973" b="85185"/>
          <a:stretch>
            <a:fillRect/>
          </a:stretch>
        </p:blipFill>
        <p:spPr>
          <a:xfrm>
            <a:off x="2259418" y="-127596"/>
            <a:ext cx="5316279" cy="1492101"/>
          </a:xfrm>
          <a:prstGeom prst="rect">
            <a:avLst/>
          </a:prstGeom>
        </p:spPr>
      </p:pic>
      <p:sp>
        <p:nvSpPr>
          <p:cNvPr id="10" name="Rectangle: Rounded Corners 9"/>
          <p:cNvSpPr/>
          <p:nvPr/>
        </p:nvSpPr>
        <p:spPr>
          <a:xfrm>
            <a:off x="3870251" y="244547"/>
            <a:ext cx="2264735" cy="552895"/>
          </a:xfrm>
          <a:prstGeom prst="roundRect">
            <a:avLst/>
          </a:prstGeom>
          <a:solidFill>
            <a:srgbClr val="F8A711"/>
          </a:solidFill>
          <a:ln>
            <a:solidFill>
              <a:srgbClr val="F8A7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919178" y="1548739"/>
            <a:ext cx="6002078" cy="1091269"/>
          </a:xfrm>
          <a:prstGeom prst="roundRect">
            <a:avLst/>
          </a:prstGeom>
          <a:noFill/>
        </p:spPr>
        <p:txBody>
          <a:bodyPr wrap="square" lIns="0" tIns="0" rIns="0" bIns="0" rtlCol="0">
            <a:spAutoFit/>
          </a:bodyPr>
          <a:lstStyle/>
          <a:p>
            <a:pPr algn="ctr"/>
            <a:r>
              <a:rPr lang="vi-VN"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rPr>
              <a:t>1) </a:t>
            </a:r>
            <a:r>
              <a:rPr lang="en-SG" sz="3200" b="1" dirty="0" err="1">
                <a:solidFill>
                  <a:schemeClr val="accent2">
                    <a:lumMod val="50000"/>
                  </a:schemeClr>
                </a:solidFill>
                <a:latin typeface="Century Gothic" panose="020B0502020202020204" charset="0"/>
                <a:ea typeface="AvantGarde" panose="00000400000000000000" pitchFamily="2" charset="0"/>
                <a:cs typeface="Century Gothic" panose="020B0502020202020204" charset="0"/>
              </a:rPr>
              <a:t>Đọc</a:t>
            </a:r>
            <a:r>
              <a:rPr lang="en-SG"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rPr>
              <a:t> </a:t>
            </a:r>
            <a:r>
              <a:rPr lang="vi-VN"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rPr>
              <a:t>đúng, trôi chảy; </a:t>
            </a:r>
            <a:endParaRPr lang="vi-VN"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endParaRPr>
          </a:p>
          <a:p>
            <a:pPr algn="ctr"/>
            <a:r>
              <a:rPr lang="vi-VN"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rPr>
              <a:t>đọc diễn cảm bài đọc.</a:t>
            </a:r>
            <a:endParaRPr lang="en-US" sz="3200" b="1" dirty="0">
              <a:solidFill>
                <a:schemeClr val="accent2">
                  <a:lumMod val="50000"/>
                </a:schemeClr>
              </a:solidFill>
              <a:latin typeface="Century Gothic" panose="020B0502020202020204" charset="0"/>
              <a:ea typeface="AvantGarde" panose="00000400000000000000" pitchFamily="2" charset="0"/>
              <a:cs typeface="Century Gothic" panose="020B0502020202020204" charset="0"/>
            </a:endParaRPr>
          </a:p>
        </p:txBody>
      </p:sp>
      <p:sp>
        <p:nvSpPr>
          <p:cNvPr id="12" name="TextBox 11"/>
          <p:cNvSpPr txBox="1"/>
          <p:nvPr/>
        </p:nvSpPr>
        <p:spPr>
          <a:xfrm>
            <a:off x="1991390" y="2777248"/>
            <a:ext cx="5872716" cy="1091269"/>
          </a:xfrm>
          <a:prstGeom prst="roundRect">
            <a:avLst/>
          </a:prstGeom>
          <a:noFill/>
        </p:spPr>
        <p:txBody>
          <a:bodyPr wrap="square" lIns="0" tIns="0" rIns="0" bIns="0" rtlCol="0">
            <a:spAutoFit/>
          </a:bodyPr>
          <a:lstStyle/>
          <a:p>
            <a:pPr algn="ctr"/>
            <a:r>
              <a:rPr lang="en-SG" sz="3200" b="1" dirty="0">
                <a:solidFill>
                  <a:srgbClr val="002060"/>
                </a:solidFill>
                <a:latin typeface="Century Gothic" panose="020B0502020202020204" charset="0"/>
                <a:ea typeface="AvantGarde" panose="00000400000000000000" pitchFamily="2" charset="0"/>
                <a:cs typeface="Century Gothic" panose="020B0502020202020204" charset="0"/>
              </a:rPr>
              <a:t>2) </a:t>
            </a:r>
            <a:r>
              <a:rPr lang="en-SG" sz="3200" b="1" dirty="0" err="1">
                <a:solidFill>
                  <a:srgbClr val="002060"/>
                </a:solidFill>
                <a:latin typeface="Century Gothic" panose="020B0502020202020204" charset="0"/>
                <a:ea typeface="AvantGarde" panose="00000400000000000000" pitchFamily="2" charset="0"/>
                <a:cs typeface="Century Gothic" panose="020B0502020202020204" charset="0"/>
              </a:rPr>
              <a:t>Trình</a:t>
            </a:r>
            <a:r>
              <a:rPr lang="en-SG" sz="3200" b="1" dirty="0">
                <a:solidFill>
                  <a:srgbClr val="002060"/>
                </a:solidFill>
                <a:latin typeface="Century Gothic" panose="020B0502020202020204" charset="0"/>
                <a:ea typeface="AvantGarde" panose="00000400000000000000" pitchFamily="2" charset="0"/>
                <a:cs typeface="Century Gothic" panose="020B0502020202020204" charset="0"/>
              </a:rPr>
              <a:t> </a:t>
            </a:r>
            <a:r>
              <a:rPr lang="en-SG" sz="3200" b="1" dirty="0" err="1">
                <a:solidFill>
                  <a:srgbClr val="002060"/>
                </a:solidFill>
                <a:latin typeface="Century Gothic" panose="020B0502020202020204" charset="0"/>
                <a:ea typeface="AvantGarde" panose="00000400000000000000" pitchFamily="2" charset="0"/>
                <a:cs typeface="Century Gothic" panose="020B0502020202020204" charset="0"/>
              </a:rPr>
              <a:t>bày</a:t>
            </a:r>
            <a:r>
              <a:rPr lang="en-SG" sz="3200" b="1" dirty="0">
                <a:solidFill>
                  <a:srgbClr val="002060"/>
                </a:solidFill>
                <a:latin typeface="Century Gothic" panose="020B0502020202020204" charset="0"/>
                <a:ea typeface="AvantGarde" panose="00000400000000000000" pitchFamily="2" charset="0"/>
                <a:cs typeface="Century Gothic" panose="020B0502020202020204" charset="0"/>
              </a:rPr>
              <a:t> đ</a:t>
            </a:r>
            <a:r>
              <a:rPr lang="vi-VN" sz="3200" b="1" dirty="0">
                <a:solidFill>
                  <a:srgbClr val="002060"/>
                </a:solidFill>
                <a:latin typeface="Century Gothic" panose="020B0502020202020204" charset="0"/>
                <a:ea typeface="AvantGarde" panose="00000400000000000000" pitchFamily="2" charset="0"/>
                <a:cs typeface="Century Gothic" panose="020B0502020202020204" charset="0"/>
              </a:rPr>
              <a:t>ược</a:t>
            </a:r>
            <a:r>
              <a:rPr lang="en-SG" sz="3200" b="1" dirty="0">
                <a:solidFill>
                  <a:srgbClr val="002060"/>
                </a:solidFill>
                <a:latin typeface="Century Gothic" panose="020B0502020202020204" charset="0"/>
                <a:ea typeface="AvantGarde" panose="00000400000000000000" pitchFamily="2" charset="0"/>
                <a:cs typeface="Century Gothic" panose="020B0502020202020204" charset="0"/>
              </a:rPr>
              <a:t> </a:t>
            </a:r>
            <a:r>
              <a:rPr lang="en-SG" sz="3200" b="1" dirty="0" err="1">
                <a:solidFill>
                  <a:srgbClr val="002060"/>
                </a:solidFill>
                <a:latin typeface="Century Gothic" panose="020B0502020202020204" charset="0"/>
                <a:ea typeface="AvantGarde" panose="00000400000000000000" pitchFamily="2" charset="0"/>
                <a:cs typeface="Century Gothic" panose="020B0502020202020204" charset="0"/>
              </a:rPr>
              <a:t>nội</a:t>
            </a:r>
            <a:r>
              <a:rPr lang="en-SG" sz="3200" b="1" dirty="0">
                <a:solidFill>
                  <a:srgbClr val="002060"/>
                </a:solidFill>
                <a:latin typeface="Century Gothic" panose="020B0502020202020204" charset="0"/>
                <a:ea typeface="AvantGarde" panose="00000400000000000000" pitchFamily="2" charset="0"/>
                <a:cs typeface="Century Gothic" panose="020B0502020202020204" charset="0"/>
              </a:rPr>
              <a:t> dung</a:t>
            </a:r>
            <a:r>
              <a:rPr lang="vi-VN" sz="3200" b="1" dirty="0">
                <a:solidFill>
                  <a:srgbClr val="002060"/>
                </a:solidFill>
                <a:latin typeface="Century Gothic" panose="020B0502020202020204" charset="0"/>
                <a:ea typeface="AvantGarde" panose="00000400000000000000" pitchFamily="2" charset="0"/>
                <a:cs typeface="Century Gothic" panose="020B0502020202020204" charset="0"/>
              </a:rPr>
              <a:t> của mỗi điều luật.</a:t>
            </a:r>
            <a:endParaRPr lang="en-US" sz="3200" b="1" dirty="0">
              <a:solidFill>
                <a:srgbClr val="002060"/>
              </a:solidFill>
              <a:latin typeface="Century Gothic" panose="020B0502020202020204" charset="0"/>
              <a:ea typeface="AvantGarde" panose="00000400000000000000" pitchFamily="2" charset="0"/>
              <a:cs typeface="Century Gothic" panose="020B0502020202020204" charset="0"/>
            </a:endParaRPr>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70251" y="151122"/>
            <a:ext cx="2217697" cy="717383"/>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14:presetBounceEnd="6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0000">
                                          <p:cBhvr additive="base">
                                            <p:cTn id="7" dur="13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8" dur="13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14:presetBounceEnd="60000">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14:bounceEnd="60000">
                                          <p:cBhvr additive="base">
                                            <p:cTn id="13" dur="1400" fill="hold"/>
                                            <p:tgtEl>
                                              <p:spTgt spid="12"/>
                                            </p:tgtEl>
                                            <p:attrNameLst>
                                              <p:attrName>ppt_x</p:attrName>
                                            </p:attrNameLst>
                                          </p:cBhvr>
                                          <p:tavLst>
                                            <p:tav tm="0">
                                              <p:val>
                                                <p:strVal val="#ppt_x"/>
                                              </p:val>
                                            </p:tav>
                                            <p:tav tm="100000">
                                              <p:val>
                                                <p:strVal val="#ppt_x"/>
                                              </p:val>
                                            </p:tav>
                                          </p:tavLst>
                                        </p:anim>
                                        <p:anim calcmode="lin" valueType="num" p14:bounceEnd="60000">
                                          <p:cBhvr additive="base">
                                            <p:cTn id="14" dur="14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300" fill="hold"/>
                                            <p:tgtEl>
                                              <p:spTgt spid="11"/>
                                            </p:tgtEl>
                                            <p:attrNameLst>
                                              <p:attrName>ppt_x</p:attrName>
                                            </p:attrNameLst>
                                          </p:cBhvr>
                                          <p:tavLst>
                                            <p:tav tm="0">
                                              <p:val>
                                                <p:strVal val="#ppt_x"/>
                                              </p:val>
                                            </p:tav>
                                            <p:tav tm="100000">
                                              <p:val>
                                                <p:strVal val="#ppt_x"/>
                                              </p:val>
                                            </p:tav>
                                          </p:tavLst>
                                        </p:anim>
                                        <p:anim calcmode="lin" valueType="num">
                                          <p:cBhvr additive="base">
                                            <p:cTn id="8" dur="13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1400" fill="hold"/>
                                            <p:tgtEl>
                                              <p:spTgt spid="12"/>
                                            </p:tgtEl>
                                            <p:attrNameLst>
                                              <p:attrName>ppt_x</p:attrName>
                                            </p:attrNameLst>
                                          </p:cBhvr>
                                          <p:tavLst>
                                            <p:tav tm="0">
                                              <p:val>
                                                <p:strVal val="#ppt_x"/>
                                              </p:val>
                                            </p:tav>
                                            <p:tav tm="100000">
                                              <p:val>
                                                <p:strVal val="#ppt_x"/>
                                              </p:val>
                                            </p:tav>
                                          </p:tavLst>
                                        </p:anim>
                                        <p:anim calcmode="lin" valueType="num">
                                          <p:cBhvr additive="base">
                                            <p:cTn id="14" dur="14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34338" t="9743" r="7246" b="30204"/>
          <a:stretch>
            <a:fillRect/>
          </a:stretch>
        </p:blipFill>
        <p:spPr>
          <a:xfrm>
            <a:off x="-16021" y="-3670"/>
            <a:ext cx="9165987" cy="5147169"/>
          </a:xfrm>
          <a:prstGeom prst="rect">
            <a:avLst/>
          </a:prstGeom>
        </p:spPr>
      </p:pic>
      <p:sp>
        <p:nvSpPr>
          <p:cNvPr id="5" name="Rectangle: Rounded Corners 3"/>
          <p:cNvSpPr/>
          <p:nvPr/>
        </p:nvSpPr>
        <p:spPr>
          <a:xfrm>
            <a:off x="240030" y="217170"/>
            <a:ext cx="8629650" cy="4754881"/>
          </a:xfrm>
          <a:custGeom>
            <a:avLst/>
            <a:gdLst>
              <a:gd name="connsiteX0" fmla="*/ 0 w 8629650"/>
              <a:gd name="connsiteY0" fmla="*/ 493509 h 4754881"/>
              <a:gd name="connsiteX1" fmla="*/ 493509 w 8629650"/>
              <a:gd name="connsiteY1" fmla="*/ 0 h 4754881"/>
              <a:gd name="connsiteX2" fmla="*/ 8136141 w 8629650"/>
              <a:gd name="connsiteY2" fmla="*/ 0 h 4754881"/>
              <a:gd name="connsiteX3" fmla="*/ 8629650 w 8629650"/>
              <a:gd name="connsiteY3" fmla="*/ 493509 h 4754881"/>
              <a:gd name="connsiteX4" fmla="*/ 8629650 w 8629650"/>
              <a:gd name="connsiteY4" fmla="*/ 4261372 h 4754881"/>
              <a:gd name="connsiteX5" fmla="*/ 8136141 w 8629650"/>
              <a:gd name="connsiteY5" fmla="*/ 4754881 h 4754881"/>
              <a:gd name="connsiteX6" fmla="*/ 493509 w 8629650"/>
              <a:gd name="connsiteY6" fmla="*/ 4754881 h 4754881"/>
              <a:gd name="connsiteX7" fmla="*/ 0 w 8629650"/>
              <a:gd name="connsiteY7" fmla="*/ 4261372 h 4754881"/>
              <a:gd name="connsiteX8" fmla="*/ 0 w 8629650"/>
              <a:gd name="connsiteY8" fmla="*/ 493509 h 4754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9650" h="4754881" fill="none" extrusionOk="0">
                <a:moveTo>
                  <a:pt x="0" y="493509"/>
                </a:moveTo>
                <a:cubicBezTo>
                  <a:pt x="2702" y="222954"/>
                  <a:pt x="205232" y="-4595"/>
                  <a:pt x="493509" y="0"/>
                </a:cubicBezTo>
                <a:cubicBezTo>
                  <a:pt x="2675831" y="109595"/>
                  <a:pt x="4525311" y="16756"/>
                  <a:pt x="8136141" y="0"/>
                </a:cubicBezTo>
                <a:cubicBezTo>
                  <a:pt x="8399946" y="-7239"/>
                  <a:pt x="8643425" y="272173"/>
                  <a:pt x="8629650" y="493509"/>
                </a:cubicBezTo>
                <a:cubicBezTo>
                  <a:pt x="8573332" y="1448013"/>
                  <a:pt x="8662561" y="3132125"/>
                  <a:pt x="8629650" y="4261372"/>
                </a:cubicBezTo>
                <a:cubicBezTo>
                  <a:pt x="8620884" y="4536931"/>
                  <a:pt x="8453744" y="4750361"/>
                  <a:pt x="8136141" y="4754881"/>
                </a:cubicBezTo>
                <a:cubicBezTo>
                  <a:pt x="4856048" y="4618680"/>
                  <a:pt x="2553225" y="4680105"/>
                  <a:pt x="493509" y="4754881"/>
                </a:cubicBezTo>
                <a:cubicBezTo>
                  <a:pt x="199750" y="4725729"/>
                  <a:pt x="-30046" y="4521189"/>
                  <a:pt x="0" y="4261372"/>
                </a:cubicBezTo>
                <a:cubicBezTo>
                  <a:pt x="-157566" y="2443533"/>
                  <a:pt x="130870" y="1694022"/>
                  <a:pt x="0" y="493509"/>
                </a:cubicBezTo>
                <a:close/>
              </a:path>
              <a:path w="8629650" h="4754881" stroke="0" extrusionOk="0">
                <a:moveTo>
                  <a:pt x="0" y="493509"/>
                </a:moveTo>
                <a:cubicBezTo>
                  <a:pt x="-17939" y="180687"/>
                  <a:pt x="223961" y="-4016"/>
                  <a:pt x="493509" y="0"/>
                </a:cubicBezTo>
                <a:cubicBezTo>
                  <a:pt x="1636953" y="47539"/>
                  <a:pt x="7242794" y="42437"/>
                  <a:pt x="8136141" y="0"/>
                </a:cubicBezTo>
                <a:cubicBezTo>
                  <a:pt x="8453766" y="-23879"/>
                  <a:pt x="8657620" y="176049"/>
                  <a:pt x="8629650" y="493509"/>
                </a:cubicBezTo>
                <a:cubicBezTo>
                  <a:pt x="8547283" y="1069039"/>
                  <a:pt x="8647663" y="3158817"/>
                  <a:pt x="8629650" y="4261372"/>
                </a:cubicBezTo>
                <a:cubicBezTo>
                  <a:pt x="8635998" y="4552850"/>
                  <a:pt x="8372291" y="4716357"/>
                  <a:pt x="8136141" y="4754881"/>
                </a:cubicBezTo>
                <a:cubicBezTo>
                  <a:pt x="7227640" y="4728527"/>
                  <a:pt x="2247391" y="4636025"/>
                  <a:pt x="493509" y="4754881"/>
                </a:cubicBezTo>
                <a:cubicBezTo>
                  <a:pt x="207023" y="4741116"/>
                  <a:pt x="33565" y="4574619"/>
                  <a:pt x="0" y="4261372"/>
                </a:cubicBezTo>
                <a:cubicBezTo>
                  <a:pt x="88535" y="3639720"/>
                  <a:pt x="49637" y="1096038"/>
                  <a:pt x="0" y="493509"/>
                </a:cubicBezTo>
                <a:close/>
              </a:path>
            </a:pathLst>
          </a:cu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5"/>
          <p:cNvSpPr/>
          <p:nvPr/>
        </p:nvSpPr>
        <p:spPr>
          <a:xfrm>
            <a:off x="1809285" y="358212"/>
            <a:ext cx="5642610" cy="691515"/>
          </a:xfrm>
          <a:prstGeom prst="rect">
            <a:avLst/>
          </a:prstGeom>
          <a:noFill/>
        </p:spPr>
        <p:txBody>
          <a:bodyPr wrap="none" lIns="68580" tIns="34290" rIns="68580" bIns="34290">
            <a:spAutoFit/>
          </a:bodyPr>
          <a:lstStyle/>
          <a:p>
            <a:pPr algn="ctr"/>
            <a:r>
              <a:rPr lang="vi-VN" sz="4050" b="1" dirty="0">
                <a:ln w="13462">
                  <a:solidFill>
                    <a:srgbClr val="0070C0"/>
                  </a:solidFill>
                  <a:prstDash val="solid"/>
                </a:ln>
                <a:solidFill>
                  <a:srgbClr val="0070C0"/>
                </a:solidFill>
                <a:latin typeface="Bahnschrift" panose="020B0502040204020203" charset="0"/>
                <a:cs typeface="Bahnschrift" panose="020B0502040204020203" charset="0"/>
              </a:rPr>
              <a:t>Tiêu chí đọc</a:t>
            </a:r>
            <a:r>
              <a:rPr lang="en-SG" sz="4050" b="1" dirty="0">
                <a:ln w="13462">
                  <a:solidFill>
                    <a:srgbClr val="0070C0"/>
                  </a:solidFill>
                  <a:prstDash val="solid"/>
                </a:ln>
                <a:solidFill>
                  <a:srgbClr val="0070C0"/>
                </a:solidFill>
                <a:latin typeface="Bahnschrift" panose="020B0502040204020203" charset="0"/>
                <a:cs typeface="Bahnschrift" panose="020B0502040204020203" charset="0"/>
              </a:rPr>
              <a:t> </a:t>
            </a:r>
            <a:r>
              <a:rPr lang="en-SG" sz="4050" b="1" dirty="0" err="1">
                <a:ln w="13462">
                  <a:solidFill>
                    <a:srgbClr val="0070C0"/>
                  </a:solidFill>
                  <a:prstDash val="solid"/>
                </a:ln>
                <a:solidFill>
                  <a:srgbClr val="0070C0"/>
                </a:solidFill>
                <a:latin typeface="Bahnschrift" panose="020B0502040204020203" charset="0"/>
                <a:cs typeface="Bahnschrift" panose="020B0502040204020203" charset="0"/>
              </a:rPr>
              <a:t>và</a:t>
            </a:r>
            <a:r>
              <a:rPr lang="en-SG" sz="4050" b="1" dirty="0">
                <a:ln w="13462">
                  <a:solidFill>
                    <a:srgbClr val="0070C0"/>
                  </a:solidFill>
                  <a:prstDash val="solid"/>
                </a:ln>
                <a:solidFill>
                  <a:srgbClr val="0070C0"/>
                </a:solidFill>
                <a:latin typeface="Bahnschrift" panose="020B0502040204020203" charset="0"/>
                <a:cs typeface="Bahnschrift" panose="020B0502040204020203" charset="0"/>
              </a:rPr>
              <a:t> </a:t>
            </a:r>
            <a:r>
              <a:rPr lang="en-SG" sz="4050" b="1" dirty="0" err="1">
                <a:ln w="13462">
                  <a:solidFill>
                    <a:srgbClr val="0070C0"/>
                  </a:solidFill>
                  <a:prstDash val="solid"/>
                </a:ln>
                <a:solidFill>
                  <a:srgbClr val="0070C0"/>
                </a:solidFill>
                <a:latin typeface="Bahnschrift" panose="020B0502040204020203" charset="0"/>
                <a:cs typeface="Bahnschrift" panose="020B0502040204020203" charset="0"/>
              </a:rPr>
              <a:t>nhận</a:t>
            </a:r>
            <a:r>
              <a:rPr lang="en-SG" sz="4050" b="1" dirty="0">
                <a:ln w="13462">
                  <a:solidFill>
                    <a:srgbClr val="0070C0"/>
                  </a:solidFill>
                  <a:prstDash val="solid"/>
                </a:ln>
                <a:solidFill>
                  <a:srgbClr val="0070C0"/>
                </a:solidFill>
                <a:latin typeface="Bahnschrift" panose="020B0502040204020203" charset="0"/>
                <a:cs typeface="Bahnschrift" panose="020B0502040204020203" charset="0"/>
              </a:rPr>
              <a:t> </a:t>
            </a:r>
            <a:r>
              <a:rPr lang="en-SG" sz="4050" b="1" dirty="0" err="1">
                <a:ln w="13462">
                  <a:solidFill>
                    <a:srgbClr val="0070C0"/>
                  </a:solidFill>
                  <a:prstDash val="solid"/>
                </a:ln>
                <a:solidFill>
                  <a:srgbClr val="0070C0"/>
                </a:solidFill>
                <a:latin typeface="Bahnschrift" panose="020B0502040204020203" charset="0"/>
                <a:cs typeface="Bahnschrift" panose="020B0502040204020203" charset="0"/>
              </a:rPr>
              <a:t>xét</a:t>
            </a:r>
            <a:endParaRPr lang="en-US" sz="4050" b="1" dirty="0">
              <a:ln w="13462">
                <a:solidFill>
                  <a:srgbClr val="0070C0"/>
                </a:solidFill>
                <a:prstDash val="solid"/>
              </a:ln>
              <a:solidFill>
                <a:srgbClr val="0070C0"/>
              </a:solidFill>
              <a:latin typeface="Bahnschrift" panose="020B0502040204020203" charset="0"/>
              <a:cs typeface="Bahnschrift" panose="020B0502040204020203" charset="0"/>
            </a:endParaRPr>
          </a:p>
        </p:txBody>
      </p:sp>
      <p:sp>
        <p:nvSpPr>
          <p:cNvPr id="7" name="Rectangle: Rounded Corners 6"/>
          <p:cNvSpPr/>
          <p:nvPr/>
        </p:nvSpPr>
        <p:spPr>
          <a:xfrm>
            <a:off x="426295" y="1616698"/>
            <a:ext cx="3974255" cy="817079"/>
          </a:xfrm>
          <a:prstGeom prst="roundRect">
            <a:avLst>
              <a:gd name="adj" fmla="val 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Đọc</a:t>
            </a: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tiếng</a:t>
            </a: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endPar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endParaRPr>
          </a:p>
          <a:p>
            <a:pPr algn="ct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l</a:t>
            </a:r>
            <a:r>
              <a:rPr lang="vi-VN"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ưu</a:t>
            </a: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loát</a:t>
            </a: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mạch</a:t>
            </a: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lạc</a:t>
            </a:r>
            <a:endParaRPr lang="en-US" sz="2100" b="1" dirty="0">
              <a:solidFill>
                <a:srgbClr val="C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Rounded Corners 7"/>
          <p:cNvSpPr/>
          <p:nvPr/>
        </p:nvSpPr>
        <p:spPr>
          <a:xfrm>
            <a:off x="507214" y="2659319"/>
            <a:ext cx="3974255" cy="817079"/>
          </a:xfrm>
          <a:prstGeom prst="roundRect">
            <a:avLst>
              <a:gd name="adj" fmla="val 5000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cụm</a:t>
            </a: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rõ</a:t>
            </a:r>
            <a:r>
              <a:rPr lang="en-SG"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nghĩa</a:t>
            </a:r>
            <a:endParaRPr lang="vi-VN" sz="2100" b="1" dirty="0">
              <a:solidFill>
                <a:srgbClr val="C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9" name="Rectangle: Rounded Corners 8"/>
          <p:cNvSpPr/>
          <p:nvPr/>
        </p:nvSpPr>
        <p:spPr>
          <a:xfrm>
            <a:off x="426295" y="3697771"/>
            <a:ext cx="3974255" cy="817079"/>
          </a:xfrm>
          <a:prstGeom prst="roundRect">
            <a:avLst>
              <a:gd name="adj" fmla="val 50000"/>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endParaRPr lang="vi-VN" sz="2100" b="1" dirty="0">
              <a:solidFill>
                <a:srgbClr val="C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0" name="TextBox 9"/>
          <p:cNvSpPr txBox="1"/>
          <p:nvPr/>
        </p:nvSpPr>
        <p:spPr>
          <a:xfrm>
            <a:off x="1256269" y="1188387"/>
            <a:ext cx="2114549" cy="415498"/>
          </a:xfrm>
          <a:prstGeom prst="rect">
            <a:avLst/>
          </a:prstGeom>
          <a:noFill/>
        </p:spPr>
        <p:txBody>
          <a:bodyPr wrap="square" lIns="0" tIns="0" rIns="0" bIns="0" rtlCol="0">
            <a:spAutoFit/>
          </a:bodyPr>
          <a:lstStyle/>
          <a:p>
            <a:pPr algn="ctr"/>
            <a:r>
              <a:rPr lang="en-SG" sz="2700" b="1" dirty="0">
                <a:solidFill>
                  <a:srgbClr val="002060"/>
                </a:solidFill>
                <a:latin typeface="Quicksand" panose="00000500000000000000" pitchFamily="2" charset="0"/>
                <a:cs typeface="Calibri" panose="020F0502020204030204" pitchFamily="34" charset="0"/>
              </a:rPr>
              <a:t>TIÊU CHÍ</a:t>
            </a:r>
            <a:endParaRPr lang="en-US" sz="2700" b="1" dirty="0">
              <a:solidFill>
                <a:srgbClr val="002060"/>
              </a:solidFill>
              <a:latin typeface="Quicksand" panose="00000500000000000000" pitchFamily="2" charset="0"/>
              <a:cs typeface="Calibri" panose="020F0502020204030204" pitchFamily="34" charset="0"/>
            </a:endParaRPr>
          </a:p>
        </p:txBody>
      </p:sp>
      <p:sp>
        <p:nvSpPr>
          <p:cNvPr id="11" name="TextBox 10"/>
          <p:cNvSpPr txBox="1"/>
          <p:nvPr/>
        </p:nvSpPr>
        <p:spPr>
          <a:xfrm>
            <a:off x="4148184" y="1240818"/>
            <a:ext cx="2114549"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Bình</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th</a:t>
            </a:r>
            <a:r>
              <a:rPr lang="vi-VN" sz="2100" b="1" dirty="0">
                <a:solidFill>
                  <a:srgbClr val="002060"/>
                </a:solidFill>
                <a:latin typeface="Quicksand" panose="00000500000000000000" pitchFamily="2" charset="0"/>
                <a:cs typeface="Calibri" panose="020F0502020204030204" pitchFamily="34" charset="0"/>
              </a:rPr>
              <a:t>ường</a:t>
            </a:r>
            <a:endParaRPr lang="en-US" sz="2100" b="1" dirty="0">
              <a:solidFill>
                <a:srgbClr val="002060"/>
              </a:solidFill>
              <a:latin typeface="Quicksand" panose="00000500000000000000" pitchFamily="2" charset="0"/>
              <a:cs typeface="Calibri" panose="020F0502020204030204" pitchFamily="34" charset="0"/>
            </a:endParaRPr>
          </a:p>
        </p:txBody>
      </p:sp>
      <p:sp>
        <p:nvSpPr>
          <p:cNvPr id="12" name="TextBox 11"/>
          <p:cNvSpPr txBox="1"/>
          <p:nvPr/>
        </p:nvSpPr>
        <p:spPr>
          <a:xfrm>
            <a:off x="6148433" y="1265370"/>
            <a:ext cx="937259" cy="323165"/>
          </a:xfrm>
          <a:prstGeom prst="rect">
            <a:avLst/>
          </a:prstGeom>
          <a:noFill/>
        </p:spPr>
        <p:txBody>
          <a:bodyPr wrap="square" lIns="0" tIns="0" rIns="0" bIns="0" rtlCol="0">
            <a:spAutoFit/>
          </a:bodyPr>
          <a:lstStyle/>
          <a:p>
            <a:pPr algn="ctr"/>
            <a:r>
              <a:rPr lang="en-SG" sz="2100" b="1">
                <a:solidFill>
                  <a:srgbClr val="002060"/>
                </a:solidFill>
                <a:latin typeface="Quicksand" panose="00000500000000000000" pitchFamily="2" charset="0"/>
                <a:cs typeface="Calibri" panose="020F0502020204030204" pitchFamily="34" charset="0"/>
              </a:rPr>
              <a:t>Tốt</a:t>
            </a:r>
            <a:endParaRPr lang="en-US" sz="2100" b="1">
              <a:solidFill>
                <a:srgbClr val="002060"/>
              </a:solidFill>
              <a:latin typeface="Quicksand" panose="00000500000000000000" pitchFamily="2" charset="0"/>
              <a:cs typeface="Calibri" panose="020F0502020204030204" pitchFamily="34" charset="0"/>
            </a:endParaRPr>
          </a:p>
        </p:txBody>
      </p:sp>
      <p:sp>
        <p:nvSpPr>
          <p:cNvPr id="13" name="TextBox 12"/>
          <p:cNvSpPr txBox="1"/>
          <p:nvPr/>
        </p:nvSpPr>
        <p:spPr>
          <a:xfrm>
            <a:off x="7296507" y="1240818"/>
            <a:ext cx="1459653"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Rất</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tốt</a:t>
            </a:r>
            <a:endParaRPr lang="en-US" sz="2100" b="1" dirty="0">
              <a:solidFill>
                <a:srgbClr val="002060"/>
              </a:solidFill>
              <a:latin typeface="Quicksand" panose="00000500000000000000" pitchFamily="2" charset="0"/>
              <a:cs typeface="Calibri" panose="020F0502020204030204" pitchFamily="34" charset="0"/>
            </a:endParaRPr>
          </a:p>
        </p:txBody>
      </p:sp>
      <p:grpSp>
        <p:nvGrpSpPr>
          <p:cNvPr id="26" name="Group 25"/>
          <p:cNvGrpSpPr/>
          <p:nvPr/>
        </p:nvGrpSpPr>
        <p:grpSpPr>
          <a:xfrm>
            <a:off x="4710071" y="1538192"/>
            <a:ext cx="3789282" cy="831525"/>
            <a:chOff x="4710071" y="1538192"/>
            <a:chExt cx="3789282" cy="831525"/>
          </a:xfrm>
        </p:grpSpPr>
        <p:pic>
          <p:nvPicPr>
            <p:cNvPr id="2052" name="Picture 4" descr="Download Pentagram Red Flower Cartoon Illustration, Plant, Petal, Blossom,  Dahlia Transparent Png – Pngset.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142" b="94648" l="4000" r="96000">
                          <a14:foregroundMark x1="4000" y1="18048" x2="13400" y2="31584"/>
                          <a14:foregroundMark x1="53800" y1="5142" x2="55300" y2="10703"/>
                          <a14:foregroundMark x1="96000" y1="33368" x2="89400" y2="34418"/>
                          <a14:foregroundMark x1="64000" y1="94648" x2="64400" y2="88667"/>
                        </a14:backgroundRemoval>
                      </a14:imgEffect>
                    </a14:imgLayer>
                  </a14:imgProps>
                </a:ext>
                <a:ext uri="{28A0092B-C50C-407E-A947-70E740481C1C}">
                  <a14:useLocalDpi xmlns:a14="http://schemas.microsoft.com/office/drawing/2010/main" val="0"/>
                </a:ext>
              </a:extLst>
            </a:blip>
            <a:srcRect/>
            <a:stretch>
              <a:fillRect/>
            </a:stretch>
          </p:blipFill>
          <p:spPr bwMode="auto">
            <a:xfrm>
              <a:off x="4841055" y="1558683"/>
              <a:ext cx="851085" cy="81103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Download Pentagram Red Flower Cartoon Illustration, Plant, Petal, Blossom,  Dahlia Transparent Png – Pngset.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142" b="94648" l="4000" r="96000">
                          <a14:foregroundMark x1="4000" y1="18048" x2="13400" y2="31584"/>
                          <a14:foregroundMark x1="53800" y1="5142" x2="55300" y2="10703"/>
                          <a14:foregroundMark x1="96000" y1="33368" x2="89400" y2="34418"/>
                          <a14:foregroundMark x1="64000" y1="94648" x2="64400" y2="88667"/>
                        </a14:backgroundRemoval>
                      </a14:imgEffect>
                    </a14:imgLayer>
                  </a14:imgProps>
                </a:ext>
                <a:ext uri="{28A0092B-C50C-407E-A947-70E740481C1C}">
                  <a14:useLocalDpi xmlns:a14="http://schemas.microsoft.com/office/drawing/2010/main" val="0"/>
                </a:ext>
              </a:extLst>
            </a:blip>
            <a:srcRect/>
            <a:stretch>
              <a:fillRect/>
            </a:stretch>
          </p:blipFill>
          <p:spPr bwMode="auto">
            <a:xfrm>
              <a:off x="6209572" y="1538192"/>
              <a:ext cx="851085" cy="81103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Download Pentagram Red Flower Cartoon Illustration, Plant, Petal, Blossom,  Dahlia Transparent Png – Pngset.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142" b="94648" l="4000" r="96000">
                          <a14:foregroundMark x1="4000" y1="18048" x2="13400" y2="31584"/>
                          <a14:foregroundMark x1="53800" y1="5142" x2="55300" y2="10703"/>
                          <a14:foregroundMark x1="96000" y1="33368" x2="89400" y2="34418"/>
                          <a14:foregroundMark x1="64000" y1="94648" x2="64400" y2="88667"/>
                        </a14:backgroundRemoval>
                      </a14:imgEffect>
                    </a14:imgLayer>
                  </a14:imgProps>
                </a:ext>
                <a:ext uri="{28A0092B-C50C-407E-A947-70E740481C1C}">
                  <a14:useLocalDpi xmlns:a14="http://schemas.microsoft.com/office/drawing/2010/main" val="0"/>
                </a:ext>
              </a:extLst>
            </a:blip>
            <a:srcRect/>
            <a:stretch>
              <a:fillRect/>
            </a:stretch>
          </p:blipFill>
          <p:spPr bwMode="auto">
            <a:xfrm>
              <a:off x="7648268" y="1558683"/>
              <a:ext cx="851085" cy="81103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710071" y="1763627"/>
              <a:ext cx="332142" cy="523220"/>
            </a:xfrm>
            <a:prstGeom prst="rect">
              <a:avLst/>
            </a:prstGeom>
          </p:spPr>
          <p:txBody>
            <a:bodyPr wrap="none">
              <a:spAutoFit/>
            </a:bodyPr>
            <a:lstStyle/>
            <a:p>
              <a:r>
                <a:rPr lang="vi-VN" sz="280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1</a:t>
              </a:r>
              <a:endParaRPr lang="en-US" sz="2800" dirty="0"/>
            </a:p>
          </p:txBody>
        </p:sp>
        <p:sp>
          <p:nvSpPr>
            <p:cNvPr id="30" name="Rectangle 29"/>
            <p:cNvSpPr/>
            <p:nvPr/>
          </p:nvSpPr>
          <p:spPr>
            <a:xfrm>
              <a:off x="6024536" y="1763627"/>
              <a:ext cx="385042" cy="523220"/>
            </a:xfrm>
            <a:prstGeom prst="rect">
              <a:avLst/>
            </a:prstGeom>
          </p:spPr>
          <p:txBody>
            <a:bodyPr wrap="none">
              <a:spAutoFit/>
            </a:bodyPr>
            <a:lstStyle/>
            <a:p>
              <a:r>
                <a:rPr lang="vi-VN" sz="280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2</a:t>
              </a:r>
              <a:endParaRPr lang="en-US" sz="2800" dirty="0"/>
            </a:p>
          </p:txBody>
        </p:sp>
        <p:sp>
          <p:nvSpPr>
            <p:cNvPr id="31" name="Rectangle 30"/>
            <p:cNvSpPr/>
            <p:nvPr/>
          </p:nvSpPr>
          <p:spPr>
            <a:xfrm>
              <a:off x="7455747" y="1763627"/>
              <a:ext cx="385042" cy="523220"/>
            </a:xfrm>
            <a:prstGeom prst="rect">
              <a:avLst/>
            </a:prstGeom>
          </p:spPr>
          <p:txBody>
            <a:bodyPr wrap="none">
              <a:spAutoFit/>
            </a:bodyPr>
            <a:lstStyle/>
            <a:p>
              <a:r>
                <a:rPr lang="vi-VN" sz="280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3</a:t>
              </a:r>
              <a:endParaRPr lang="en-US" sz="2800" dirty="0"/>
            </a:p>
          </p:txBody>
        </p:sp>
      </p:grpSp>
      <p:grpSp>
        <p:nvGrpSpPr>
          <p:cNvPr id="33" name="Group 32"/>
          <p:cNvGrpSpPr/>
          <p:nvPr/>
        </p:nvGrpSpPr>
        <p:grpSpPr>
          <a:xfrm>
            <a:off x="4710681" y="2638021"/>
            <a:ext cx="3789282" cy="831525"/>
            <a:chOff x="4710071" y="1538192"/>
            <a:chExt cx="3789282" cy="831525"/>
          </a:xfrm>
        </p:grpSpPr>
        <p:pic>
          <p:nvPicPr>
            <p:cNvPr id="34" name="Picture 4" descr="Download Pentagram Red Flower Cartoon Illustration, Plant, Petal, Blossom,  Dahlia Transparent Png – Pngset.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142" b="94648" l="4000" r="96000">
                          <a14:foregroundMark x1="4000" y1="18048" x2="13400" y2="31584"/>
                          <a14:foregroundMark x1="53800" y1="5142" x2="55300" y2="10703"/>
                          <a14:foregroundMark x1="96000" y1="33368" x2="89400" y2="34418"/>
                          <a14:foregroundMark x1="64000" y1="94648" x2="64400" y2="88667"/>
                        </a14:backgroundRemoval>
                      </a14:imgEffect>
                    </a14:imgLayer>
                  </a14:imgProps>
                </a:ext>
                <a:ext uri="{28A0092B-C50C-407E-A947-70E740481C1C}">
                  <a14:useLocalDpi xmlns:a14="http://schemas.microsoft.com/office/drawing/2010/main" val="0"/>
                </a:ext>
              </a:extLst>
            </a:blip>
            <a:srcRect/>
            <a:stretch>
              <a:fillRect/>
            </a:stretch>
          </p:blipFill>
          <p:spPr bwMode="auto">
            <a:xfrm>
              <a:off x="4841055" y="1558683"/>
              <a:ext cx="851085" cy="81103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Download Pentagram Red Flower Cartoon Illustration, Plant, Petal, Blossom,  Dahlia Transparent Png – Pngset.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142" b="94648" l="4000" r="96000">
                          <a14:foregroundMark x1="4000" y1="18048" x2="13400" y2="31584"/>
                          <a14:foregroundMark x1="53800" y1="5142" x2="55300" y2="10703"/>
                          <a14:foregroundMark x1="96000" y1="33368" x2="89400" y2="34418"/>
                          <a14:foregroundMark x1="64000" y1="94648" x2="64400" y2="88667"/>
                        </a14:backgroundRemoval>
                      </a14:imgEffect>
                    </a14:imgLayer>
                  </a14:imgProps>
                </a:ext>
                <a:ext uri="{28A0092B-C50C-407E-A947-70E740481C1C}">
                  <a14:useLocalDpi xmlns:a14="http://schemas.microsoft.com/office/drawing/2010/main" val="0"/>
                </a:ext>
              </a:extLst>
            </a:blip>
            <a:srcRect/>
            <a:stretch>
              <a:fillRect/>
            </a:stretch>
          </p:blipFill>
          <p:spPr bwMode="auto">
            <a:xfrm>
              <a:off x="6209572" y="1538192"/>
              <a:ext cx="851085" cy="81103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Download Pentagram Red Flower Cartoon Illustration, Plant, Petal, Blossom,  Dahlia Transparent Png – Pngset.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142" b="94648" l="4000" r="96000">
                          <a14:foregroundMark x1="4000" y1="18048" x2="13400" y2="31584"/>
                          <a14:foregroundMark x1="53800" y1="5142" x2="55300" y2="10703"/>
                          <a14:foregroundMark x1="96000" y1="33368" x2="89400" y2="34418"/>
                          <a14:foregroundMark x1="64000" y1="94648" x2="64400" y2="88667"/>
                        </a14:backgroundRemoval>
                      </a14:imgEffect>
                    </a14:imgLayer>
                  </a14:imgProps>
                </a:ext>
                <a:ext uri="{28A0092B-C50C-407E-A947-70E740481C1C}">
                  <a14:useLocalDpi xmlns:a14="http://schemas.microsoft.com/office/drawing/2010/main" val="0"/>
                </a:ext>
              </a:extLst>
            </a:blip>
            <a:srcRect/>
            <a:stretch>
              <a:fillRect/>
            </a:stretch>
          </p:blipFill>
          <p:spPr bwMode="auto">
            <a:xfrm>
              <a:off x="7648268" y="1558683"/>
              <a:ext cx="851085" cy="811034"/>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
            <p:cNvSpPr/>
            <p:nvPr/>
          </p:nvSpPr>
          <p:spPr>
            <a:xfrm>
              <a:off x="4710071" y="1763627"/>
              <a:ext cx="332142" cy="523220"/>
            </a:xfrm>
            <a:prstGeom prst="rect">
              <a:avLst/>
            </a:prstGeom>
          </p:spPr>
          <p:txBody>
            <a:bodyPr wrap="none">
              <a:spAutoFit/>
            </a:bodyPr>
            <a:lstStyle/>
            <a:p>
              <a:r>
                <a:rPr lang="vi-VN" sz="280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1</a:t>
              </a:r>
              <a:endParaRPr lang="en-US" sz="2800" dirty="0"/>
            </a:p>
          </p:txBody>
        </p:sp>
        <p:sp>
          <p:nvSpPr>
            <p:cNvPr id="38" name="Rectangle 37"/>
            <p:cNvSpPr/>
            <p:nvPr/>
          </p:nvSpPr>
          <p:spPr>
            <a:xfrm>
              <a:off x="6024536" y="1763627"/>
              <a:ext cx="385042" cy="523220"/>
            </a:xfrm>
            <a:prstGeom prst="rect">
              <a:avLst/>
            </a:prstGeom>
          </p:spPr>
          <p:txBody>
            <a:bodyPr wrap="none">
              <a:spAutoFit/>
            </a:bodyPr>
            <a:lstStyle/>
            <a:p>
              <a:r>
                <a:rPr lang="vi-VN" sz="280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2</a:t>
              </a:r>
              <a:endParaRPr lang="en-US" sz="2800" dirty="0"/>
            </a:p>
          </p:txBody>
        </p:sp>
        <p:sp>
          <p:nvSpPr>
            <p:cNvPr id="39" name="Rectangle 38"/>
            <p:cNvSpPr/>
            <p:nvPr/>
          </p:nvSpPr>
          <p:spPr>
            <a:xfrm>
              <a:off x="7455747" y="1763627"/>
              <a:ext cx="385042" cy="523220"/>
            </a:xfrm>
            <a:prstGeom prst="rect">
              <a:avLst/>
            </a:prstGeom>
          </p:spPr>
          <p:txBody>
            <a:bodyPr wrap="none">
              <a:spAutoFit/>
            </a:bodyPr>
            <a:lstStyle/>
            <a:p>
              <a:r>
                <a:rPr lang="vi-VN" sz="280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3</a:t>
              </a:r>
              <a:endParaRPr lang="en-US" sz="2800" dirty="0"/>
            </a:p>
          </p:txBody>
        </p:sp>
      </p:grpSp>
      <p:grpSp>
        <p:nvGrpSpPr>
          <p:cNvPr id="40" name="Group 39"/>
          <p:cNvGrpSpPr/>
          <p:nvPr/>
        </p:nvGrpSpPr>
        <p:grpSpPr>
          <a:xfrm>
            <a:off x="4692019" y="3764222"/>
            <a:ext cx="3789282" cy="831525"/>
            <a:chOff x="4710071" y="1538192"/>
            <a:chExt cx="3789282" cy="831525"/>
          </a:xfrm>
        </p:grpSpPr>
        <p:pic>
          <p:nvPicPr>
            <p:cNvPr id="41" name="Picture 4" descr="Download Pentagram Red Flower Cartoon Illustration, Plant, Petal, Blossom,  Dahlia Transparent Png – Pngset.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142" b="94648" l="4000" r="96000">
                          <a14:foregroundMark x1="4000" y1="18048" x2="13400" y2="31584"/>
                          <a14:foregroundMark x1="53800" y1="5142" x2="55300" y2="10703"/>
                          <a14:foregroundMark x1="96000" y1="33368" x2="89400" y2="34418"/>
                          <a14:foregroundMark x1="64000" y1="94648" x2="64400" y2="88667"/>
                        </a14:backgroundRemoval>
                      </a14:imgEffect>
                    </a14:imgLayer>
                  </a14:imgProps>
                </a:ext>
                <a:ext uri="{28A0092B-C50C-407E-A947-70E740481C1C}">
                  <a14:useLocalDpi xmlns:a14="http://schemas.microsoft.com/office/drawing/2010/main" val="0"/>
                </a:ext>
              </a:extLst>
            </a:blip>
            <a:srcRect/>
            <a:stretch>
              <a:fillRect/>
            </a:stretch>
          </p:blipFill>
          <p:spPr bwMode="auto">
            <a:xfrm>
              <a:off x="4841055" y="1558683"/>
              <a:ext cx="851085" cy="811034"/>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Download Pentagram Red Flower Cartoon Illustration, Plant, Petal, Blossom,  Dahlia Transparent Png – Pngset.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142" b="94648" l="4000" r="96000">
                          <a14:foregroundMark x1="4000" y1="18048" x2="13400" y2="31584"/>
                          <a14:foregroundMark x1="53800" y1="5142" x2="55300" y2="10703"/>
                          <a14:foregroundMark x1="96000" y1="33368" x2="89400" y2="34418"/>
                          <a14:foregroundMark x1="64000" y1="94648" x2="64400" y2="88667"/>
                        </a14:backgroundRemoval>
                      </a14:imgEffect>
                    </a14:imgLayer>
                  </a14:imgProps>
                </a:ext>
                <a:ext uri="{28A0092B-C50C-407E-A947-70E740481C1C}">
                  <a14:useLocalDpi xmlns:a14="http://schemas.microsoft.com/office/drawing/2010/main" val="0"/>
                </a:ext>
              </a:extLst>
            </a:blip>
            <a:srcRect/>
            <a:stretch>
              <a:fillRect/>
            </a:stretch>
          </p:blipFill>
          <p:spPr bwMode="auto">
            <a:xfrm>
              <a:off x="6209572" y="1538192"/>
              <a:ext cx="851085" cy="811034"/>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Download Pentagram Red Flower Cartoon Illustration, Plant, Petal, Blossom,  Dahlia Transparent Png – Pngset.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142" b="94648" l="4000" r="96000">
                          <a14:foregroundMark x1="4000" y1="18048" x2="13400" y2="31584"/>
                          <a14:foregroundMark x1="53800" y1="5142" x2="55300" y2="10703"/>
                          <a14:foregroundMark x1="96000" y1="33368" x2="89400" y2="34418"/>
                          <a14:foregroundMark x1="64000" y1="94648" x2="64400" y2="88667"/>
                        </a14:backgroundRemoval>
                      </a14:imgEffect>
                    </a14:imgLayer>
                  </a14:imgProps>
                </a:ext>
                <a:ext uri="{28A0092B-C50C-407E-A947-70E740481C1C}">
                  <a14:useLocalDpi xmlns:a14="http://schemas.microsoft.com/office/drawing/2010/main" val="0"/>
                </a:ext>
              </a:extLst>
            </a:blip>
            <a:srcRect/>
            <a:stretch>
              <a:fillRect/>
            </a:stretch>
          </p:blipFill>
          <p:spPr bwMode="auto">
            <a:xfrm>
              <a:off x="7648268" y="1558683"/>
              <a:ext cx="851085" cy="811034"/>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p:cNvSpPr/>
            <p:nvPr/>
          </p:nvSpPr>
          <p:spPr>
            <a:xfrm>
              <a:off x="4710071" y="1763627"/>
              <a:ext cx="332142" cy="523220"/>
            </a:xfrm>
            <a:prstGeom prst="rect">
              <a:avLst/>
            </a:prstGeom>
          </p:spPr>
          <p:txBody>
            <a:bodyPr wrap="none">
              <a:spAutoFit/>
            </a:bodyPr>
            <a:lstStyle/>
            <a:p>
              <a:r>
                <a:rPr lang="vi-VN" sz="280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1</a:t>
              </a:r>
              <a:endParaRPr lang="en-US" sz="2800" dirty="0"/>
            </a:p>
          </p:txBody>
        </p:sp>
        <p:sp>
          <p:nvSpPr>
            <p:cNvPr id="45" name="Rectangle 44"/>
            <p:cNvSpPr/>
            <p:nvPr/>
          </p:nvSpPr>
          <p:spPr>
            <a:xfrm>
              <a:off x="6024536" y="1763627"/>
              <a:ext cx="385042" cy="523220"/>
            </a:xfrm>
            <a:prstGeom prst="rect">
              <a:avLst/>
            </a:prstGeom>
          </p:spPr>
          <p:txBody>
            <a:bodyPr wrap="none">
              <a:spAutoFit/>
            </a:bodyPr>
            <a:lstStyle/>
            <a:p>
              <a:r>
                <a:rPr lang="vi-VN" sz="280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2</a:t>
              </a:r>
              <a:endParaRPr lang="en-US" sz="2800" dirty="0"/>
            </a:p>
          </p:txBody>
        </p:sp>
        <p:sp>
          <p:nvSpPr>
            <p:cNvPr id="46" name="Rectangle 45"/>
            <p:cNvSpPr/>
            <p:nvPr/>
          </p:nvSpPr>
          <p:spPr>
            <a:xfrm>
              <a:off x="7455747" y="1763627"/>
              <a:ext cx="385042" cy="523220"/>
            </a:xfrm>
            <a:prstGeom prst="rect">
              <a:avLst/>
            </a:prstGeom>
          </p:spPr>
          <p:txBody>
            <a:bodyPr wrap="none">
              <a:spAutoFit/>
            </a:bodyPr>
            <a:lstStyle/>
            <a:p>
              <a:r>
                <a:rPr lang="vi-VN" sz="280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3</a:t>
              </a:r>
              <a:endParaRPr lang="en-US" sz="2800" dirty="0"/>
            </a:p>
          </p:txBody>
        </p:sp>
      </p:gr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80">
                                          <p:stCondLst>
                                            <p:cond delay="0"/>
                                          </p:stCondLst>
                                        </p:cTn>
                                        <p:tgtEl>
                                          <p:spTgt spid="7"/>
                                        </p:tgtEl>
                                      </p:cBhvr>
                                    </p:animEffect>
                                    <p:anim calcmode="lin" valueType="num">
                                      <p:cBhvr>
                                        <p:cTn id="1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4" dur="26">
                                          <p:stCondLst>
                                            <p:cond delay="650"/>
                                          </p:stCondLst>
                                        </p:cTn>
                                        <p:tgtEl>
                                          <p:spTgt spid="7"/>
                                        </p:tgtEl>
                                      </p:cBhvr>
                                      <p:to x="100000" y="60000"/>
                                    </p:animScale>
                                    <p:animScale>
                                      <p:cBhvr>
                                        <p:cTn id="25" dur="166" decel="50000">
                                          <p:stCondLst>
                                            <p:cond delay="676"/>
                                          </p:stCondLst>
                                        </p:cTn>
                                        <p:tgtEl>
                                          <p:spTgt spid="7"/>
                                        </p:tgtEl>
                                      </p:cBhvr>
                                      <p:to x="100000" y="100000"/>
                                    </p:animScale>
                                    <p:animScale>
                                      <p:cBhvr>
                                        <p:cTn id="26" dur="26">
                                          <p:stCondLst>
                                            <p:cond delay="1312"/>
                                          </p:stCondLst>
                                        </p:cTn>
                                        <p:tgtEl>
                                          <p:spTgt spid="7"/>
                                        </p:tgtEl>
                                      </p:cBhvr>
                                      <p:to x="100000" y="80000"/>
                                    </p:animScale>
                                    <p:animScale>
                                      <p:cBhvr>
                                        <p:cTn id="27" dur="166" decel="50000">
                                          <p:stCondLst>
                                            <p:cond delay="1338"/>
                                          </p:stCondLst>
                                        </p:cTn>
                                        <p:tgtEl>
                                          <p:spTgt spid="7"/>
                                        </p:tgtEl>
                                      </p:cBhvr>
                                      <p:to x="100000" y="100000"/>
                                    </p:animScale>
                                    <p:animScale>
                                      <p:cBhvr>
                                        <p:cTn id="28" dur="26">
                                          <p:stCondLst>
                                            <p:cond delay="1642"/>
                                          </p:stCondLst>
                                        </p:cTn>
                                        <p:tgtEl>
                                          <p:spTgt spid="7"/>
                                        </p:tgtEl>
                                      </p:cBhvr>
                                      <p:to x="100000" y="90000"/>
                                    </p:animScale>
                                    <p:animScale>
                                      <p:cBhvr>
                                        <p:cTn id="29" dur="166" decel="50000">
                                          <p:stCondLst>
                                            <p:cond delay="1668"/>
                                          </p:stCondLst>
                                        </p:cTn>
                                        <p:tgtEl>
                                          <p:spTgt spid="7"/>
                                        </p:tgtEl>
                                      </p:cBhvr>
                                      <p:to x="100000" y="100000"/>
                                    </p:animScale>
                                    <p:animScale>
                                      <p:cBhvr>
                                        <p:cTn id="30" dur="26">
                                          <p:stCondLst>
                                            <p:cond delay="1808"/>
                                          </p:stCondLst>
                                        </p:cTn>
                                        <p:tgtEl>
                                          <p:spTgt spid="7"/>
                                        </p:tgtEl>
                                      </p:cBhvr>
                                      <p:to x="100000" y="95000"/>
                                    </p:animScale>
                                    <p:animScale>
                                      <p:cBhvr>
                                        <p:cTn id="31" dur="166" decel="50000">
                                          <p:stCondLst>
                                            <p:cond delay="1834"/>
                                          </p:stCondLst>
                                        </p:cTn>
                                        <p:tgtEl>
                                          <p:spTgt spid="7"/>
                                        </p:tgtEl>
                                      </p:cBhvr>
                                      <p:to x="100000" y="100000"/>
                                    </p:animScale>
                                  </p:childTnLst>
                                </p:cTn>
                              </p:par>
                              <p:par>
                                <p:cTn id="32" presetID="26"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80">
                                          <p:stCondLst>
                                            <p:cond delay="0"/>
                                          </p:stCondLst>
                                        </p:cTn>
                                        <p:tgtEl>
                                          <p:spTgt spid="8"/>
                                        </p:tgtEl>
                                      </p:cBhvr>
                                    </p:animEffect>
                                    <p:anim calcmode="lin" valueType="num">
                                      <p:cBhvr>
                                        <p:cTn id="3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0" dur="26">
                                          <p:stCondLst>
                                            <p:cond delay="650"/>
                                          </p:stCondLst>
                                        </p:cTn>
                                        <p:tgtEl>
                                          <p:spTgt spid="8"/>
                                        </p:tgtEl>
                                      </p:cBhvr>
                                      <p:to x="100000" y="60000"/>
                                    </p:animScale>
                                    <p:animScale>
                                      <p:cBhvr>
                                        <p:cTn id="41" dur="166" decel="50000">
                                          <p:stCondLst>
                                            <p:cond delay="676"/>
                                          </p:stCondLst>
                                        </p:cTn>
                                        <p:tgtEl>
                                          <p:spTgt spid="8"/>
                                        </p:tgtEl>
                                      </p:cBhvr>
                                      <p:to x="100000" y="100000"/>
                                    </p:animScale>
                                    <p:animScale>
                                      <p:cBhvr>
                                        <p:cTn id="42" dur="26">
                                          <p:stCondLst>
                                            <p:cond delay="1312"/>
                                          </p:stCondLst>
                                        </p:cTn>
                                        <p:tgtEl>
                                          <p:spTgt spid="8"/>
                                        </p:tgtEl>
                                      </p:cBhvr>
                                      <p:to x="100000" y="80000"/>
                                    </p:animScale>
                                    <p:animScale>
                                      <p:cBhvr>
                                        <p:cTn id="43" dur="166" decel="50000">
                                          <p:stCondLst>
                                            <p:cond delay="1338"/>
                                          </p:stCondLst>
                                        </p:cTn>
                                        <p:tgtEl>
                                          <p:spTgt spid="8"/>
                                        </p:tgtEl>
                                      </p:cBhvr>
                                      <p:to x="100000" y="100000"/>
                                    </p:animScale>
                                    <p:animScale>
                                      <p:cBhvr>
                                        <p:cTn id="44" dur="26">
                                          <p:stCondLst>
                                            <p:cond delay="1642"/>
                                          </p:stCondLst>
                                        </p:cTn>
                                        <p:tgtEl>
                                          <p:spTgt spid="8"/>
                                        </p:tgtEl>
                                      </p:cBhvr>
                                      <p:to x="100000" y="90000"/>
                                    </p:animScale>
                                    <p:animScale>
                                      <p:cBhvr>
                                        <p:cTn id="45" dur="166" decel="50000">
                                          <p:stCondLst>
                                            <p:cond delay="1668"/>
                                          </p:stCondLst>
                                        </p:cTn>
                                        <p:tgtEl>
                                          <p:spTgt spid="8"/>
                                        </p:tgtEl>
                                      </p:cBhvr>
                                      <p:to x="100000" y="100000"/>
                                    </p:animScale>
                                    <p:animScale>
                                      <p:cBhvr>
                                        <p:cTn id="46" dur="26">
                                          <p:stCondLst>
                                            <p:cond delay="1808"/>
                                          </p:stCondLst>
                                        </p:cTn>
                                        <p:tgtEl>
                                          <p:spTgt spid="8"/>
                                        </p:tgtEl>
                                      </p:cBhvr>
                                      <p:to x="100000" y="95000"/>
                                    </p:animScale>
                                    <p:animScale>
                                      <p:cBhvr>
                                        <p:cTn id="47" dur="166" decel="50000">
                                          <p:stCondLst>
                                            <p:cond delay="1834"/>
                                          </p:stCondLst>
                                        </p:cTn>
                                        <p:tgtEl>
                                          <p:spTgt spid="8"/>
                                        </p:tgtEl>
                                      </p:cBhvr>
                                      <p:to x="100000" y="100000"/>
                                    </p:animScale>
                                  </p:childTnLst>
                                </p:cTn>
                              </p:par>
                              <p:par>
                                <p:cTn id="48" presetID="26" presetClass="entr" presetSubtype="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down)">
                                      <p:cBhvr>
                                        <p:cTn id="50" dur="580">
                                          <p:stCondLst>
                                            <p:cond delay="0"/>
                                          </p:stCondLst>
                                        </p:cTn>
                                        <p:tgtEl>
                                          <p:spTgt spid="9"/>
                                        </p:tgtEl>
                                      </p:cBhvr>
                                    </p:animEffect>
                                    <p:anim calcmode="lin" valueType="num">
                                      <p:cBhvr>
                                        <p:cTn id="5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6" dur="26">
                                          <p:stCondLst>
                                            <p:cond delay="650"/>
                                          </p:stCondLst>
                                        </p:cTn>
                                        <p:tgtEl>
                                          <p:spTgt spid="9"/>
                                        </p:tgtEl>
                                      </p:cBhvr>
                                      <p:to x="100000" y="60000"/>
                                    </p:animScale>
                                    <p:animScale>
                                      <p:cBhvr>
                                        <p:cTn id="57" dur="166" decel="50000">
                                          <p:stCondLst>
                                            <p:cond delay="676"/>
                                          </p:stCondLst>
                                        </p:cTn>
                                        <p:tgtEl>
                                          <p:spTgt spid="9"/>
                                        </p:tgtEl>
                                      </p:cBhvr>
                                      <p:to x="100000" y="100000"/>
                                    </p:animScale>
                                    <p:animScale>
                                      <p:cBhvr>
                                        <p:cTn id="58" dur="26">
                                          <p:stCondLst>
                                            <p:cond delay="1312"/>
                                          </p:stCondLst>
                                        </p:cTn>
                                        <p:tgtEl>
                                          <p:spTgt spid="9"/>
                                        </p:tgtEl>
                                      </p:cBhvr>
                                      <p:to x="100000" y="80000"/>
                                    </p:animScale>
                                    <p:animScale>
                                      <p:cBhvr>
                                        <p:cTn id="59" dur="166" decel="50000">
                                          <p:stCondLst>
                                            <p:cond delay="1338"/>
                                          </p:stCondLst>
                                        </p:cTn>
                                        <p:tgtEl>
                                          <p:spTgt spid="9"/>
                                        </p:tgtEl>
                                      </p:cBhvr>
                                      <p:to x="100000" y="100000"/>
                                    </p:animScale>
                                    <p:animScale>
                                      <p:cBhvr>
                                        <p:cTn id="60" dur="26">
                                          <p:stCondLst>
                                            <p:cond delay="1642"/>
                                          </p:stCondLst>
                                        </p:cTn>
                                        <p:tgtEl>
                                          <p:spTgt spid="9"/>
                                        </p:tgtEl>
                                      </p:cBhvr>
                                      <p:to x="100000" y="90000"/>
                                    </p:animScale>
                                    <p:animScale>
                                      <p:cBhvr>
                                        <p:cTn id="61" dur="166" decel="50000">
                                          <p:stCondLst>
                                            <p:cond delay="1668"/>
                                          </p:stCondLst>
                                        </p:cTn>
                                        <p:tgtEl>
                                          <p:spTgt spid="9"/>
                                        </p:tgtEl>
                                      </p:cBhvr>
                                      <p:to x="100000" y="100000"/>
                                    </p:animScale>
                                    <p:animScale>
                                      <p:cBhvr>
                                        <p:cTn id="62" dur="26">
                                          <p:stCondLst>
                                            <p:cond delay="1808"/>
                                          </p:stCondLst>
                                        </p:cTn>
                                        <p:tgtEl>
                                          <p:spTgt spid="9"/>
                                        </p:tgtEl>
                                      </p:cBhvr>
                                      <p:to x="100000" y="95000"/>
                                    </p:animScale>
                                    <p:animScale>
                                      <p:cBhvr>
                                        <p:cTn id="63" dur="166" decel="50000">
                                          <p:stCondLst>
                                            <p:cond delay="1834"/>
                                          </p:stCondLst>
                                        </p:cTn>
                                        <p:tgtEl>
                                          <p:spTgt spid="9"/>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fade">
                                      <p:cBhvr>
                                        <p:cTn id="68" dur="1000"/>
                                        <p:tgtEl>
                                          <p:spTgt spid="11"/>
                                        </p:tgtEl>
                                      </p:cBhvr>
                                    </p:animEffect>
                                    <p:anim calcmode="lin" valueType="num">
                                      <p:cBhvr>
                                        <p:cTn id="69" dur="1000" fill="hold"/>
                                        <p:tgtEl>
                                          <p:spTgt spid="11"/>
                                        </p:tgtEl>
                                        <p:attrNameLst>
                                          <p:attrName>ppt_x</p:attrName>
                                        </p:attrNameLst>
                                      </p:cBhvr>
                                      <p:tavLst>
                                        <p:tav tm="0">
                                          <p:val>
                                            <p:strVal val="#ppt_x"/>
                                          </p:val>
                                        </p:tav>
                                        <p:tav tm="100000">
                                          <p:val>
                                            <p:strVal val="#ppt_x"/>
                                          </p:val>
                                        </p:tav>
                                      </p:tavLst>
                                    </p:anim>
                                    <p:anim calcmode="lin" valueType="num">
                                      <p:cBhvr>
                                        <p:cTn id="70" dur="1000" fill="hold"/>
                                        <p:tgtEl>
                                          <p:spTgt spid="11"/>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1000"/>
                                        <p:tgtEl>
                                          <p:spTgt spid="12"/>
                                        </p:tgtEl>
                                      </p:cBhvr>
                                    </p:animEffect>
                                    <p:anim calcmode="lin" valueType="num">
                                      <p:cBhvr>
                                        <p:cTn id="74" dur="1000" fill="hold"/>
                                        <p:tgtEl>
                                          <p:spTgt spid="12"/>
                                        </p:tgtEl>
                                        <p:attrNameLst>
                                          <p:attrName>ppt_x</p:attrName>
                                        </p:attrNameLst>
                                      </p:cBhvr>
                                      <p:tavLst>
                                        <p:tav tm="0">
                                          <p:val>
                                            <p:strVal val="#ppt_x"/>
                                          </p:val>
                                        </p:tav>
                                        <p:tav tm="100000">
                                          <p:val>
                                            <p:strVal val="#ppt_x"/>
                                          </p:val>
                                        </p:tav>
                                      </p:tavLst>
                                    </p:anim>
                                    <p:anim calcmode="lin" valueType="num">
                                      <p:cBhvr>
                                        <p:cTn id="75" dur="1000" fill="hold"/>
                                        <p:tgtEl>
                                          <p:spTgt spid="12"/>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fade">
                                      <p:cBhvr>
                                        <p:cTn id="78" dur="1000"/>
                                        <p:tgtEl>
                                          <p:spTgt spid="13"/>
                                        </p:tgtEl>
                                      </p:cBhvr>
                                    </p:animEffect>
                                    <p:anim calcmode="lin" valueType="num">
                                      <p:cBhvr>
                                        <p:cTn id="79" dur="1000" fill="hold"/>
                                        <p:tgtEl>
                                          <p:spTgt spid="13"/>
                                        </p:tgtEl>
                                        <p:attrNameLst>
                                          <p:attrName>ppt_x</p:attrName>
                                        </p:attrNameLst>
                                      </p:cBhvr>
                                      <p:tavLst>
                                        <p:tav tm="0">
                                          <p:val>
                                            <p:strVal val="#ppt_x"/>
                                          </p:val>
                                        </p:tav>
                                        <p:tav tm="100000">
                                          <p:val>
                                            <p:strVal val="#ppt_x"/>
                                          </p:val>
                                        </p:tav>
                                      </p:tavLst>
                                    </p:anim>
                                    <p:anim calcmode="lin" valueType="num">
                                      <p:cBhvr>
                                        <p:cTn id="8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40"/>
                                        </p:tgtEl>
                                        <p:attrNameLst>
                                          <p:attrName>style.visibility</p:attrName>
                                        </p:attrNameLst>
                                      </p:cBhvr>
                                      <p:to>
                                        <p:strVal val="visible"/>
                                      </p:to>
                                    </p:set>
                                    <p:animEffect transition="in" filter="fade">
                                      <p:cBhvr>
                                        <p:cTn id="85" dur="1000"/>
                                        <p:tgtEl>
                                          <p:spTgt spid="40"/>
                                        </p:tgtEl>
                                      </p:cBhvr>
                                    </p:animEffect>
                                    <p:anim calcmode="lin" valueType="num">
                                      <p:cBhvr>
                                        <p:cTn id="86" dur="1000" fill="hold"/>
                                        <p:tgtEl>
                                          <p:spTgt spid="40"/>
                                        </p:tgtEl>
                                        <p:attrNameLst>
                                          <p:attrName>ppt_x</p:attrName>
                                        </p:attrNameLst>
                                      </p:cBhvr>
                                      <p:tavLst>
                                        <p:tav tm="0">
                                          <p:val>
                                            <p:strVal val="#ppt_x"/>
                                          </p:val>
                                        </p:tav>
                                        <p:tav tm="100000">
                                          <p:val>
                                            <p:strVal val="#ppt_x"/>
                                          </p:val>
                                        </p:tav>
                                      </p:tavLst>
                                    </p:anim>
                                    <p:anim calcmode="lin" valueType="num">
                                      <p:cBhvr>
                                        <p:cTn id="87" dur="1000" fill="hold"/>
                                        <p:tgtEl>
                                          <p:spTgt spid="40"/>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33"/>
                                        </p:tgtEl>
                                        <p:attrNameLst>
                                          <p:attrName>style.visibility</p:attrName>
                                        </p:attrNameLst>
                                      </p:cBhvr>
                                      <p:to>
                                        <p:strVal val="visible"/>
                                      </p:to>
                                    </p:set>
                                    <p:animEffect transition="in" filter="fade">
                                      <p:cBhvr>
                                        <p:cTn id="90" dur="1000"/>
                                        <p:tgtEl>
                                          <p:spTgt spid="33"/>
                                        </p:tgtEl>
                                      </p:cBhvr>
                                    </p:animEffect>
                                    <p:anim calcmode="lin" valueType="num">
                                      <p:cBhvr>
                                        <p:cTn id="91" dur="1000" fill="hold"/>
                                        <p:tgtEl>
                                          <p:spTgt spid="33"/>
                                        </p:tgtEl>
                                        <p:attrNameLst>
                                          <p:attrName>ppt_x</p:attrName>
                                        </p:attrNameLst>
                                      </p:cBhvr>
                                      <p:tavLst>
                                        <p:tav tm="0">
                                          <p:val>
                                            <p:strVal val="#ppt_x"/>
                                          </p:val>
                                        </p:tav>
                                        <p:tav tm="100000">
                                          <p:val>
                                            <p:strVal val="#ppt_x"/>
                                          </p:val>
                                        </p:tav>
                                      </p:tavLst>
                                    </p:anim>
                                    <p:anim calcmode="lin" valueType="num">
                                      <p:cBhvr>
                                        <p:cTn id="92" dur="1000" fill="hold"/>
                                        <p:tgtEl>
                                          <p:spTgt spid="33"/>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fade">
                                      <p:cBhvr>
                                        <p:cTn id="95" dur="1000"/>
                                        <p:tgtEl>
                                          <p:spTgt spid="26"/>
                                        </p:tgtEl>
                                      </p:cBhvr>
                                    </p:animEffect>
                                    <p:anim calcmode="lin" valueType="num">
                                      <p:cBhvr>
                                        <p:cTn id="96" dur="1000" fill="hold"/>
                                        <p:tgtEl>
                                          <p:spTgt spid="26"/>
                                        </p:tgtEl>
                                        <p:attrNameLst>
                                          <p:attrName>ppt_x</p:attrName>
                                        </p:attrNameLst>
                                      </p:cBhvr>
                                      <p:tavLst>
                                        <p:tav tm="0">
                                          <p:val>
                                            <p:strVal val="#ppt_x"/>
                                          </p:val>
                                        </p:tav>
                                        <p:tav tm="100000">
                                          <p:val>
                                            <p:strVal val="#ppt_x"/>
                                          </p:val>
                                        </p:tav>
                                      </p:tavLst>
                                    </p:anim>
                                    <p:anim calcmode="lin" valueType="num">
                                      <p:cBhvr>
                                        <p:cTn id="9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P spid="9" grpId="0"/>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srcRect l="34338" t="9743" r="7246" b="30204"/>
          <a:stretch>
            <a:fillRect/>
          </a:stretch>
        </p:blipFill>
        <p:spPr>
          <a:xfrm>
            <a:off x="-16021" y="-3670"/>
            <a:ext cx="9165987" cy="5147169"/>
          </a:xfrm>
          <a:prstGeom prst="rect">
            <a:avLst/>
          </a:prstGeom>
        </p:spPr>
      </p:pic>
      <p:sp>
        <p:nvSpPr>
          <p:cNvPr id="5" name="Rectangle: Rounded Corners 3"/>
          <p:cNvSpPr/>
          <p:nvPr/>
        </p:nvSpPr>
        <p:spPr>
          <a:xfrm>
            <a:off x="240030" y="217170"/>
            <a:ext cx="8629650" cy="4754881"/>
          </a:xfrm>
          <a:custGeom>
            <a:avLst/>
            <a:gdLst>
              <a:gd name="connsiteX0" fmla="*/ 0 w 8629650"/>
              <a:gd name="connsiteY0" fmla="*/ 493509 h 4754881"/>
              <a:gd name="connsiteX1" fmla="*/ 493509 w 8629650"/>
              <a:gd name="connsiteY1" fmla="*/ 0 h 4754881"/>
              <a:gd name="connsiteX2" fmla="*/ 8136141 w 8629650"/>
              <a:gd name="connsiteY2" fmla="*/ 0 h 4754881"/>
              <a:gd name="connsiteX3" fmla="*/ 8629650 w 8629650"/>
              <a:gd name="connsiteY3" fmla="*/ 493509 h 4754881"/>
              <a:gd name="connsiteX4" fmla="*/ 8629650 w 8629650"/>
              <a:gd name="connsiteY4" fmla="*/ 4261372 h 4754881"/>
              <a:gd name="connsiteX5" fmla="*/ 8136141 w 8629650"/>
              <a:gd name="connsiteY5" fmla="*/ 4754881 h 4754881"/>
              <a:gd name="connsiteX6" fmla="*/ 493509 w 8629650"/>
              <a:gd name="connsiteY6" fmla="*/ 4754881 h 4754881"/>
              <a:gd name="connsiteX7" fmla="*/ 0 w 8629650"/>
              <a:gd name="connsiteY7" fmla="*/ 4261372 h 4754881"/>
              <a:gd name="connsiteX8" fmla="*/ 0 w 8629650"/>
              <a:gd name="connsiteY8" fmla="*/ 493509 h 4754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9650" h="4754881" fill="none" extrusionOk="0">
                <a:moveTo>
                  <a:pt x="0" y="493509"/>
                </a:moveTo>
                <a:cubicBezTo>
                  <a:pt x="2702" y="222954"/>
                  <a:pt x="205232" y="-4595"/>
                  <a:pt x="493509" y="0"/>
                </a:cubicBezTo>
                <a:cubicBezTo>
                  <a:pt x="2675831" y="109595"/>
                  <a:pt x="4525311" y="16756"/>
                  <a:pt x="8136141" y="0"/>
                </a:cubicBezTo>
                <a:cubicBezTo>
                  <a:pt x="8399946" y="-7239"/>
                  <a:pt x="8643425" y="272173"/>
                  <a:pt x="8629650" y="493509"/>
                </a:cubicBezTo>
                <a:cubicBezTo>
                  <a:pt x="8573332" y="1448013"/>
                  <a:pt x="8662561" y="3132125"/>
                  <a:pt x="8629650" y="4261372"/>
                </a:cubicBezTo>
                <a:cubicBezTo>
                  <a:pt x="8620884" y="4536931"/>
                  <a:pt x="8453744" y="4750361"/>
                  <a:pt x="8136141" y="4754881"/>
                </a:cubicBezTo>
                <a:cubicBezTo>
                  <a:pt x="4856048" y="4618680"/>
                  <a:pt x="2553225" y="4680105"/>
                  <a:pt x="493509" y="4754881"/>
                </a:cubicBezTo>
                <a:cubicBezTo>
                  <a:pt x="199750" y="4725729"/>
                  <a:pt x="-30046" y="4521189"/>
                  <a:pt x="0" y="4261372"/>
                </a:cubicBezTo>
                <a:cubicBezTo>
                  <a:pt x="-157566" y="2443533"/>
                  <a:pt x="130870" y="1694022"/>
                  <a:pt x="0" y="493509"/>
                </a:cubicBezTo>
                <a:close/>
              </a:path>
              <a:path w="8629650" h="4754881" stroke="0" extrusionOk="0">
                <a:moveTo>
                  <a:pt x="0" y="493509"/>
                </a:moveTo>
                <a:cubicBezTo>
                  <a:pt x="-17939" y="180687"/>
                  <a:pt x="223961" y="-4016"/>
                  <a:pt x="493509" y="0"/>
                </a:cubicBezTo>
                <a:cubicBezTo>
                  <a:pt x="1636953" y="47539"/>
                  <a:pt x="7242794" y="42437"/>
                  <a:pt x="8136141" y="0"/>
                </a:cubicBezTo>
                <a:cubicBezTo>
                  <a:pt x="8453766" y="-23879"/>
                  <a:pt x="8657620" y="176049"/>
                  <a:pt x="8629650" y="493509"/>
                </a:cubicBezTo>
                <a:cubicBezTo>
                  <a:pt x="8547283" y="1069039"/>
                  <a:pt x="8647663" y="3158817"/>
                  <a:pt x="8629650" y="4261372"/>
                </a:cubicBezTo>
                <a:cubicBezTo>
                  <a:pt x="8635998" y="4552850"/>
                  <a:pt x="8372291" y="4716357"/>
                  <a:pt x="8136141" y="4754881"/>
                </a:cubicBezTo>
                <a:cubicBezTo>
                  <a:pt x="7227640" y="4728527"/>
                  <a:pt x="2247391" y="4636025"/>
                  <a:pt x="493509" y="4754881"/>
                </a:cubicBezTo>
                <a:cubicBezTo>
                  <a:pt x="207023" y="4741116"/>
                  <a:pt x="33565" y="4574619"/>
                  <a:pt x="0" y="4261372"/>
                </a:cubicBezTo>
                <a:cubicBezTo>
                  <a:pt x="88535" y="3639720"/>
                  <a:pt x="49637" y="1096038"/>
                  <a:pt x="0" y="493509"/>
                </a:cubicBezTo>
                <a:close/>
              </a:path>
            </a:pathLst>
          </a:custGeom>
          <a:solidFill>
            <a:srgbClr val="FFFF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47" name="TextBox 46"/>
          <p:cNvSpPr txBox="1"/>
          <p:nvPr/>
        </p:nvSpPr>
        <p:spPr>
          <a:xfrm>
            <a:off x="413161" y="624840"/>
            <a:ext cx="8283388" cy="3939540"/>
          </a:xfrm>
          <a:prstGeom prst="rect">
            <a:avLst/>
          </a:prstGeom>
          <a:noFill/>
        </p:spPr>
        <p:txBody>
          <a:bodyPr wrap="square">
            <a:spAutoFit/>
          </a:bodyPr>
          <a:lstStyle/>
          <a:p>
            <a:pPr algn="ctr"/>
            <a:endParaRPr lang="vi-VN" sz="3000" b="1" i="0">
              <a:solidFill>
                <a:srgbClr val="BB6229"/>
              </a:solidFill>
              <a:effectLst/>
              <a:latin typeface="iCiel Pony" panose="02000000000000000000" pitchFamily="2" charset="0"/>
            </a:endParaRPr>
          </a:p>
          <a:p>
            <a:pPr algn="just"/>
            <a:r>
              <a:rPr lang="vi-VN" sz="2000" b="1" i="0">
                <a:solidFill>
                  <a:srgbClr val="000000"/>
                </a:solidFill>
                <a:effectLst/>
                <a:latin typeface="Calibri" panose="020F0502020204030204" pitchFamily="34" charset="0"/>
                <a:cs typeface="Calibri" panose="020F0502020204030204" pitchFamily="34" charset="0"/>
              </a:rPr>
              <a:t>Điều 15</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0" i="0">
                <a:solidFill>
                  <a:srgbClr val="000000"/>
                </a:solidFill>
                <a:effectLst/>
                <a:latin typeface="Calibri" panose="020F0502020204030204" pitchFamily="34" charset="0"/>
                <a:cs typeface="Calibri" panose="020F0502020204030204" pitchFamily="34" charset="0"/>
              </a:rPr>
              <a:t>1. Trẻ em có quyền được chăm sóc, bảo vệ sức khỏe.</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0" i="0">
                <a:solidFill>
                  <a:srgbClr val="000000"/>
                </a:solidFill>
                <a:effectLst/>
                <a:latin typeface="Calibri" panose="020F0502020204030204" pitchFamily="34" charset="0"/>
                <a:cs typeface="Calibri" panose="020F0502020204030204" pitchFamily="34" charset="0"/>
              </a:rPr>
              <a:t>2. Trẻ em dưới sáu tuổi được chăm sóc sức khỏe ban đầu, được khám bệnh, chữa bệnh không phải trả tiền tại các cơ sở y tế công lập.</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1" i="0">
                <a:solidFill>
                  <a:srgbClr val="000000"/>
                </a:solidFill>
                <a:effectLst/>
                <a:latin typeface="Calibri" panose="020F0502020204030204" pitchFamily="34" charset="0"/>
                <a:cs typeface="Calibri" panose="020F0502020204030204" pitchFamily="34" charset="0"/>
              </a:rPr>
              <a:t>Điều 16</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0" i="0">
                <a:solidFill>
                  <a:srgbClr val="000000"/>
                </a:solidFill>
                <a:effectLst/>
                <a:latin typeface="Calibri" panose="020F0502020204030204" pitchFamily="34" charset="0"/>
                <a:cs typeface="Calibri" panose="020F0502020204030204" pitchFamily="34" charset="0"/>
              </a:rPr>
              <a:t>1. Trẻ em có quyền được học tập.</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0" i="0">
                <a:solidFill>
                  <a:srgbClr val="000000"/>
                </a:solidFill>
                <a:effectLst/>
                <a:latin typeface="Calibri" panose="020F0502020204030204" pitchFamily="34" charset="0"/>
                <a:cs typeface="Calibri" panose="020F0502020204030204" pitchFamily="34" charset="0"/>
              </a:rPr>
              <a:t>2. Trẻ em học bậc tiểu học trong các cơ sở giáo dục công lập không phải trả học phí.</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1" i="0">
                <a:solidFill>
                  <a:srgbClr val="000000"/>
                </a:solidFill>
                <a:effectLst/>
                <a:latin typeface="Calibri" panose="020F0502020204030204" pitchFamily="34" charset="0"/>
                <a:cs typeface="Calibri" panose="020F0502020204030204" pitchFamily="34" charset="0"/>
              </a:rPr>
              <a:t>Điều 17</a:t>
            </a:r>
            <a:endParaRPr lang="vi-VN" sz="2000" b="0" i="0">
              <a:solidFill>
                <a:srgbClr val="000000"/>
              </a:solidFill>
              <a:effectLst/>
              <a:latin typeface="Calibri" panose="020F0502020204030204" pitchFamily="34" charset="0"/>
              <a:cs typeface="Calibri" panose="020F0502020204030204" pitchFamily="34" charset="0"/>
            </a:endParaRPr>
          </a:p>
          <a:p>
            <a:pPr algn="just"/>
            <a:r>
              <a:rPr lang="vi-VN" sz="2000" b="0" i="0">
                <a:solidFill>
                  <a:srgbClr val="000000"/>
                </a:solidFill>
                <a:effectLst/>
                <a:latin typeface="Calibri" panose="020F0502020204030204" pitchFamily="34" charset="0"/>
                <a:cs typeface="Calibri" panose="020F0502020204030204" pitchFamily="34" charset="0"/>
              </a:rPr>
              <a:t>Trẻ em có quyền vui chơi, giải trí lành mạnh, được hoạt động văn hóa, nghệ thuật, thể dục, thể thao, du lịch phù hợp với lứa tuổi.</a:t>
            </a:r>
            <a:endParaRPr lang="vi-VN" sz="2000" b="0" i="0">
              <a:solidFill>
                <a:srgbClr val="000000"/>
              </a:solidFill>
              <a:effectLst/>
              <a:latin typeface="Calibri" panose="020F0502020204030204" pitchFamily="34" charset="0"/>
              <a:cs typeface="Calibri" panose="020F0502020204030204" pitchFamily="34" charset="0"/>
            </a:endParaRPr>
          </a:p>
        </p:txBody>
      </p:sp>
      <p:sp>
        <p:nvSpPr>
          <p:cNvPr id="6" name="Rectangle 5"/>
          <p:cNvSpPr/>
          <p:nvPr/>
        </p:nvSpPr>
        <p:spPr>
          <a:xfrm>
            <a:off x="817451" y="579120"/>
            <a:ext cx="7713345" cy="560705"/>
          </a:xfrm>
          <a:prstGeom prst="rect">
            <a:avLst/>
          </a:prstGeom>
          <a:noFill/>
        </p:spPr>
        <p:txBody>
          <a:bodyPr wrap="none" lIns="68580" tIns="34290" rIns="68580" bIns="34290">
            <a:spAutoFit/>
          </a:bodyPr>
          <a:lstStyle/>
          <a:p>
            <a:pPr algn="ctr"/>
            <a:r>
              <a:rPr lang="vi-VN" sz="3200" b="1" dirty="0">
                <a:ln w="13462">
                  <a:solidFill>
                    <a:srgbClr val="0070C0"/>
                  </a:solidFill>
                  <a:prstDash val="solid"/>
                </a:ln>
                <a:solidFill>
                  <a:srgbClr val="0070C0"/>
                </a:solidFill>
                <a:latin typeface="Bahnschrift" panose="020B0502040204020203" charset="0"/>
                <a:cs typeface="Bahnschrift" panose="020B0502040204020203" charset="0"/>
              </a:rPr>
              <a:t>Luật Bảo vệ, chăm sóc và giáo dục trẻ em</a:t>
            </a:r>
            <a:endParaRPr lang="en-US" sz="3200" b="1" dirty="0">
              <a:ln w="13462">
                <a:solidFill>
                  <a:srgbClr val="0070C0"/>
                </a:solidFill>
                <a:prstDash val="solid"/>
              </a:ln>
              <a:solidFill>
                <a:srgbClr val="0070C0"/>
              </a:solidFill>
              <a:latin typeface="Bahnschrift" panose="020B0502040204020203" charset="0"/>
              <a:cs typeface="Bahnschrift" panose="020B0502040204020203" charset="0"/>
            </a:endParaRPr>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sld>
</file>

<file path=ppt/tags/tag1.xml><?xml version="1.0" encoding="utf-8"?>
<p:tagLst xmlns:p="http://schemas.openxmlformats.org/presentationml/2006/main">
  <p:tag name="INKNOELEADERBOARD" val="-1844505463"/>
</p:tagLst>
</file>

<file path=ppt/theme/theme1.xml><?xml version="1.0" encoding="utf-8"?>
<a:theme xmlns:a="http://schemas.openxmlformats.org/drawingml/2006/main" name="Question of the Day for Preschool by Slidesgo">
  <a:themeElements>
    <a:clrScheme name="Simple Light">
      <a:dk1>
        <a:srgbClr val="F09420"/>
      </a:dk1>
      <a:lt1>
        <a:srgbClr val="DEF5FD"/>
      </a:lt1>
      <a:dk2>
        <a:srgbClr val="663F0D"/>
      </a:dk2>
      <a:lt2>
        <a:srgbClr val="FFFFFF"/>
      </a:lt2>
      <a:accent1>
        <a:srgbClr val="FFAA1F"/>
      </a:accent1>
      <a:accent2>
        <a:srgbClr val="FD7F77"/>
      </a:accent2>
      <a:accent3>
        <a:srgbClr val="ACCA66"/>
      </a:accent3>
      <a:accent4>
        <a:srgbClr val="FFAB40"/>
      </a:accent4>
      <a:accent5>
        <a:srgbClr val="A86800"/>
      </a:accent5>
      <a:accent6>
        <a:srgbClr val="FFD670"/>
      </a:accent6>
      <a:hlink>
        <a:srgbClr val="663F0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7651</Words>
  <Application>WPS Presentation</Application>
  <PresentationFormat>On-screen Show (16:9)</PresentationFormat>
  <Paragraphs>335</Paragraphs>
  <Slides>37</Slides>
  <Notes>2</Notes>
  <HiddenSlides>0</HiddenSlides>
  <MMClips>12</MMClips>
  <ScaleCrop>false</ScaleCrop>
  <HeadingPairs>
    <vt:vector size="6" baseType="variant">
      <vt:variant>
        <vt:lpstr>已用的字体</vt:lpstr>
      </vt:variant>
      <vt:variant>
        <vt:i4>100</vt:i4>
      </vt:variant>
      <vt:variant>
        <vt:lpstr>主题</vt:lpstr>
      </vt:variant>
      <vt:variant>
        <vt:i4>1</vt:i4>
      </vt:variant>
      <vt:variant>
        <vt:lpstr>幻灯片标题</vt:lpstr>
      </vt:variant>
      <vt:variant>
        <vt:i4>37</vt:i4>
      </vt:variant>
    </vt:vector>
  </HeadingPairs>
  <TitlesOfParts>
    <vt:vector size="138" baseType="lpstr">
      <vt:lpstr>Arial</vt:lpstr>
      <vt:lpstr>SimSun</vt:lpstr>
      <vt:lpstr>Wingdings</vt:lpstr>
      <vt:lpstr>Arial</vt:lpstr>
      <vt:lpstr>Caveat Brush</vt:lpstr>
      <vt:lpstr>Fredoka One</vt:lpstr>
      <vt:lpstr>Nunito</vt:lpstr>
      <vt:lpstr>Roboto Condensed Light</vt:lpstr>
      <vt:lpstr>iCiel Pony</vt:lpstr>
      <vt:lpstr>DFVN Catchland</vt:lpstr>
      <vt:lpstr>AvantGarde</vt:lpstr>
      <vt:lpstr>Wide Latin</vt:lpstr>
      <vt:lpstr>iCiel Nabila</vt:lpstr>
      <vt:lpstr>Pattaya</vt:lpstr>
      <vt:lpstr>UTM Androgyne</vt:lpstr>
      <vt:lpstr>Segoe Print</vt:lpstr>
      <vt:lpstr>Quicksand</vt:lpstr>
      <vt:lpstr>Calibri</vt:lpstr>
      <vt:lpstr>Microsoft YaHei</vt:lpstr>
      <vt:lpstr>Arial Unicode MS</vt:lpstr>
      <vt:lpstr>Kozuka Mincho Pro H</vt:lpstr>
      <vt:lpstr>Yu Gothic UI Semibold</vt:lpstr>
      <vt:lpstr>Browallia New</vt:lpstr>
      <vt:lpstr>Times New Roman</vt:lpstr>
      <vt:lpstr>Microsoft Sans Serif</vt:lpstr>
      <vt:lpstr>Bahnschrift Light</vt:lpstr>
      <vt:lpstr>Bahnschrift</vt:lpstr>
      <vt:lpstr>Tahoma</vt:lpstr>
      <vt:lpstr>Verdana</vt:lpstr>
      <vt:lpstr>Arial Black</vt:lpstr>
      <vt:lpstr>Bahnschrift SemiBold</vt:lpstr>
      <vt:lpstr>Bahnschrift SemiBold SemiCondensed</vt:lpstr>
      <vt:lpstr>Bahnschrift SemiLight SemiCondensed</vt:lpstr>
      <vt:lpstr>Bell MT</vt:lpstr>
      <vt:lpstr>Bodoni MT</vt:lpstr>
      <vt:lpstr>Blackadder ITC</vt:lpstr>
      <vt:lpstr>Bodoni MT Poster Compressed</vt:lpstr>
      <vt:lpstr>Bradley Hand ITC</vt:lpstr>
      <vt:lpstr>Britannic Bold</vt:lpstr>
      <vt:lpstr>Brush Script MT</vt:lpstr>
      <vt:lpstr>Cambria Math</vt:lpstr>
      <vt:lpstr>Cascadia Code SemiBold</vt:lpstr>
      <vt:lpstr>Comic Sans MS</vt:lpstr>
      <vt:lpstr>Corbel Light</vt:lpstr>
      <vt:lpstr>Cooper Black</vt:lpstr>
      <vt:lpstr>Elephant</vt:lpstr>
      <vt:lpstr>Eras Bold ITC</vt:lpstr>
      <vt:lpstr>Eras Medium ITC</vt:lpstr>
      <vt:lpstr>Franklin Gothic Book</vt:lpstr>
      <vt:lpstr>Forte</vt:lpstr>
      <vt:lpstr>Franklin Gothic Demi Cond</vt:lpstr>
      <vt:lpstr>Gabriola</vt:lpstr>
      <vt:lpstr>Gadugi</vt:lpstr>
      <vt:lpstr>Garamond</vt:lpstr>
      <vt:lpstr>Gigi</vt:lpstr>
      <vt:lpstr>French Script MT</vt:lpstr>
      <vt:lpstr>Franklin Gothic Medium Cond</vt:lpstr>
      <vt:lpstr>Georgia</vt:lpstr>
      <vt:lpstr>Gill Sans MT</vt:lpstr>
      <vt:lpstr>Bauhaus 93</vt:lpstr>
      <vt:lpstr>Bernard MT Condensed</vt:lpstr>
      <vt:lpstr>Bodoni MT Condensed</vt:lpstr>
      <vt:lpstr>Calisto MT</vt:lpstr>
      <vt:lpstr>Cambria</vt:lpstr>
      <vt:lpstr>Cascadia Code</vt:lpstr>
      <vt:lpstr>Cascadia Code SemiLight</vt:lpstr>
      <vt:lpstr>Cascadia Mono Light</vt:lpstr>
      <vt:lpstr>Colonna MT</vt:lpstr>
      <vt:lpstr>Consolas</vt:lpstr>
      <vt:lpstr>Copperplate Gothic Bold</vt:lpstr>
      <vt:lpstr>Copperplate Gothic Light</vt:lpstr>
      <vt:lpstr>Dubai Medium</vt:lpstr>
      <vt:lpstr>Eras Light ITC</vt:lpstr>
      <vt:lpstr>Footlight MT Light</vt:lpstr>
      <vt:lpstr>Franklin Gothic Heavy</vt:lpstr>
      <vt:lpstr>Gloucester MT Extra Condensed</vt:lpstr>
      <vt:lpstr>Impact</vt:lpstr>
      <vt:lpstr>Imprint MT Shadow</vt:lpstr>
      <vt:lpstr>Leelawadee UI</vt:lpstr>
      <vt:lpstr>Kristen ITC</vt:lpstr>
      <vt:lpstr>Agency FB</vt:lpstr>
      <vt:lpstr>Tw Cen MT Condensed Extra Bold</vt:lpstr>
      <vt:lpstr>Sitka Small</vt:lpstr>
      <vt:lpstr>Segoe UI Variable Text Semibold</vt:lpstr>
      <vt:lpstr>Algerian</vt:lpstr>
      <vt:lpstr>Arial Rounded MT Bold</vt:lpstr>
      <vt:lpstr>Arial Narrow</vt:lpstr>
      <vt:lpstr>Bahnschrift SemiLight Condensed</vt:lpstr>
      <vt:lpstr>Bodoni MT Black</vt:lpstr>
      <vt:lpstr>Broadway</vt:lpstr>
      <vt:lpstr>Calibri Light</vt:lpstr>
      <vt:lpstr>Candara</vt:lpstr>
      <vt:lpstr>Cascadia Code ExtraLight</vt:lpstr>
      <vt:lpstr>Cascadia Mono</vt:lpstr>
      <vt:lpstr>Cascadia Mono SemiBold</vt:lpstr>
      <vt:lpstr>Cascadia Mono SemiLight</vt:lpstr>
      <vt:lpstr>Century Schoolbook</vt:lpstr>
      <vt:lpstr>Chiller</vt:lpstr>
      <vt:lpstr>Century Gothic</vt:lpstr>
      <vt:lpstr>Pattaya</vt:lpstr>
      <vt:lpstr>Question of the Day for Preschool by Slidesgo</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Câu hỏi 2: Trẻ em có quyền được vui chơi, giải trí lành mạnh, được hoạt động văn hóa, nghệ thuật, thể dục, thể thao, du lịch phù hợp với lứa tuổi.</vt:lpstr>
      <vt:lpstr>PowerPoint 演示文稿</vt:lpstr>
      <vt:lpstr>PowerPoint 演示文稿</vt:lpstr>
      <vt:lpstr>Câu hỏi 3: </vt:lpstr>
      <vt:lpstr>Câu hỏi 4: Trong điều 21 trong bài bổn phận của trẻ em gồm bao nhiêu ý?</vt:lpstr>
      <vt:lpstr>PowerPoint 演示文稿</vt:lpstr>
      <vt:lpstr>PowerPoint 演示文稿</vt:lpstr>
      <vt:lpstr>PowerPoint 演示文稿</vt:lpstr>
      <vt:lpstr>Xin chào và hẹn gặp lại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 of the Day for Preschool</dc:title>
  <dc:creator/>
  <cp:lastModifiedBy>84822</cp:lastModifiedBy>
  <cp:revision>47</cp:revision>
  <dcterms:created xsi:type="dcterms:W3CDTF">2023-05-01T13:56:35Z</dcterms:created>
  <dcterms:modified xsi:type="dcterms:W3CDTF">2023-05-01T14:39:12Z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E02719DB2D9E47BD8F69000925626630</vt:lpwstr>
  </property>
  <property fmtid="{D5CDD505-2E9C-101B-9397-08002B2CF9AE}" pid="3" name="KSOProductBuildVer">
    <vt:lpwstr>1033-11.2.0.11536</vt:lpwstr>
  </property>
</Properties>
</file>