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av" ContentType="audio/wav"/>
  <Default Extension="wma" ContentType="audio/x-ms-wma"/>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media/audio3.wav" ContentType="audio/x-wav"/>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63" r:id="rId2"/>
    <p:sldId id="308" r:id="rId3"/>
    <p:sldId id="262" r:id="rId4"/>
    <p:sldId id="256" r:id="rId5"/>
    <p:sldId id="266" r:id="rId6"/>
    <p:sldId id="271" r:id="rId7"/>
    <p:sldId id="291" r:id="rId8"/>
    <p:sldId id="320" r:id="rId9"/>
    <p:sldId id="306" r:id="rId10"/>
    <p:sldId id="313" r:id="rId11"/>
    <p:sldId id="296" r:id="rId12"/>
    <p:sldId id="319" r:id="rId13"/>
    <p:sldId id="321" r:id="rId14"/>
    <p:sldId id="299" r:id="rId15"/>
    <p:sldId id="300" r:id="rId16"/>
    <p:sldId id="322" r:id="rId17"/>
    <p:sldId id="312" r:id="rId18"/>
    <p:sldId id="323" r:id="rId19"/>
    <p:sldId id="324" r:id="rId20"/>
    <p:sldId id="277" r:id="rId21"/>
    <p:sldId id="309" r:id="rId22"/>
    <p:sldId id="310" r:id="rId23"/>
    <p:sldId id="311"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8" d="100"/>
          <a:sy n="118" d="100"/>
        </p:scale>
        <p:origin x="1404" y="-24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004303-7C0C-435F-BB39-5C0EEA3E2454}" type="doc">
      <dgm:prSet loTypeId="urn:microsoft.com/office/officeart/2005/8/layout/hierarchy2" loCatId="hierarchy" qsTypeId="urn:microsoft.com/office/officeart/2005/8/quickstyle/simple3" qsCatId="simple" csTypeId="urn:microsoft.com/office/officeart/2005/8/colors/accent1_2" csCatId="accent1" phldr="1"/>
      <dgm:spPr/>
      <dgm:t>
        <a:bodyPr/>
        <a:lstStyle/>
        <a:p>
          <a:endParaRPr lang="en-US"/>
        </a:p>
      </dgm:t>
    </dgm:pt>
    <dgm:pt modelId="{A4203232-35FF-4172-B88A-DD602A488F7F}">
      <dgm:prSet phldrT="[Text]" custT="1"/>
      <dgm:spPr/>
      <dgm:t>
        <a:bodyPr/>
        <a:lstStyle/>
        <a:p>
          <a:r>
            <a:rPr lang="vi-VN" sz="3600" b="1" dirty="0">
              <a:solidFill>
                <a:srgbClr val="FF0000"/>
              </a:solidFill>
              <a:latin typeface="Times New Roman" panose="02020603050405020304" pitchFamily="18" charset="0"/>
              <a:cs typeface="Times New Roman" panose="02020603050405020304" pitchFamily="18" charset="0"/>
            </a:rPr>
            <a:t>Tác dụng của dấu ngoặc kép</a:t>
          </a:r>
          <a:endParaRPr lang="en-US" sz="3600" b="1" dirty="0">
            <a:solidFill>
              <a:srgbClr val="FF0000"/>
            </a:solidFill>
            <a:latin typeface="Times New Roman" panose="02020603050405020304" pitchFamily="18" charset="0"/>
            <a:cs typeface="Times New Roman" panose="02020603050405020304" pitchFamily="18" charset="0"/>
          </a:endParaRPr>
        </a:p>
      </dgm:t>
    </dgm:pt>
    <dgm:pt modelId="{B052B337-EF4A-4B37-B3CE-96815E5E512C}" type="parTrans" cxnId="{564F2A70-D3D2-4BC1-882F-AD8BD6F57CDD}">
      <dgm:prSet/>
      <dgm:spPr/>
      <dgm:t>
        <a:bodyPr/>
        <a:lstStyle/>
        <a:p>
          <a:endParaRPr lang="en-US"/>
        </a:p>
      </dgm:t>
    </dgm:pt>
    <dgm:pt modelId="{4396170F-9F97-491F-A6C3-10BCD4F255C6}" type="sibTrans" cxnId="{564F2A70-D3D2-4BC1-882F-AD8BD6F57CDD}">
      <dgm:prSet/>
      <dgm:spPr/>
      <dgm:t>
        <a:bodyPr/>
        <a:lstStyle/>
        <a:p>
          <a:endParaRPr lang="en-US"/>
        </a:p>
      </dgm:t>
    </dgm:pt>
    <dgm:pt modelId="{394FF232-B253-461F-8DBF-0EDBE40DBEC1}">
      <dgm:prSet phldrT="[Text]" custT="1"/>
      <dgm:spPr/>
      <dgm:t>
        <a:bodyPr/>
        <a:lstStyle/>
        <a:p>
          <a:pPr algn="ctr"/>
          <a:r>
            <a:rPr lang="vi-VN" sz="3600" dirty="0">
              <a:latin typeface="Times New Roman" panose="02020603050405020304" pitchFamily="18" charset="0"/>
              <a:cs typeface="Times New Roman" panose="02020603050405020304" pitchFamily="18" charset="0"/>
            </a:rPr>
            <a:t>Đánh dấu lời nói trực tiếp của nhân vật</a:t>
          </a:r>
          <a:endParaRPr lang="en-US" sz="3600" b="1" dirty="0">
            <a:latin typeface="Times New Roman" panose="02020603050405020304" pitchFamily="18" charset="0"/>
            <a:cs typeface="Times New Roman" panose="02020603050405020304" pitchFamily="18" charset="0"/>
          </a:endParaRPr>
        </a:p>
      </dgm:t>
    </dgm:pt>
    <dgm:pt modelId="{53C80B44-5543-47FE-A63C-4997AA37C05F}" type="parTrans" cxnId="{5B1E7718-C05D-48D1-9464-72B7B632DC95}">
      <dgm:prSet/>
      <dgm:spPr/>
      <dgm:t>
        <a:bodyPr/>
        <a:lstStyle/>
        <a:p>
          <a:endParaRPr lang="en-US"/>
        </a:p>
      </dgm:t>
    </dgm:pt>
    <dgm:pt modelId="{2FCC9CAF-0067-4024-AB34-073305561739}" type="sibTrans" cxnId="{5B1E7718-C05D-48D1-9464-72B7B632DC95}">
      <dgm:prSet/>
      <dgm:spPr/>
      <dgm:t>
        <a:bodyPr/>
        <a:lstStyle/>
        <a:p>
          <a:endParaRPr lang="en-US"/>
        </a:p>
      </dgm:t>
    </dgm:pt>
    <dgm:pt modelId="{57FD0F9C-7B6A-4158-95A6-C20F81B1F6E4}">
      <dgm:prSet phldrT="[Text]" custT="1"/>
      <dgm:spPr/>
      <dgm:t>
        <a:bodyPr/>
        <a:lstStyle/>
        <a:p>
          <a:r>
            <a:rPr lang="vi-VN" sz="3600" dirty="0">
              <a:latin typeface="Times New Roman" panose="02020603050405020304" pitchFamily="18" charset="0"/>
              <a:cs typeface="Times New Roman" panose="02020603050405020304" pitchFamily="18" charset="0"/>
            </a:rPr>
            <a:t>Đánh dấu ý nghĩ của nhân vật</a:t>
          </a:r>
          <a:endParaRPr lang="en-US" sz="3600" dirty="0">
            <a:latin typeface="Times New Roman" panose="02020603050405020304" pitchFamily="18" charset="0"/>
            <a:cs typeface="Times New Roman" panose="02020603050405020304" pitchFamily="18" charset="0"/>
          </a:endParaRPr>
        </a:p>
      </dgm:t>
    </dgm:pt>
    <dgm:pt modelId="{D59F86D6-CC68-40E7-B52C-BE7A9A616742}" type="parTrans" cxnId="{9FDAAD60-D361-46D5-BF64-3C767752B293}">
      <dgm:prSet/>
      <dgm:spPr/>
      <dgm:t>
        <a:bodyPr/>
        <a:lstStyle/>
        <a:p>
          <a:endParaRPr lang="en-US"/>
        </a:p>
      </dgm:t>
    </dgm:pt>
    <dgm:pt modelId="{907D1549-00DA-4B74-AC28-D55C2C04830C}" type="sibTrans" cxnId="{9FDAAD60-D361-46D5-BF64-3C767752B293}">
      <dgm:prSet/>
      <dgm:spPr/>
      <dgm:t>
        <a:bodyPr/>
        <a:lstStyle/>
        <a:p>
          <a:endParaRPr lang="en-US"/>
        </a:p>
      </dgm:t>
    </dgm:pt>
    <dgm:pt modelId="{D12C132E-BE4A-482E-BDDA-1F336039D3C9}" type="pres">
      <dgm:prSet presAssocID="{0A004303-7C0C-435F-BB39-5C0EEA3E2454}" presName="diagram" presStyleCnt="0">
        <dgm:presLayoutVars>
          <dgm:chPref val="1"/>
          <dgm:dir/>
          <dgm:animOne val="branch"/>
          <dgm:animLvl val="lvl"/>
          <dgm:resizeHandles val="exact"/>
        </dgm:presLayoutVars>
      </dgm:prSet>
      <dgm:spPr/>
    </dgm:pt>
    <dgm:pt modelId="{D3B3156D-10CA-48AB-99FA-7F6FD5A34E12}" type="pres">
      <dgm:prSet presAssocID="{A4203232-35FF-4172-B88A-DD602A488F7F}" presName="root1" presStyleCnt="0"/>
      <dgm:spPr/>
    </dgm:pt>
    <dgm:pt modelId="{A9E8B723-B64B-4270-9B88-D0B99289854B}" type="pres">
      <dgm:prSet presAssocID="{A4203232-35FF-4172-B88A-DD602A488F7F}" presName="LevelOneTextNode" presStyleLbl="node0" presStyleIdx="0" presStyleCnt="1" custScaleX="92748" custScaleY="113306" custLinFactNeighborX="-24247" custLinFactNeighborY="-13867">
        <dgm:presLayoutVars>
          <dgm:chPref val="3"/>
        </dgm:presLayoutVars>
      </dgm:prSet>
      <dgm:spPr/>
    </dgm:pt>
    <dgm:pt modelId="{C0AECFBD-5E2C-452F-B471-0BA2EB7EB65E}" type="pres">
      <dgm:prSet presAssocID="{A4203232-35FF-4172-B88A-DD602A488F7F}" presName="level2hierChild" presStyleCnt="0"/>
      <dgm:spPr/>
    </dgm:pt>
    <dgm:pt modelId="{BC86358A-3CD3-4632-A2E2-DB289DB6DCA5}" type="pres">
      <dgm:prSet presAssocID="{53C80B44-5543-47FE-A63C-4997AA37C05F}" presName="conn2-1" presStyleLbl="parChTrans1D2" presStyleIdx="0" presStyleCnt="2"/>
      <dgm:spPr/>
    </dgm:pt>
    <dgm:pt modelId="{39A45781-A49B-4484-A531-F9B07B555455}" type="pres">
      <dgm:prSet presAssocID="{53C80B44-5543-47FE-A63C-4997AA37C05F}" presName="connTx" presStyleLbl="parChTrans1D2" presStyleIdx="0" presStyleCnt="2"/>
      <dgm:spPr/>
    </dgm:pt>
    <dgm:pt modelId="{9E397500-7404-4026-B3E4-4E6C12683AD6}" type="pres">
      <dgm:prSet presAssocID="{394FF232-B253-461F-8DBF-0EDBE40DBEC1}" presName="root2" presStyleCnt="0"/>
      <dgm:spPr/>
    </dgm:pt>
    <dgm:pt modelId="{92F0BF4D-708F-4735-8BBB-FCD9AB2F901C}" type="pres">
      <dgm:prSet presAssocID="{394FF232-B253-461F-8DBF-0EDBE40DBEC1}" presName="LevelTwoTextNode" presStyleLbl="node2" presStyleIdx="0" presStyleCnt="2" custScaleX="111964">
        <dgm:presLayoutVars>
          <dgm:chPref val="3"/>
        </dgm:presLayoutVars>
      </dgm:prSet>
      <dgm:spPr/>
    </dgm:pt>
    <dgm:pt modelId="{3FDA7350-3040-400C-A3E7-A80054D01EF5}" type="pres">
      <dgm:prSet presAssocID="{394FF232-B253-461F-8DBF-0EDBE40DBEC1}" presName="level3hierChild" presStyleCnt="0"/>
      <dgm:spPr/>
    </dgm:pt>
    <dgm:pt modelId="{E45FC151-6057-406C-A60C-A28C9839C6D6}" type="pres">
      <dgm:prSet presAssocID="{D59F86D6-CC68-40E7-B52C-BE7A9A616742}" presName="conn2-1" presStyleLbl="parChTrans1D2" presStyleIdx="1" presStyleCnt="2"/>
      <dgm:spPr/>
    </dgm:pt>
    <dgm:pt modelId="{962B7CA1-B3F0-4400-98C2-05D38F9752C8}" type="pres">
      <dgm:prSet presAssocID="{D59F86D6-CC68-40E7-B52C-BE7A9A616742}" presName="connTx" presStyleLbl="parChTrans1D2" presStyleIdx="1" presStyleCnt="2"/>
      <dgm:spPr/>
    </dgm:pt>
    <dgm:pt modelId="{5E189043-4A29-4053-AFF7-D21786E6C7B1}" type="pres">
      <dgm:prSet presAssocID="{57FD0F9C-7B6A-4158-95A6-C20F81B1F6E4}" presName="root2" presStyleCnt="0"/>
      <dgm:spPr/>
    </dgm:pt>
    <dgm:pt modelId="{446463B3-1F84-492C-B47E-1D8F91BD946D}" type="pres">
      <dgm:prSet presAssocID="{57FD0F9C-7B6A-4158-95A6-C20F81B1F6E4}" presName="LevelTwoTextNode" presStyleLbl="node2" presStyleIdx="1" presStyleCnt="2" custScaleX="111964">
        <dgm:presLayoutVars>
          <dgm:chPref val="3"/>
        </dgm:presLayoutVars>
      </dgm:prSet>
      <dgm:spPr/>
    </dgm:pt>
    <dgm:pt modelId="{7A57B088-252C-40CD-BD1B-B7E31E444B00}" type="pres">
      <dgm:prSet presAssocID="{57FD0F9C-7B6A-4158-95A6-C20F81B1F6E4}" presName="level3hierChild" presStyleCnt="0"/>
      <dgm:spPr/>
    </dgm:pt>
  </dgm:ptLst>
  <dgm:cxnLst>
    <dgm:cxn modelId="{74248E02-23B9-4085-8768-76F2C27911BC}" type="presOf" srcId="{53C80B44-5543-47FE-A63C-4997AA37C05F}" destId="{BC86358A-3CD3-4632-A2E2-DB289DB6DCA5}" srcOrd="0" destOrd="0" presId="urn:microsoft.com/office/officeart/2005/8/layout/hierarchy2"/>
    <dgm:cxn modelId="{5B1E7718-C05D-48D1-9464-72B7B632DC95}" srcId="{A4203232-35FF-4172-B88A-DD602A488F7F}" destId="{394FF232-B253-461F-8DBF-0EDBE40DBEC1}" srcOrd="0" destOrd="0" parTransId="{53C80B44-5543-47FE-A63C-4997AA37C05F}" sibTransId="{2FCC9CAF-0067-4024-AB34-073305561739}"/>
    <dgm:cxn modelId="{9AF7D22E-0EF2-422A-913C-D3A068EB8DDE}" type="presOf" srcId="{57FD0F9C-7B6A-4158-95A6-C20F81B1F6E4}" destId="{446463B3-1F84-492C-B47E-1D8F91BD946D}" srcOrd="0" destOrd="0" presId="urn:microsoft.com/office/officeart/2005/8/layout/hierarchy2"/>
    <dgm:cxn modelId="{0A36382F-737E-426F-9841-D00D7C757A82}" type="presOf" srcId="{0A004303-7C0C-435F-BB39-5C0EEA3E2454}" destId="{D12C132E-BE4A-482E-BDDA-1F336039D3C9}" srcOrd="0" destOrd="0" presId="urn:microsoft.com/office/officeart/2005/8/layout/hierarchy2"/>
    <dgm:cxn modelId="{65334C33-4AE7-4CC6-BB92-B65022F3201E}" type="presOf" srcId="{D59F86D6-CC68-40E7-B52C-BE7A9A616742}" destId="{962B7CA1-B3F0-4400-98C2-05D38F9752C8}" srcOrd="1" destOrd="0" presId="urn:microsoft.com/office/officeart/2005/8/layout/hierarchy2"/>
    <dgm:cxn modelId="{BD83C85F-A5A4-463E-B356-D628C74AD7FC}" type="presOf" srcId="{394FF232-B253-461F-8DBF-0EDBE40DBEC1}" destId="{92F0BF4D-708F-4735-8BBB-FCD9AB2F901C}" srcOrd="0" destOrd="0" presId="urn:microsoft.com/office/officeart/2005/8/layout/hierarchy2"/>
    <dgm:cxn modelId="{9FDAAD60-D361-46D5-BF64-3C767752B293}" srcId="{A4203232-35FF-4172-B88A-DD602A488F7F}" destId="{57FD0F9C-7B6A-4158-95A6-C20F81B1F6E4}" srcOrd="1" destOrd="0" parTransId="{D59F86D6-CC68-40E7-B52C-BE7A9A616742}" sibTransId="{907D1549-00DA-4B74-AC28-D55C2C04830C}"/>
    <dgm:cxn modelId="{0D340865-DAB5-4FA7-96CD-C3223E6E9EDC}" type="presOf" srcId="{53C80B44-5543-47FE-A63C-4997AA37C05F}" destId="{39A45781-A49B-4484-A531-F9B07B555455}" srcOrd="1" destOrd="0" presId="urn:microsoft.com/office/officeart/2005/8/layout/hierarchy2"/>
    <dgm:cxn modelId="{564F2A70-D3D2-4BC1-882F-AD8BD6F57CDD}" srcId="{0A004303-7C0C-435F-BB39-5C0EEA3E2454}" destId="{A4203232-35FF-4172-B88A-DD602A488F7F}" srcOrd="0" destOrd="0" parTransId="{B052B337-EF4A-4B37-B3CE-96815E5E512C}" sibTransId="{4396170F-9F97-491F-A6C3-10BCD4F255C6}"/>
    <dgm:cxn modelId="{D9DE7EA5-C342-4BBE-9C12-7634EFB13ACC}" type="presOf" srcId="{D59F86D6-CC68-40E7-B52C-BE7A9A616742}" destId="{E45FC151-6057-406C-A60C-A28C9839C6D6}" srcOrd="0" destOrd="0" presId="urn:microsoft.com/office/officeart/2005/8/layout/hierarchy2"/>
    <dgm:cxn modelId="{8E978FB3-6F60-4820-AA94-211B041F388D}" type="presOf" srcId="{A4203232-35FF-4172-B88A-DD602A488F7F}" destId="{A9E8B723-B64B-4270-9B88-D0B99289854B}" srcOrd="0" destOrd="0" presId="urn:microsoft.com/office/officeart/2005/8/layout/hierarchy2"/>
    <dgm:cxn modelId="{D7AC7D9A-1AA5-4E9A-AB67-7F3EEAC15374}" type="presParOf" srcId="{D12C132E-BE4A-482E-BDDA-1F336039D3C9}" destId="{D3B3156D-10CA-48AB-99FA-7F6FD5A34E12}" srcOrd="0" destOrd="0" presId="urn:microsoft.com/office/officeart/2005/8/layout/hierarchy2"/>
    <dgm:cxn modelId="{510B348F-6F1E-44A1-B569-A8AE455FC16A}" type="presParOf" srcId="{D3B3156D-10CA-48AB-99FA-7F6FD5A34E12}" destId="{A9E8B723-B64B-4270-9B88-D0B99289854B}" srcOrd="0" destOrd="0" presId="urn:microsoft.com/office/officeart/2005/8/layout/hierarchy2"/>
    <dgm:cxn modelId="{F602DA0A-1FB1-45A3-9283-9EC533EDE5A9}" type="presParOf" srcId="{D3B3156D-10CA-48AB-99FA-7F6FD5A34E12}" destId="{C0AECFBD-5E2C-452F-B471-0BA2EB7EB65E}" srcOrd="1" destOrd="0" presId="urn:microsoft.com/office/officeart/2005/8/layout/hierarchy2"/>
    <dgm:cxn modelId="{78E82F7F-85A4-4F8B-B9D4-6562A7E7CC8B}" type="presParOf" srcId="{C0AECFBD-5E2C-452F-B471-0BA2EB7EB65E}" destId="{BC86358A-3CD3-4632-A2E2-DB289DB6DCA5}" srcOrd="0" destOrd="0" presId="urn:microsoft.com/office/officeart/2005/8/layout/hierarchy2"/>
    <dgm:cxn modelId="{D7F31F4F-AB3D-4F4F-B0AA-35FCC6971B46}" type="presParOf" srcId="{BC86358A-3CD3-4632-A2E2-DB289DB6DCA5}" destId="{39A45781-A49B-4484-A531-F9B07B555455}" srcOrd="0" destOrd="0" presId="urn:microsoft.com/office/officeart/2005/8/layout/hierarchy2"/>
    <dgm:cxn modelId="{2B471A94-C8DB-4196-A093-59CEB657F4CA}" type="presParOf" srcId="{C0AECFBD-5E2C-452F-B471-0BA2EB7EB65E}" destId="{9E397500-7404-4026-B3E4-4E6C12683AD6}" srcOrd="1" destOrd="0" presId="urn:microsoft.com/office/officeart/2005/8/layout/hierarchy2"/>
    <dgm:cxn modelId="{6CD64B39-1483-4E38-A77E-A1850AFE1AB8}" type="presParOf" srcId="{9E397500-7404-4026-B3E4-4E6C12683AD6}" destId="{92F0BF4D-708F-4735-8BBB-FCD9AB2F901C}" srcOrd="0" destOrd="0" presId="urn:microsoft.com/office/officeart/2005/8/layout/hierarchy2"/>
    <dgm:cxn modelId="{114117E5-5AB0-4F4E-92B8-24F8CDCF36B2}" type="presParOf" srcId="{9E397500-7404-4026-B3E4-4E6C12683AD6}" destId="{3FDA7350-3040-400C-A3E7-A80054D01EF5}" srcOrd="1" destOrd="0" presId="urn:microsoft.com/office/officeart/2005/8/layout/hierarchy2"/>
    <dgm:cxn modelId="{E8496A18-FF14-4DF6-8BC2-73FEB0C457E0}" type="presParOf" srcId="{C0AECFBD-5E2C-452F-B471-0BA2EB7EB65E}" destId="{E45FC151-6057-406C-A60C-A28C9839C6D6}" srcOrd="2" destOrd="0" presId="urn:microsoft.com/office/officeart/2005/8/layout/hierarchy2"/>
    <dgm:cxn modelId="{F4617F4D-93D2-44AF-8F4B-1A7FB36ACF05}" type="presParOf" srcId="{E45FC151-6057-406C-A60C-A28C9839C6D6}" destId="{962B7CA1-B3F0-4400-98C2-05D38F9752C8}" srcOrd="0" destOrd="0" presId="urn:microsoft.com/office/officeart/2005/8/layout/hierarchy2"/>
    <dgm:cxn modelId="{D22D5932-D1C6-474C-8BAF-1CBD17802ABD}" type="presParOf" srcId="{C0AECFBD-5E2C-452F-B471-0BA2EB7EB65E}" destId="{5E189043-4A29-4053-AFF7-D21786E6C7B1}" srcOrd="3" destOrd="0" presId="urn:microsoft.com/office/officeart/2005/8/layout/hierarchy2"/>
    <dgm:cxn modelId="{A0B032E8-6BC9-49D8-89C4-A4EAA0AEE459}" type="presParOf" srcId="{5E189043-4A29-4053-AFF7-D21786E6C7B1}" destId="{446463B3-1F84-492C-B47E-1D8F91BD946D}" srcOrd="0" destOrd="0" presId="urn:microsoft.com/office/officeart/2005/8/layout/hierarchy2"/>
    <dgm:cxn modelId="{30BD8C79-0CF3-4F83-9803-27331C0E1791}" type="presParOf" srcId="{5E189043-4A29-4053-AFF7-D21786E6C7B1}" destId="{7A57B088-252C-40CD-BD1B-B7E31E444B00}" srcOrd="1" destOrd="0" presId="urn:microsoft.com/office/officeart/2005/8/layout/hierarchy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A004303-7C0C-435F-BB39-5C0EEA3E2454}" type="doc">
      <dgm:prSet loTypeId="urn:microsoft.com/office/officeart/2005/8/layout/hierarchy2" loCatId="hierarchy" qsTypeId="urn:microsoft.com/office/officeart/2005/8/quickstyle/simple3" qsCatId="simple" csTypeId="urn:microsoft.com/office/officeart/2005/8/colors/accent1_2" csCatId="accent1" phldr="1"/>
      <dgm:spPr/>
      <dgm:t>
        <a:bodyPr/>
        <a:lstStyle/>
        <a:p>
          <a:endParaRPr lang="en-US"/>
        </a:p>
      </dgm:t>
    </dgm:pt>
    <dgm:pt modelId="{A4203232-35FF-4172-B88A-DD602A488F7F}">
      <dgm:prSet phldrT="[Text]" custT="1"/>
      <dgm:spPr/>
      <dgm:t>
        <a:bodyPr/>
        <a:lstStyle/>
        <a:p>
          <a:r>
            <a:rPr lang="vi-VN" sz="3600" b="1" dirty="0">
              <a:solidFill>
                <a:srgbClr val="FF0000"/>
              </a:solidFill>
              <a:latin typeface="Times New Roman" panose="02020603050405020304" pitchFamily="18" charset="0"/>
              <a:cs typeface="Times New Roman" panose="02020603050405020304" pitchFamily="18" charset="0"/>
            </a:rPr>
            <a:t>Tác dụng của dấu ngoặc kép</a:t>
          </a:r>
          <a:endParaRPr lang="en-US" sz="3600" b="1" dirty="0">
            <a:solidFill>
              <a:srgbClr val="FF0000"/>
            </a:solidFill>
            <a:latin typeface="Times New Roman" panose="02020603050405020304" pitchFamily="18" charset="0"/>
            <a:cs typeface="Times New Roman" panose="02020603050405020304" pitchFamily="18" charset="0"/>
          </a:endParaRPr>
        </a:p>
      </dgm:t>
    </dgm:pt>
    <dgm:pt modelId="{B052B337-EF4A-4B37-B3CE-96815E5E512C}" type="parTrans" cxnId="{564F2A70-D3D2-4BC1-882F-AD8BD6F57CDD}">
      <dgm:prSet/>
      <dgm:spPr/>
      <dgm:t>
        <a:bodyPr/>
        <a:lstStyle/>
        <a:p>
          <a:endParaRPr lang="en-US"/>
        </a:p>
      </dgm:t>
    </dgm:pt>
    <dgm:pt modelId="{4396170F-9F97-491F-A6C3-10BCD4F255C6}" type="sibTrans" cxnId="{564F2A70-D3D2-4BC1-882F-AD8BD6F57CDD}">
      <dgm:prSet/>
      <dgm:spPr/>
      <dgm:t>
        <a:bodyPr/>
        <a:lstStyle/>
        <a:p>
          <a:endParaRPr lang="en-US"/>
        </a:p>
      </dgm:t>
    </dgm:pt>
    <dgm:pt modelId="{394FF232-B253-461F-8DBF-0EDBE40DBEC1}">
      <dgm:prSet phldrT="[Text]" custT="1"/>
      <dgm:spPr/>
      <dgm:t>
        <a:bodyPr/>
        <a:lstStyle/>
        <a:p>
          <a:pPr algn="ctr"/>
          <a:r>
            <a:rPr lang="vi-VN" sz="3600" dirty="0">
              <a:latin typeface="Times New Roman" panose="02020603050405020304" pitchFamily="18" charset="0"/>
              <a:cs typeface="Times New Roman" panose="02020603050405020304" pitchFamily="18" charset="0"/>
            </a:rPr>
            <a:t>Đánh dấu lời nói trực tiếp của nhân vật</a:t>
          </a:r>
          <a:endParaRPr lang="en-US" sz="3600" b="1" dirty="0">
            <a:latin typeface="Times New Roman" panose="02020603050405020304" pitchFamily="18" charset="0"/>
            <a:cs typeface="Times New Roman" panose="02020603050405020304" pitchFamily="18" charset="0"/>
          </a:endParaRPr>
        </a:p>
      </dgm:t>
    </dgm:pt>
    <dgm:pt modelId="{53C80B44-5543-47FE-A63C-4997AA37C05F}" type="parTrans" cxnId="{5B1E7718-C05D-48D1-9464-72B7B632DC95}">
      <dgm:prSet/>
      <dgm:spPr/>
      <dgm:t>
        <a:bodyPr/>
        <a:lstStyle/>
        <a:p>
          <a:endParaRPr lang="en-US"/>
        </a:p>
      </dgm:t>
    </dgm:pt>
    <dgm:pt modelId="{2FCC9CAF-0067-4024-AB34-073305561739}" type="sibTrans" cxnId="{5B1E7718-C05D-48D1-9464-72B7B632DC95}">
      <dgm:prSet/>
      <dgm:spPr/>
      <dgm:t>
        <a:bodyPr/>
        <a:lstStyle/>
        <a:p>
          <a:endParaRPr lang="en-US"/>
        </a:p>
      </dgm:t>
    </dgm:pt>
    <dgm:pt modelId="{57FD0F9C-7B6A-4158-95A6-C20F81B1F6E4}">
      <dgm:prSet phldrT="[Text]" custT="1"/>
      <dgm:spPr/>
      <dgm:t>
        <a:bodyPr/>
        <a:lstStyle/>
        <a:p>
          <a:r>
            <a:rPr lang="vi-VN" sz="3600" dirty="0">
              <a:latin typeface="Times New Roman" panose="02020603050405020304" pitchFamily="18" charset="0"/>
              <a:cs typeface="Times New Roman" panose="02020603050405020304" pitchFamily="18" charset="0"/>
            </a:rPr>
            <a:t>Đánh dấu ý nghĩ của nhân vật</a:t>
          </a:r>
          <a:endParaRPr lang="en-US" sz="3600" dirty="0">
            <a:latin typeface="Times New Roman" panose="02020603050405020304" pitchFamily="18" charset="0"/>
            <a:cs typeface="Times New Roman" panose="02020603050405020304" pitchFamily="18" charset="0"/>
          </a:endParaRPr>
        </a:p>
      </dgm:t>
    </dgm:pt>
    <dgm:pt modelId="{D59F86D6-CC68-40E7-B52C-BE7A9A616742}" type="parTrans" cxnId="{9FDAAD60-D361-46D5-BF64-3C767752B293}">
      <dgm:prSet/>
      <dgm:spPr/>
      <dgm:t>
        <a:bodyPr/>
        <a:lstStyle/>
        <a:p>
          <a:endParaRPr lang="en-US"/>
        </a:p>
      </dgm:t>
    </dgm:pt>
    <dgm:pt modelId="{907D1549-00DA-4B74-AC28-D55C2C04830C}" type="sibTrans" cxnId="{9FDAAD60-D361-46D5-BF64-3C767752B293}">
      <dgm:prSet/>
      <dgm:spPr/>
      <dgm:t>
        <a:bodyPr/>
        <a:lstStyle/>
        <a:p>
          <a:endParaRPr lang="en-US"/>
        </a:p>
      </dgm:t>
    </dgm:pt>
    <dgm:pt modelId="{E0C5CFB5-003C-4000-A1D6-73E35C0030DA}">
      <dgm:prSet phldrT="[Text]" custT="1"/>
      <dgm:spPr/>
      <dgm:t>
        <a:bodyPr/>
        <a:lstStyle/>
        <a:p>
          <a:r>
            <a:rPr lang="en-US" sz="3600" dirty="0" err="1">
              <a:latin typeface="Times New Roman" panose="02020603050405020304" pitchFamily="18" charset="0"/>
              <a:cs typeface="Times New Roman" panose="02020603050405020304" pitchFamily="18" charset="0"/>
            </a:rPr>
            <a:t>Đánh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dấu</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từ</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ngữ</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dùng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với</a:t>
          </a:r>
          <a:r>
            <a:rPr lang="en-US" sz="3600" dirty="0">
              <a:latin typeface="Times New Roman" panose="02020603050405020304" pitchFamily="18" charset="0"/>
              <a:cs typeface="Times New Roman" panose="02020603050405020304" pitchFamily="18" charset="0"/>
            </a:rPr>
            <a:t> ý </a:t>
          </a:r>
          <a:r>
            <a:rPr lang="en-US" sz="3600" dirty="0" err="1">
              <a:latin typeface="Times New Roman" panose="02020603050405020304" pitchFamily="18" charset="0"/>
              <a:cs typeface="Times New Roman" panose="02020603050405020304" pitchFamily="18" charset="0"/>
            </a:rPr>
            <a:t>nghĩa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đặc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biệt</a:t>
          </a:r>
          <a:r>
            <a:rPr lang="en-US" sz="3600" dirty="0">
              <a:latin typeface="Times New Roman" panose="02020603050405020304" pitchFamily="18" charset="0"/>
              <a:cs typeface="Times New Roman" panose="02020603050405020304" pitchFamily="18" charset="0"/>
            </a:rPr>
            <a:t> </a:t>
          </a:r>
        </a:p>
      </dgm:t>
    </dgm:pt>
    <dgm:pt modelId="{7253B66E-77F7-42C6-8440-9869AC0495BF}" type="parTrans" cxnId="{5F12F169-2BBE-45A4-9CFD-716557D3E85F}">
      <dgm:prSet/>
      <dgm:spPr/>
      <dgm:t>
        <a:bodyPr/>
        <a:lstStyle/>
        <a:p>
          <a:endParaRPr lang="en-US"/>
        </a:p>
      </dgm:t>
    </dgm:pt>
    <dgm:pt modelId="{6C91DB9D-1703-4DAA-AA56-78D1103E37E4}" type="sibTrans" cxnId="{5F12F169-2BBE-45A4-9CFD-716557D3E85F}">
      <dgm:prSet/>
      <dgm:spPr/>
      <dgm:t>
        <a:bodyPr/>
        <a:lstStyle/>
        <a:p>
          <a:endParaRPr lang="en-US"/>
        </a:p>
      </dgm:t>
    </dgm:pt>
    <dgm:pt modelId="{D12C132E-BE4A-482E-BDDA-1F336039D3C9}" type="pres">
      <dgm:prSet presAssocID="{0A004303-7C0C-435F-BB39-5C0EEA3E2454}" presName="diagram" presStyleCnt="0">
        <dgm:presLayoutVars>
          <dgm:chPref val="1"/>
          <dgm:dir/>
          <dgm:animOne val="branch"/>
          <dgm:animLvl val="lvl"/>
          <dgm:resizeHandles val="exact"/>
        </dgm:presLayoutVars>
      </dgm:prSet>
      <dgm:spPr/>
    </dgm:pt>
    <dgm:pt modelId="{D3B3156D-10CA-48AB-99FA-7F6FD5A34E12}" type="pres">
      <dgm:prSet presAssocID="{A4203232-35FF-4172-B88A-DD602A488F7F}" presName="root1" presStyleCnt="0"/>
      <dgm:spPr/>
    </dgm:pt>
    <dgm:pt modelId="{A9E8B723-B64B-4270-9B88-D0B99289854B}" type="pres">
      <dgm:prSet presAssocID="{A4203232-35FF-4172-B88A-DD602A488F7F}" presName="LevelOneTextNode" presStyleLbl="node0" presStyleIdx="0" presStyleCnt="1" custScaleX="92748" custScaleY="113306" custLinFactNeighborX="-24247" custLinFactNeighborY="-13867">
        <dgm:presLayoutVars>
          <dgm:chPref val="3"/>
        </dgm:presLayoutVars>
      </dgm:prSet>
      <dgm:spPr/>
    </dgm:pt>
    <dgm:pt modelId="{C0AECFBD-5E2C-452F-B471-0BA2EB7EB65E}" type="pres">
      <dgm:prSet presAssocID="{A4203232-35FF-4172-B88A-DD602A488F7F}" presName="level2hierChild" presStyleCnt="0"/>
      <dgm:spPr/>
    </dgm:pt>
    <dgm:pt modelId="{BC86358A-3CD3-4632-A2E2-DB289DB6DCA5}" type="pres">
      <dgm:prSet presAssocID="{53C80B44-5543-47FE-A63C-4997AA37C05F}" presName="conn2-1" presStyleLbl="parChTrans1D2" presStyleIdx="0" presStyleCnt="3"/>
      <dgm:spPr/>
    </dgm:pt>
    <dgm:pt modelId="{39A45781-A49B-4484-A531-F9B07B555455}" type="pres">
      <dgm:prSet presAssocID="{53C80B44-5543-47FE-A63C-4997AA37C05F}" presName="connTx" presStyleLbl="parChTrans1D2" presStyleIdx="0" presStyleCnt="3"/>
      <dgm:spPr/>
    </dgm:pt>
    <dgm:pt modelId="{9E397500-7404-4026-B3E4-4E6C12683AD6}" type="pres">
      <dgm:prSet presAssocID="{394FF232-B253-461F-8DBF-0EDBE40DBEC1}" presName="root2" presStyleCnt="0"/>
      <dgm:spPr/>
    </dgm:pt>
    <dgm:pt modelId="{92F0BF4D-708F-4735-8BBB-FCD9AB2F901C}" type="pres">
      <dgm:prSet presAssocID="{394FF232-B253-461F-8DBF-0EDBE40DBEC1}" presName="LevelTwoTextNode" presStyleLbl="node2" presStyleIdx="0" presStyleCnt="3" custScaleX="111964">
        <dgm:presLayoutVars>
          <dgm:chPref val="3"/>
        </dgm:presLayoutVars>
      </dgm:prSet>
      <dgm:spPr/>
    </dgm:pt>
    <dgm:pt modelId="{3FDA7350-3040-400C-A3E7-A80054D01EF5}" type="pres">
      <dgm:prSet presAssocID="{394FF232-B253-461F-8DBF-0EDBE40DBEC1}" presName="level3hierChild" presStyleCnt="0"/>
      <dgm:spPr/>
    </dgm:pt>
    <dgm:pt modelId="{E45FC151-6057-406C-A60C-A28C9839C6D6}" type="pres">
      <dgm:prSet presAssocID="{D59F86D6-CC68-40E7-B52C-BE7A9A616742}" presName="conn2-1" presStyleLbl="parChTrans1D2" presStyleIdx="1" presStyleCnt="3"/>
      <dgm:spPr/>
    </dgm:pt>
    <dgm:pt modelId="{962B7CA1-B3F0-4400-98C2-05D38F9752C8}" type="pres">
      <dgm:prSet presAssocID="{D59F86D6-CC68-40E7-B52C-BE7A9A616742}" presName="connTx" presStyleLbl="parChTrans1D2" presStyleIdx="1" presStyleCnt="3"/>
      <dgm:spPr/>
    </dgm:pt>
    <dgm:pt modelId="{5E189043-4A29-4053-AFF7-D21786E6C7B1}" type="pres">
      <dgm:prSet presAssocID="{57FD0F9C-7B6A-4158-95A6-C20F81B1F6E4}" presName="root2" presStyleCnt="0"/>
      <dgm:spPr/>
    </dgm:pt>
    <dgm:pt modelId="{446463B3-1F84-492C-B47E-1D8F91BD946D}" type="pres">
      <dgm:prSet presAssocID="{57FD0F9C-7B6A-4158-95A6-C20F81B1F6E4}" presName="LevelTwoTextNode" presStyleLbl="node2" presStyleIdx="1" presStyleCnt="3" custScaleX="111964">
        <dgm:presLayoutVars>
          <dgm:chPref val="3"/>
        </dgm:presLayoutVars>
      </dgm:prSet>
      <dgm:spPr/>
    </dgm:pt>
    <dgm:pt modelId="{7A57B088-252C-40CD-BD1B-B7E31E444B00}" type="pres">
      <dgm:prSet presAssocID="{57FD0F9C-7B6A-4158-95A6-C20F81B1F6E4}" presName="level3hierChild" presStyleCnt="0"/>
      <dgm:spPr/>
    </dgm:pt>
    <dgm:pt modelId="{B3A90121-3FDC-406F-B1EA-EA5B0E2892FA}" type="pres">
      <dgm:prSet presAssocID="{7253B66E-77F7-42C6-8440-9869AC0495BF}" presName="conn2-1" presStyleLbl="parChTrans1D2" presStyleIdx="2" presStyleCnt="3"/>
      <dgm:spPr/>
    </dgm:pt>
    <dgm:pt modelId="{64D08E3A-3563-4348-BCE5-8ED64935AD6C}" type="pres">
      <dgm:prSet presAssocID="{7253B66E-77F7-42C6-8440-9869AC0495BF}" presName="connTx" presStyleLbl="parChTrans1D2" presStyleIdx="2" presStyleCnt="3"/>
      <dgm:spPr/>
    </dgm:pt>
    <dgm:pt modelId="{3EF0AB96-2ADD-46A0-9CF6-EF36AFAE6F8C}" type="pres">
      <dgm:prSet presAssocID="{E0C5CFB5-003C-4000-A1D6-73E35C0030DA}" presName="root2" presStyleCnt="0"/>
      <dgm:spPr/>
    </dgm:pt>
    <dgm:pt modelId="{54F79A75-58D1-498E-8A70-9990442DC2F8}" type="pres">
      <dgm:prSet presAssocID="{E0C5CFB5-003C-4000-A1D6-73E35C0030DA}" presName="LevelTwoTextNode" presStyleLbl="node2" presStyleIdx="2" presStyleCnt="3" custScaleX="111964">
        <dgm:presLayoutVars>
          <dgm:chPref val="3"/>
        </dgm:presLayoutVars>
      </dgm:prSet>
      <dgm:spPr/>
    </dgm:pt>
    <dgm:pt modelId="{39C9B08B-07FE-4410-B458-A977383A0E32}" type="pres">
      <dgm:prSet presAssocID="{E0C5CFB5-003C-4000-A1D6-73E35C0030DA}" presName="level3hierChild" presStyleCnt="0"/>
      <dgm:spPr/>
    </dgm:pt>
  </dgm:ptLst>
  <dgm:cxnLst>
    <dgm:cxn modelId="{E0F5AB0C-FE53-41E3-B401-7CA7C12065C1}" type="presOf" srcId="{E0C5CFB5-003C-4000-A1D6-73E35C0030DA}" destId="{54F79A75-58D1-498E-8A70-9990442DC2F8}" srcOrd="0" destOrd="0" presId="urn:microsoft.com/office/officeart/2005/8/layout/hierarchy2"/>
    <dgm:cxn modelId="{5B1E7718-C05D-48D1-9464-72B7B632DC95}" srcId="{A4203232-35FF-4172-B88A-DD602A488F7F}" destId="{394FF232-B253-461F-8DBF-0EDBE40DBEC1}" srcOrd="0" destOrd="0" parTransId="{53C80B44-5543-47FE-A63C-4997AA37C05F}" sibTransId="{2FCC9CAF-0067-4024-AB34-073305561739}"/>
    <dgm:cxn modelId="{9FDAAD60-D361-46D5-BF64-3C767752B293}" srcId="{A4203232-35FF-4172-B88A-DD602A488F7F}" destId="{57FD0F9C-7B6A-4158-95A6-C20F81B1F6E4}" srcOrd="1" destOrd="0" parTransId="{D59F86D6-CC68-40E7-B52C-BE7A9A616742}" sibTransId="{907D1549-00DA-4B74-AC28-D55C2C04830C}"/>
    <dgm:cxn modelId="{8FEE4C65-CA36-4508-8F24-1BCF7DFD9B88}" type="presOf" srcId="{A4203232-35FF-4172-B88A-DD602A488F7F}" destId="{A9E8B723-B64B-4270-9B88-D0B99289854B}" srcOrd="0" destOrd="0" presId="urn:microsoft.com/office/officeart/2005/8/layout/hierarchy2"/>
    <dgm:cxn modelId="{7DB91D69-7010-41EA-86B8-6A10345A438B}" type="presOf" srcId="{57FD0F9C-7B6A-4158-95A6-C20F81B1F6E4}" destId="{446463B3-1F84-492C-B47E-1D8F91BD946D}" srcOrd="0" destOrd="0" presId="urn:microsoft.com/office/officeart/2005/8/layout/hierarchy2"/>
    <dgm:cxn modelId="{CCAAA169-DD41-4581-B20E-C3183C6411B1}" type="presOf" srcId="{7253B66E-77F7-42C6-8440-9869AC0495BF}" destId="{64D08E3A-3563-4348-BCE5-8ED64935AD6C}" srcOrd="1" destOrd="0" presId="urn:microsoft.com/office/officeart/2005/8/layout/hierarchy2"/>
    <dgm:cxn modelId="{5F12F169-2BBE-45A4-9CFD-716557D3E85F}" srcId="{A4203232-35FF-4172-B88A-DD602A488F7F}" destId="{E0C5CFB5-003C-4000-A1D6-73E35C0030DA}" srcOrd="2" destOrd="0" parTransId="{7253B66E-77F7-42C6-8440-9869AC0495BF}" sibTransId="{6C91DB9D-1703-4DAA-AA56-78D1103E37E4}"/>
    <dgm:cxn modelId="{4D31756E-65BD-470D-98FE-876B2491EB2F}" type="presOf" srcId="{D59F86D6-CC68-40E7-B52C-BE7A9A616742}" destId="{E45FC151-6057-406C-A60C-A28C9839C6D6}" srcOrd="0" destOrd="0" presId="urn:microsoft.com/office/officeart/2005/8/layout/hierarchy2"/>
    <dgm:cxn modelId="{564F2A70-D3D2-4BC1-882F-AD8BD6F57CDD}" srcId="{0A004303-7C0C-435F-BB39-5C0EEA3E2454}" destId="{A4203232-35FF-4172-B88A-DD602A488F7F}" srcOrd="0" destOrd="0" parTransId="{B052B337-EF4A-4B37-B3CE-96815E5E512C}" sibTransId="{4396170F-9F97-491F-A6C3-10BCD4F255C6}"/>
    <dgm:cxn modelId="{F8CCD47F-2B36-4DD4-AD10-A9F9B5710FBF}" type="presOf" srcId="{53C80B44-5543-47FE-A63C-4997AA37C05F}" destId="{BC86358A-3CD3-4632-A2E2-DB289DB6DCA5}" srcOrd="0" destOrd="0" presId="urn:microsoft.com/office/officeart/2005/8/layout/hierarchy2"/>
    <dgm:cxn modelId="{6F604EA1-3EA1-4579-87E5-62A1E5306618}" type="presOf" srcId="{394FF232-B253-461F-8DBF-0EDBE40DBEC1}" destId="{92F0BF4D-708F-4735-8BBB-FCD9AB2F901C}" srcOrd="0" destOrd="0" presId="urn:microsoft.com/office/officeart/2005/8/layout/hierarchy2"/>
    <dgm:cxn modelId="{99D6A0E1-891F-472B-B0AC-DFCF619859D8}" type="presOf" srcId="{D59F86D6-CC68-40E7-B52C-BE7A9A616742}" destId="{962B7CA1-B3F0-4400-98C2-05D38F9752C8}" srcOrd="1" destOrd="0" presId="urn:microsoft.com/office/officeart/2005/8/layout/hierarchy2"/>
    <dgm:cxn modelId="{60B6DBE3-E13A-477B-B9A8-ECE66467B672}" type="presOf" srcId="{53C80B44-5543-47FE-A63C-4997AA37C05F}" destId="{39A45781-A49B-4484-A531-F9B07B555455}" srcOrd="1" destOrd="0" presId="urn:microsoft.com/office/officeart/2005/8/layout/hierarchy2"/>
    <dgm:cxn modelId="{17D5D9FC-6F86-4387-A855-D55F6374F0A4}" type="presOf" srcId="{7253B66E-77F7-42C6-8440-9869AC0495BF}" destId="{B3A90121-3FDC-406F-B1EA-EA5B0E2892FA}" srcOrd="0" destOrd="0" presId="urn:microsoft.com/office/officeart/2005/8/layout/hierarchy2"/>
    <dgm:cxn modelId="{7B33E7FE-1F69-4141-B443-C45DF768FB92}" type="presOf" srcId="{0A004303-7C0C-435F-BB39-5C0EEA3E2454}" destId="{D12C132E-BE4A-482E-BDDA-1F336039D3C9}" srcOrd="0" destOrd="0" presId="urn:microsoft.com/office/officeart/2005/8/layout/hierarchy2"/>
    <dgm:cxn modelId="{0A9AB4F8-B3A1-4E33-9286-EE7D375CAD65}" type="presParOf" srcId="{D12C132E-BE4A-482E-BDDA-1F336039D3C9}" destId="{D3B3156D-10CA-48AB-99FA-7F6FD5A34E12}" srcOrd="0" destOrd="0" presId="urn:microsoft.com/office/officeart/2005/8/layout/hierarchy2"/>
    <dgm:cxn modelId="{6D532248-6B71-477E-83DE-1C42FBD58FEB}" type="presParOf" srcId="{D3B3156D-10CA-48AB-99FA-7F6FD5A34E12}" destId="{A9E8B723-B64B-4270-9B88-D0B99289854B}" srcOrd="0" destOrd="0" presId="urn:microsoft.com/office/officeart/2005/8/layout/hierarchy2"/>
    <dgm:cxn modelId="{EAFB951A-DEA8-499B-93C0-6E1D3B2BB4F6}" type="presParOf" srcId="{D3B3156D-10CA-48AB-99FA-7F6FD5A34E12}" destId="{C0AECFBD-5E2C-452F-B471-0BA2EB7EB65E}" srcOrd="1" destOrd="0" presId="urn:microsoft.com/office/officeart/2005/8/layout/hierarchy2"/>
    <dgm:cxn modelId="{F7AF1114-6BD1-44F8-A996-3C1A9840C68C}" type="presParOf" srcId="{C0AECFBD-5E2C-452F-B471-0BA2EB7EB65E}" destId="{BC86358A-3CD3-4632-A2E2-DB289DB6DCA5}" srcOrd="0" destOrd="0" presId="urn:microsoft.com/office/officeart/2005/8/layout/hierarchy2"/>
    <dgm:cxn modelId="{9E9AF4B7-8D0B-4D78-9089-7127F36CD56E}" type="presParOf" srcId="{BC86358A-3CD3-4632-A2E2-DB289DB6DCA5}" destId="{39A45781-A49B-4484-A531-F9B07B555455}" srcOrd="0" destOrd="0" presId="urn:microsoft.com/office/officeart/2005/8/layout/hierarchy2"/>
    <dgm:cxn modelId="{BC964842-F064-4F54-BE10-E1E52C732D34}" type="presParOf" srcId="{C0AECFBD-5E2C-452F-B471-0BA2EB7EB65E}" destId="{9E397500-7404-4026-B3E4-4E6C12683AD6}" srcOrd="1" destOrd="0" presId="urn:microsoft.com/office/officeart/2005/8/layout/hierarchy2"/>
    <dgm:cxn modelId="{1B072C6D-8BC2-48BF-BF87-E739BFB435AE}" type="presParOf" srcId="{9E397500-7404-4026-B3E4-4E6C12683AD6}" destId="{92F0BF4D-708F-4735-8BBB-FCD9AB2F901C}" srcOrd="0" destOrd="0" presId="urn:microsoft.com/office/officeart/2005/8/layout/hierarchy2"/>
    <dgm:cxn modelId="{3C3BF7AA-66EF-4E15-A005-D9C3AC85653E}" type="presParOf" srcId="{9E397500-7404-4026-B3E4-4E6C12683AD6}" destId="{3FDA7350-3040-400C-A3E7-A80054D01EF5}" srcOrd="1" destOrd="0" presId="urn:microsoft.com/office/officeart/2005/8/layout/hierarchy2"/>
    <dgm:cxn modelId="{F016D2CD-7D97-4619-9ECC-A1D01AE521FC}" type="presParOf" srcId="{C0AECFBD-5E2C-452F-B471-0BA2EB7EB65E}" destId="{E45FC151-6057-406C-A60C-A28C9839C6D6}" srcOrd="2" destOrd="0" presId="urn:microsoft.com/office/officeart/2005/8/layout/hierarchy2"/>
    <dgm:cxn modelId="{4D03796C-ED43-4630-85C0-367647AAEFD7}" type="presParOf" srcId="{E45FC151-6057-406C-A60C-A28C9839C6D6}" destId="{962B7CA1-B3F0-4400-98C2-05D38F9752C8}" srcOrd="0" destOrd="0" presId="urn:microsoft.com/office/officeart/2005/8/layout/hierarchy2"/>
    <dgm:cxn modelId="{699F2F3F-858F-4C5A-815B-30E4665C9243}" type="presParOf" srcId="{C0AECFBD-5E2C-452F-B471-0BA2EB7EB65E}" destId="{5E189043-4A29-4053-AFF7-D21786E6C7B1}" srcOrd="3" destOrd="0" presId="urn:microsoft.com/office/officeart/2005/8/layout/hierarchy2"/>
    <dgm:cxn modelId="{477DA09D-EF33-46BA-A773-34BCF1876D16}" type="presParOf" srcId="{5E189043-4A29-4053-AFF7-D21786E6C7B1}" destId="{446463B3-1F84-492C-B47E-1D8F91BD946D}" srcOrd="0" destOrd="0" presId="urn:microsoft.com/office/officeart/2005/8/layout/hierarchy2"/>
    <dgm:cxn modelId="{30A9C906-D578-443C-B163-7F711F956C30}" type="presParOf" srcId="{5E189043-4A29-4053-AFF7-D21786E6C7B1}" destId="{7A57B088-252C-40CD-BD1B-B7E31E444B00}" srcOrd="1" destOrd="0" presId="urn:microsoft.com/office/officeart/2005/8/layout/hierarchy2"/>
    <dgm:cxn modelId="{EA5E76A8-791C-4294-BF0A-7CAC00C9504B}" type="presParOf" srcId="{C0AECFBD-5E2C-452F-B471-0BA2EB7EB65E}" destId="{B3A90121-3FDC-406F-B1EA-EA5B0E2892FA}" srcOrd="4" destOrd="0" presId="urn:microsoft.com/office/officeart/2005/8/layout/hierarchy2"/>
    <dgm:cxn modelId="{2EA1F438-569F-4B56-A9AC-EAEDCA8DA8CD}" type="presParOf" srcId="{B3A90121-3FDC-406F-B1EA-EA5B0E2892FA}" destId="{64D08E3A-3563-4348-BCE5-8ED64935AD6C}" srcOrd="0" destOrd="0" presId="urn:microsoft.com/office/officeart/2005/8/layout/hierarchy2"/>
    <dgm:cxn modelId="{549B509F-9AFE-4FA5-A555-4C7FF81A58AE}" type="presParOf" srcId="{C0AECFBD-5E2C-452F-B471-0BA2EB7EB65E}" destId="{3EF0AB96-2ADD-46A0-9CF6-EF36AFAE6F8C}" srcOrd="5" destOrd="0" presId="urn:microsoft.com/office/officeart/2005/8/layout/hierarchy2"/>
    <dgm:cxn modelId="{6EE35558-DB72-47E9-8B73-AE7079807EE8}" type="presParOf" srcId="{3EF0AB96-2ADD-46A0-9CF6-EF36AFAE6F8C}" destId="{54F79A75-58D1-498E-8A70-9990442DC2F8}" srcOrd="0" destOrd="0" presId="urn:microsoft.com/office/officeart/2005/8/layout/hierarchy2"/>
    <dgm:cxn modelId="{5F358685-6855-4A5A-8954-2325E3853BDB}" type="presParOf" srcId="{3EF0AB96-2ADD-46A0-9CF6-EF36AFAE6F8C}" destId="{39C9B08B-07FE-4410-B458-A977383A0E32}" srcOrd="1" destOrd="0" presId="urn:microsoft.com/office/officeart/2005/8/layout/hierarchy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A004303-7C0C-435F-BB39-5C0EEA3E2454}" type="doc">
      <dgm:prSet loTypeId="urn:microsoft.com/office/officeart/2005/8/layout/hierarchy2" loCatId="hierarchy" qsTypeId="urn:microsoft.com/office/officeart/2005/8/quickstyle/simple3" qsCatId="simple" csTypeId="urn:microsoft.com/office/officeart/2005/8/colors/accent1_2" csCatId="accent1" phldr="1"/>
      <dgm:spPr/>
      <dgm:t>
        <a:bodyPr/>
        <a:lstStyle/>
        <a:p>
          <a:endParaRPr lang="en-US"/>
        </a:p>
      </dgm:t>
    </dgm:pt>
    <dgm:pt modelId="{A4203232-35FF-4172-B88A-DD602A488F7F}">
      <dgm:prSet phldrT="[Text]" custT="1"/>
      <dgm:spPr/>
      <dgm:t>
        <a:bodyPr/>
        <a:lstStyle/>
        <a:p>
          <a:r>
            <a:rPr lang="vi-VN" sz="3600" b="1" dirty="0">
              <a:solidFill>
                <a:srgbClr val="FF0000"/>
              </a:solidFill>
              <a:latin typeface="Times New Roman" panose="02020603050405020304" pitchFamily="18" charset="0"/>
              <a:cs typeface="Times New Roman" panose="02020603050405020304" pitchFamily="18" charset="0"/>
            </a:rPr>
            <a:t>Tác dụng của dấu ngoặc kép</a:t>
          </a:r>
          <a:endParaRPr lang="en-US" sz="3600" b="1" dirty="0">
            <a:solidFill>
              <a:srgbClr val="FF0000"/>
            </a:solidFill>
            <a:latin typeface="Times New Roman" panose="02020603050405020304" pitchFamily="18" charset="0"/>
            <a:cs typeface="Times New Roman" panose="02020603050405020304" pitchFamily="18" charset="0"/>
          </a:endParaRPr>
        </a:p>
      </dgm:t>
    </dgm:pt>
    <dgm:pt modelId="{B052B337-EF4A-4B37-B3CE-96815E5E512C}" type="parTrans" cxnId="{564F2A70-D3D2-4BC1-882F-AD8BD6F57CDD}">
      <dgm:prSet/>
      <dgm:spPr/>
      <dgm:t>
        <a:bodyPr/>
        <a:lstStyle/>
        <a:p>
          <a:endParaRPr lang="en-US"/>
        </a:p>
      </dgm:t>
    </dgm:pt>
    <dgm:pt modelId="{4396170F-9F97-491F-A6C3-10BCD4F255C6}" type="sibTrans" cxnId="{564F2A70-D3D2-4BC1-882F-AD8BD6F57CDD}">
      <dgm:prSet/>
      <dgm:spPr/>
      <dgm:t>
        <a:bodyPr/>
        <a:lstStyle/>
        <a:p>
          <a:endParaRPr lang="en-US"/>
        </a:p>
      </dgm:t>
    </dgm:pt>
    <dgm:pt modelId="{394FF232-B253-461F-8DBF-0EDBE40DBEC1}">
      <dgm:prSet phldrT="[Text]" custT="1"/>
      <dgm:spPr/>
      <dgm:t>
        <a:bodyPr/>
        <a:lstStyle/>
        <a:p>
          <a:pPr algn="ctr"/>
          <a:r>
            <a:rPr lang="vi-VN" sz="3600" dirty="0">
              <a:latin typeface="Times New Roman" panose="02020603050405020304" pitchFamily="18" charset="0"/>
              <a:cs typeface="Times New Roman" panose="02020603050405020304" pitchFamily="18" charset="0"/>
            </a:rPr>
            <a:t>Đánh dấu lời nói trực tiếp của nhân vật</a:t>
          </a:r>
          <a:endParaRPr lang="en-US" sz="3600" b="1" dirty="0">
            <a:latin typeface="Times New Roman" panose="02020603050405020304" pitchFamily="18" charset="0"/>
            <a:cs typeface="Times New Roman" panose="02020603050405020304" pitchFamily="18" charset="0"/>
          </a:endParaRPr>
        </a:p>
      </dgm:t>
    </dgm:pt>
    <dgm:pt modelId="{53C80B44-5543-47FE-A63C-4997AA37C05F}" type="parTrans" cxnId="{5B1E7718-C05D-48D1-9464-72B7B632DC95}">
      <dgm:prSet/>
      <dgm:spPr/>
      <dgm:t>
        <a:bodyPr/>
        <a:lstStyle/>
        <a:p>
          <a:endParaRPr lang="en-US"/>
        </a:p>
      </dgm:t>
    </dgm:pt>
    <dgm:pt modelId="{2FCC9CAF-0067-4024-AB34-073305561739}" type="sibTrans" cxnId="{5B1E7718-C05D-48D1-9464-72B7B632DC95}">
      <dgm:prSet/>
      <dgm:spPr/>
      <dgm:t>
        <a:bodyPr/>
        <a:lstStyle/>
        <a:p>
          <a:endParaRPr lang="en-US"/>
        </a:p>
      </dgm:t>
    </dgm:pt>
    <dgm:pt modelId="{57FD0F9C-7B6A-4158-95A6-C20F81B1F6E4}">
      <dgm:prSet phldrT="[Text]" custT="1"/>
      <dgm:spPr/>
      <dgm:t>
        <a:bodyPr/>
        <a:lstStyle/>
        <a:p>
          <a:r>
            <a:rPr lang="vi-VN" sz="3600" dirty="0">
              <a:latin typeface="Times New Roman" panose="02020603050405020304" pitchFamily="18" charset="0"/>
              <a:cs typeface="Times New Roman" panose="02020603050405020304" pitchFamily="18" charset="0"/>
            </a:rPr>
            <a:t>Đánh dấu ý nghĩ của nhân vật</a:t>
          </a:r>
          <a:endParaRPr lang="en-US" sz="3600" dirty="0">
            <a:latin typeface="Times New Roman" panose="02020603050405020304" pitchFamily="18" charset="0"/>
            <a:cs typeface="Times New Roman" panose="02020603050405020304" pitchFamily="18" charset="0"/>
          </a:endParaRPr>
        </a:p>
      </dgm:t>
    </dgm:pt>
    <dgm:pt modelId="{D59F86D6-CC68-40E7-B52C-BE7A9A616742}" type="parTrans" cxnId="{9FDAAD60-D361-46D5-BF64-3C767752B293}">
      <dgm:prSet/>
      <dgm:spPr/>
      <dgm:t>
        <a:bodyPr/>
        <a:lstStyle/>
        <a:p>
          <a:endParaRPr lang="en-US"/>
        </a:p>
      </dgm:t>
    </dgm:pt>
    <dgm:pt modelId="{907D1549-00DA-4B74-AC28-D55C2C04830C}" type="sibTrans" cxnId="{9FDAAD60-D361-46D5-BF64-3C767752B293}">
      <dgm:prSet/>
      <dgm:spPr/>
      <dgm:t>
        <a:bodyPr/>
        <a:lstStyle/>
        <a:p>
          <a:endParaRPr lang="en-US"/>
        </a:p>
      </dgm:t>
    </dgm:pt>
    <dgm:pt modelId="{E0C5CFB5-003C-4000-A1D6-73E35C0030DA}">
      <dgm:prSet phldrT="[Text]" custT="1"/>
      <dgm:spPr/>
      <dgm:t>
        <a:bodyPr/>
        <a:lstStyle/>
        <a:p>
          <a:r>
            <a:rPr lang="en-US" sz="3600" dirty="0" err="1">
              <a:latin typeface="Times New Roman" panose="02020603050405020304" pitchFamily="18" charset="0"/>
              <a:cs typeface="Times New Roman" panose="02020603050405020304" pitchFamily="18" charset="0"/>
            </a:rPr>
            <a:t>Đánh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dấu</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từ</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ngữ</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dùng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với</a:t>
          </a:r>
          <a:r>
            <a:rPr lang="en-US" sz="3600" dirty="0">
              <a:latin typeface="Times New Roman" panose="02020603050405020304" pitchFamily="18" charset="0"/>
              <a:cs typeface="Times New Roman" panose="02020603050405020304" pitchFamily="18" charset="0"/>
            </a:rPr>
            <a:t> ý </a:t>
          </a:r>
          <a:r>
            <a:rPr lang="en-US" sz="3600" dirty="0" err="1">
              <a:latin typeface="Times New Roman" panose="02020603050405020304" pitchFamily="18" charset="0"/>
              <a:cs typeface="Times New Roman" panose="02020603050405020304" pitchFamily="18" charset="0"/>
            </a:rPr>
            <a:t>nghĩa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đặc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biệt</a:t>
          </a:r>
          <a:r>
            <a:rPr lang="en-US" sz="3600" dirty="0">
              <a:latin typeface="Times New Roman" panose="02020603050405020304" pitchFamily="18" charset="0"/>
              <a:cs typeface="Times New Roman" panose="02020603050405020304" pitchFamily="18" charset="0"/>
            </a:rPr>
            <a:t> </a:t>
          </a:r>
        </a:p>
      </dgm:t>
    </dgm:pt>
    <dgm:pt modelId="{7253B66E-77F7-42C6-8440-9869AC0495BF}" type="parTrans" cxnId="{5F12F169-2BBE-45A4-9CFD-716557D3E85F}">
      <dgm:prSet/>
      <dgm:spPr/>
      <dgm:t>
        <a:bodyPr/>
        <a:lstStyle/>
        <a:p>
          <a:endParaRPr lang="en-US"/>
        </a:p>
      </dgm:t>
    </dgm:pt>
    <dgm:pt modelId="{6C91DB9D-1703-4DAA-AA56-78D1103E37E4}" type="sibTrans" cxnId="{5F12F169-2BBE-45A4-9CFD-716557D3E85F}">
      <dgm:prSet/>
      <dgm:spPr/>
      <dgm:t>
        <a:bodyPr/>
        <a:lstStyle/>
        <a:p>
          <a:endParaRPr lang="en-US"/>
        </a:p>
      </dgm:t>
    </dgm:pt>
    <dgm:pt modelId="{D12C132E-BE4A-482E-BDDA-1F336039D3C9}" type="pres">
      <dgm:prSet presAssocID="{0A004303-7C0C-435F-BB39-5C0EEA3E2454}" presName="diagram" presStyleCnt="0">
        <dgm:presLayoutVars>
          <dgm:chPref val="1"/>
          <dgm:dir/>
          <dgm:animOne val="branch"/>
          <dgm:animLvl val="lvl"/>
          <dgm:resizeHandles val="exact"/>
        </dgm:presLayoutVars>
      </dgm:prSet>
      <dgm:spPr/>
    </dgm:pt>
    <dgm:pt modelId="{D3B3156D-10CA-48AB-99FA-7F6FD5A34E12}" type="pres">
      <dgm:prSet presAssocID="{A4203232-35FF-4172-B88A-DD602A488F7F}" presName="root1" presStyleCnt="0"/>
      <dgm:spPr/>
    </dgm:pt>
    <dgm:pt modelId="{A9E8B723-B64B-4270-9B88-D0B99289854B}" type="pres">
      <dgm:prSet presAssocID="{A4203232-35FF-4172-B88A-DD602A488F7F}" presName="LevelOneTextNode" presStyleLbl="node0" presStyleIdx="0" presStyleCnt="1" custScaleX="92748" custScaleY="113306" custLinFactNeighborX="-24247" custLinFactNeighborY="-13867">
        <dgm:presLayoutVars>
          <dgm:chPref val="3"/>
        </dgm:presLayoutVars>
      </dgm:prSet>
      <dgm:spPr/>
    </dgm:pt>
    <dgm:pt modelId="{C0AECFBD-5E2C-452F-B471-0BA2EB7EB65E}" type="pres">
      <dgm:prSet presAssocID="{A4203232-35FF-4172-B88A-DD602A488F7F}" presName="level2hierChild" presStyleCnt="0"/>
      <dgm:spPr/>
    </dgm:pt>
    <dgm:pt modelId="{BC86358A-3CD3-4632-A2E2-DB289DB6DCA5}" type="pres">
      <dgm:prSet presAssocID="{53C80B44-5543-47FE-A63C-4997AA37C05F}" presName="conn2-1" presStyleLbl="parChTrans1D2" presStyleIdx="0" presStyleCnt="3"/>
      <dgm:spPr/>
    </dgm:pt>
    <dgm:pt modelId="{39A45781-A49B-4484-A531-F9B07B555455}" type="pres">
      <dgm:prSet presAssocID="{53C80B44-5543-47FE-A63C-4997AA37C05F}" presName="connTx" presStyleLbl="parChTrans1D2" presStyleIdx="0" presStyleCnt="3"/>
      <dgm:spPr/>
    </dgm:pt>
    <dgm:pt modelId="{9E397500-7404-4026-B3E4-4E6C12683AD6}" type="pres">
      <dgm:prSet presAssocID="{394FF232-B253-461F-8DBF-0EDBE40DBEC1}" presName="root2" presStyleCnt="0"/>
      <dgm:spPr/>
    </dgm:pt>
    <dgm:pt modelId="{92F0BF4D-708F-4735-8BBB-FCD9AB2F901C}" type="pres">
      <dgm:prSet presAssocID="{394FF232-B253-461F-8DBF-0EDBE40DBEC1}" presName="LevelTwoTextNode" presStyleLbl="node2" presStyleIdx="0" presStyleCnt="3" custScaleX="111964">
        <dgm:presLayoutVars>
          <dgm:chPref val="3"/>
        </dgm:presLayoutVars>
      </dgm:prSet>
      <dgm:spPr/>
    </dgm:pt>
    <dgm:pt modelId="{3FDA7350-3040-400C-A3E7-A80054D01EF5}" type="pres">
      <dgm:prSet presAssocID="{394FF232-B253-461F-8DBF-0EDBE40DBEC1}" presName="level3hierChild" presStyleCnt="0"/>
      <dgm:spPr/>
    </dgm:pt>
    <dgm:pt modelId="{E45FC151-6057-406C-A60C-A28C9839C6D6}" type="pres">
      <dgm:prSet presAssocID="{D59F86D6-CC68-40E7-B52C-BE7A9A616742}" presName="conn2-1" presStyleLbl="parChTrans1D2" presStyleIdx="1" presStyleCnt="3"/>
      <dgm:spPr/>
    </dgm:pt>
    <dgm:pt modelId="{962B7CA1-B3F0-4400-98C2-05D38F9752C8}" type="pres">
      <dgm:prSet presAssocID="{D59F86D6-CC68-40E7-B52C-BE7A9A616742}" presName="connTx" presStyleLbl="parChTrans1D2" presStyleIdx="1" presStyleCnt="3"/>
      <dgm:spPr/>
    </dgm:pt>
    <dgm:pt modelId="{5E189043-4A29-4053-AFF7-D21786E6C7B1}" type="pres">
      <dgm:prSet presAssocID="{57FD0F9C-7B6A-4158-95A6-C20F81B1F6E4}" presName="root2" presStyleCnt="0"/>
      <dgm:spPr/>
    </dgm:pt>
    <dgm:pt modelId="{446463B3-1F84-492C-B47E-1D8F91BD946D}" type="pres">
      <dgm:prSet presAssocID="{57FD0F9C-7B6A-4158-95A6-C20F81B1F6E4}" presName="LevelTwoTextNode" presStyleLbl="node2" presStyleIdx="1" presStyleCnt="3" custScaleX="111964">
        <dgm:presLayoutVars>
          <dgm:chPref val="3"/>
        </dgm:presLayoutVars>
      </dgm:prSet>
      <dgm:spPr/>
    </dgm:pt>
    <dgm:pt modelId="{7A57B088-252C-40CD-BD1B-B7E31E444B00}" type="pres">
      <dgm:prSet presAssocID="{57FD0F9C-7B6A-4158-95A6-C20F81B1F6E4}" presName="level3hierChild" presStyleCnt="0"/>
      <dgm:spPr/>
    </dgm:pt>
    <dgm:pt modelId="{B3A90121-3FDC-406F-B1EA-EA5B0E2892FA}" type="pres">
      <dgm:prSet presAssocID="{7253B66E-77F7-42C6-8440-9869AC0495BF}" presName="conn2-1" presStyleLbl="parChTrans1D2" presStyleIdx="2" presStyleCnt="3"/>
      <dgm:spPr/>
    </dgm:pt>
    <dgm:pt modelId="{64D08E3A-3563-4348-BCE5-8ED64935AD6C}" type="pres">
      <dgm:prSet presAssocID="{7253B66E-77F7-42C6-8440-9869AC0495BF}" presName="connTx" presStyleLbl="parChTrans1D2" presStyleIdx="2" presStyleCnt="3"/>
      <dgm:spPr/>
    </dgm:pt>
    <dgm:pt modelId="{3EF0AB96-2ADD-46A0-9CF6-EF36AFAE6F8C}" type="pres">
      <dgm:prSet presAssocID="{E0C5CFB5-003C-4000-A1D6-73E35C0030DA}" presName="root2" presStyleCnt="0"/>
      <dgm:spPr/>
    </dgm:pt>
    <dgm:pt modelId="{54F79A75-58D1-498E-8A70-9990442DC2F8}" type="pres">
      <dgm:prSet presAssocID="{E0C5CFB5-003C-4000-A1D6-73E35C0030DA}" presName="LevelTwoTextNode" presStyleLbl="node2" presStyleIdx="2" presStyleCnt="3" custScaleX="111964">
        <dgm:presLayoutVars>
          <dgm:chPref val="3"/>
        </dgm:presLayoutVars>
      </dgm:prSet>
      <dgm:spPr/>
    </dgm:pt>
    <dgm:pt modelId="{39C9B08B-07FE-4410-B458-A977383A0E32}" type="pres">
      <dgm:prSet presAssocID="{E0C5CFB5-003C-4000-A1D6-73E35C0030DA}" presName="level3hierChild" presStyleCnt="0"/>
      <dgm:spPr/>
    </dgm:pt>
  </dgm:ptLst>
  <dgm:cxnLst>
    <dgm:cxn modelId="{4346750B-7DF1-4833-89ED-F8FCA29A59EE}" type="presOf" srcId="{57FD0F9C-7B6A-4158-95A6-C20F81B1F6E4}" destId="{446463B3-1F84-492C-B47E-1D8F91BD946D}" srcOrd="0" destOrd="0" presId="urn:microsoft.com/office/officeart/2005/8/layout/hierarchy2"/>
    <dgm:cxn modelId="{5B1E7718-C05D-48D1-9464-72B7B632DC95}" srcId="{A4203232-35FF-4172-B88A-DD602A488F7F}" destId="{394FF232-B253-461F-8DBF-0EDBE40DBEC1}" srcOrd="0" destOrd="0" parTransId="{53C80B44-5543-47FE-A63C-4997AA37C05F}" sibTransId="{2FCC9CAF-0067-4024-AB34-073305561739}"/>
    <dgm:cxn modelId="{C6677229-845A-43E2-8A77-E99535624D09}" type="presOf" srcId="{D59F86D6-CC68-40E7-B52C-BE7A9A616742}" destId="{962B7CA1-B3F0-4400-98C2-05D38F9752C8}" srcOrd="1" destOrd="0" presId="urn:microsoft.com/office/officeart/2005/8/layout/hierarchy2"/>
    <dgm:cxn modelId="{C48C5E2C-B0D5-4D4F-AE7F-1D4980B7A324}" type="presOf" srcId="{394FF232-B253-461F-8DBF-0EDBE40DBEC1}" destId="{92F0BF4D-708F-4735-8BBB-FCD9AB2F901C}" srcOrd="0" destOrd="0" presId="urn:microsoft.com/office/officeart/2005/8/layout/hierarchy2"/>
    <dgm:cxn modelId="{D157965E-FBA9-4E1F-BF06-EE73A70C148F}" type="presOf" srcId="{E0C5CFB5-003C-4000-A1D6-73E35C0030DA}" destId="{54F79A75-58D1-498E-8A70-9990442DC2F8}" srcOrd="0" destOrd="0" presId="urn:microsoft.com/office/officeart/2005/8/layout/hierarchy2"/>
    <dgm:cxn modelId="{9FDAAD60-D361-46D5-BF64-3C767752B293}" srcId="{A4203232-35FF-4172-B88A-DD602A488F7F}" destId="{57FD0F9C-7B6A-4158-95A6-C20F81B1F6E4}" srcOrd="1" destOrd="0" parTransId="{D59F86D6-CC68-40E7-B52C-BE7A9A616742}" sibTransId="{907D1549-00DA-4B74-AC28-D55C2C04830C}"/>
    <dgm:cxn modelId="{55A8EF45-0FBC-42A5-BF42-CF9C5D372F73}" type="presOf" srcId="{D59F86D6-CC68-40E7-B52C-BE7A9A616742}" destId="{E45FC151-6057-406C-A60C-A28C9839C6D6}" srcOrd="0" destOrd="0" presId="urn:microsoft.com/office/officeart/2005/8/layout/hierarchy2"/>
    <dgm:cxn modelId="{5F12F169-2BBE-45A4-9CFD-716557D3E85F}" srcId="{A4203232-35FF-4172-B88A-DD602A488F7F}" destId="{E0C5CFB5-003C-4000-A1D6-73E35C0030DA}" srcOrd="2" destOrd="0" parTransId="{7253B66E-77F7-42C6-8440-9869AC0495BF}" sibTransId="{6C91DB9D-1703-4DAA-AA56-78D1103E37E4}"/>
    <dgm:cxn modelId="{564F2A70-D3D2-4BC1-882F-AD8BD6F57CDD}" srcId="{0A004303-7C0C-435F-BB39-5C0EEA3E2454}" destId="{A4203232-35FF-4172-B88A-DD602A488F7F}" srcOrd="0" destOrd="0" parTransId="{B052B337-EF4A-4B37-B3CE-96815E5E512C}" sibTransId="{4396170F-9F97-491F-A6C3-10BCD4F255C6}"/>
    <dgm:cxn modelId="{CE7BDB53-AEE3-4677-B285-A6F7A8648AFA}" type="presOf" srcId="{7253B66E-77F7-42C6-8440-9869AC0495BF}" destId="{B3A90121-3FDC-406F-B1EA-EA5B0E2892FA}" srcOrd="0" destOrd="0" presId="urn:microsoft.com/office/officeart/2005/8/layout/hierarchy2"/>
    <dgm:cxn modelId="{07E4498A-9C67-4D30-A700-069E5F7E23B5}" type="presOf" srcId="{A4203232-35FF-4172-B88A-DD602A488F7F}" destId="{A9E8B723-B64B-4270-9B88-D0B99289854B}" srcOrd="0" destOrd="0" presId="urn:microsoft.com/office/officeart/2005/8/layout/hierarchy2"/>
    <dgm:cxn modelId="{EBB0048D-858B-45C8-BE91-EA8A28EB46C4}" type="presOf" srcId="{7253B66E-77F7-42C6-8440-9869AC0495BF}" destId="{64D08E3A-3563-4348-BCE5-8ED64935AD6C}" srcOrd="1" destOrd="0" presId="urn:microsoft.com/office/officeart/2005/8/layout/hierarchy2"/>
    <dgm:cxn modelId="{2CA83997-090E-4CFE-88B4-6E99683BF75F}" type="presOf" srcId="{0A004303-7C0C-435F-BB39-5C0EEA3E2454}" destId="{D12C132E-BE4A-482E-BDDA-1F336039D3C9}" srcOrd="0" destOrd="0" presId="urn:microsoft.com/office/officeart/2005/8/layout/hierarchy2"/>
    <dgm:cxn modelId="{624FC9AF-1D9A-4F05-AEE3-E9854B93B0B0}" type="presOf" srcId="{53C80B44-5543-47FE-A63C-4997AA37C05F}" destId="{39A45781-A49B-4484-A531-F9B07B555455}" srcOrd="1" destOrd="0" presId="urn:microsoft.com/office/officeart/2005/8/layout/hierarchy2"/>
    <dgm:cxn modelId="{8064D1D6-9349-49BD-BD74-44986AE6FD38}" type="presOf" srcId="{53C80B44-5543-47FE-A63C-4997AA37C05F}" destId="{BC86358A-3CD3-4632-A2E2-DB289DB6DCA5}" srcOrd="0" destOrd="0" presId="urn:microsoft.com/office/officeart/2005/8/layout/hierarchy2"/>
    <dgm:cxn modelId="{F30E7835-232C-4998-B82E-2BCD69078410}" type="presParOf" srcId="{D12C132E-BE4A-482E-BDDA-1F336039D3C9}" destId="{D3B3156D-10CA-48AB-99FA-7F6FD5A34E12}" srcOrd="0" destOrd="0" presId="urn:microsoft.com/office/officeart/2005/8/layout/hierarchy2"/>
    <dgm:cxn modelId="{37C8370C-59D9-4D80-88D8-8EF0AC831183}" type="presParOf" srcId="{D3B3156D-10CA-48AB-99FA-7F6FD5A34E12}" destId="{A9E8B723-B64B-4270-9B88-D0B99289854B}" srcOrd="0" destOrd="0" presId="urn:microsoft.com/office/officeart/2005/8/layout/hierarchy2"/>
    <dgm:cxn modelId="{F8361130-66E3-4639-BA89-BB43957B4098}" type="presParOf" srcId="{D3B3156D-10CA-48AB-99FA-7F6FD5A34E12}" destId="{C0AECFBD-5E2C-452F-B471-0BA2EB7EB65E}" srcOrd="1" destOrd="0" presId="urn:microsoft.com/office/officeart/2005/8/layout/hierarchy2"/>
    <dgm:cxn modelId="{63272F3C-9D3F-4962-9BF1-BB42A8D69C60}" type="presParOf" srcId="{C0AECFBD-5E2C-452F-B471-0BA2EB7EB65E}" destId="{BC86358A-3CD3-4632-A2E2-DB289DB6DCA5}" srcOrd="0" destOrd="0" presId="urn:microsoft.com/office/officeart/2005/8/layout/hierarchy2"/>
    <dgm:cxn modelId="{90348824-3009-465A-895A-D68B1DD5D928}" type="presParOf" srcId="{BC86358A-3CD3-4632-A2E2-DB289DB6DCA5}" destId="{39A45781-A49B-4484-A531-F9B07B555455}" srcOrd="0" destOrd="0" presId="urn:microsoft.com/office/officeart/2005/8/layout/hierarchy2"/>
    <dgm:cxn modelId="{632A1569-9D8D-4302-9C35-438FD3E33250}" type="presParOf" srcId="{C0AECFBD-5E2C-452F-B471-0BA2EB7EB65E}" destId="{9E397500-7404-4026-B3E4-4E6C12683AD6}" srcOrd="1" destOrd="0" presId="urn:microsoft.com/office/officeart/2005/8/layout/hierarchy2"/>
    <dgm:cxn modelId="{B38A9A83-51FA-486C-A505-D531F01D0F6F}" type="presParOf" srcId="{9E397500-7404-4026-B3E4-4E6C12683AD6}" destId="{92F0BF4D-708F-4735-8BBB-FCD9AB2F901C}" srcOrd="0" destOrd="0" presId="urn:microsoft.com/office/officeart/2005/8/layout/hierarchy2"/>
    <dgm:cxn modelId="{FD14AC12-4867-4A07-B93B-441091D86047}" type="presParOf" srcId="{9E397500-7404-4026-B3E4-4E6C12683AD6}" destId="{3FDA7350-3040-400C-A3E7-A80054D01EF5}" srcOrd="1" destOrd="0" presId="urn:microsoft.com/office/officeart/2005/8/layout/hierarchy2"/>
    <dgm:cxn modelId="{59FE292A-55E3-4C00-8E1F-93B05E7E9836}" type="presParOf" srcId="{C0AECFBD-5E2C-452F-B471-0BA2EB7EB65E}" destId="{E45FC151-6057-406C-A60C-A28C9839C6D6}" srcOrd="2" destOrd="0" presId="urn:microsoft.com/office/officeart/2005/8/layout/hierarchy2"/>
    <dgm:cxn modelId="{5AB5562E-D774-4784-BEAF-C0CFFE71D389}" type="presParOf" srcId="{E45FC151-6057-406C-A60C-A28C9839C6D6}" destId="{962B7CA1-B3F0-4400-98C2-05D38F9752C8}" srcOrd="0" destOrd="0" presId="urn:microsoft.com/office/officeart/2005/8/layout/hierarchy2"/>
    <dgm:cxn modelId="{AFB19559-98BA-4B6C-B853-92F1BFDF1CAF}" type="presParOf" srcId="{C0AECFBD-5E2C-452F-B471-0BA2EB7EB65E}" destId="{5E189043-4A29-4053-AFF7-D21786E6C7B1}" srcOrd="3" destOrd="0" presId="urn:microsoft.com/office/officeart/2005/8/layout/hierarchy2"/>
    <dgm:cxn modelId="{4DEACDBB-9C3E-4519-A1D6-6210BAB51995}" type="presParOf" srcId="{5E189043-4A29-4053-AFF7-D21786E6C7B1}" destId="{446463B3-1F84-492C-B47E-1D8F91BD946D}" srcOrd="0" destOrd="0" presId="urn:microsoft.com/office/officeart/2005/8/layout/hierarchy2"/>
    <dgm:cxn modelId="{C97A5082-7439-421C-80FE-D420EBBC4E1D}" type="presParOf" srcId="{5E189043-4A29-4053-AFF7-D21786E6C7B1}" destId="{7A57B088-252C-40CD-BD1B-B7E31E444B00}" srcOrd="1" destOrd="0" presId="urn:microsoft.com/office/officeart/2005/8/layout/hierarchy2"/>
    <dgm:cxn modelId="{11D1E37D-3859-4AA1-AF4B-6F1988B4E101}" type="presParOf" srcId="{C0AECFBD-5E2C-452F-B471-0BA2EB7EB65E}" destId="{B3A90121-3FDC-406F-B1EA-EA5B0E2892FA}" srcOrd="4" destOrd="0" presId="urn:microsoft.com/office/officeart/2005/8/layout/hierarchy2"/>
    <dgm:cxn modelId="{6CD2D6C3-542C-416D-BA9E-5DD21DECA436}" type="presParOf" srcId="{B3A90121-3FDC-406F-B1EA-EA5B0E2892FA}" destId="{64D08E3A-3563-4348-BCE5-8ED64935AD6C}" srcOrd="0" destOrd="0" presId="urn:microsoft.com/office/officeart/2005/8/layout/hierarchy2"/>
    <dgm:cxn modelId="{887C7688-A786-49E7-8FA6-2B4470A9D37F}" type="presParOf" srcId="{C0AECFBD-5E2C-452F-B471-0BA2EB7EB65E}" destId="{3EF0AB96-2ADD-46A0-9CF6-EF36AFAE6F8C}" srcOrd="5" destOrd="0" presId="urn:microsoft.com/office/officeart/2005/8/layout/hierarchy2"/>
    <dgm:cxn modelId="{13168B26-4E1E-47BD-B751-4468BEA4D489}" type="presParOf" srcId="{3EF0AB96-2ADD-46A0-9CF6-EF36AFAE6F8C}" destId="{54F79A75-58D1-498E-8A70-9990442DC2F8}" srcOrd="0" destOrd="0" presId="urn:microsoft.com/office/officeart/2005/8/layout/hierarchy2"/>
    <dgm:cxn modelId="{EE3264BA-3CB8-4CEB-87F9-BAE79CE714E5}" type="presParOf" srcId="{3EF0AB96-2ADD-46A0-9CF6-EF36AFAE6F8C}" destId="{39C9B08B-07FE-4410-B458-A977383A0E32}" srcOrd="1" destOrd="0" presId="urn:microsoft.com/office/officeart/2005/8/layout/hierarchy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E8B723-B64B-4270-9B88-D0B99289854B}">
      <dsp:nvSpPr>
        <dsp:cNvPr id="0" name=""/>
        <dsp:cNvSpPr/>
      </dsp:nvSpPr>
      <dsp:spPr>
        <a:xfrm>
          <a:off x="0" y="858851"/>
          <a:ext cx="3005783" cy="1836013"/>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vi-VN" sz="3600" b="1" kern="1200" dirty="0">
              <a:solidFill>
                <a:srgbClr val="FF0000"/>
              </a:solidFill>
              <a:latin typeface="Times New Roman" panose="02020603050405020304" pitchFamily="18" charset="0"/>
              <a:cs typeface="Times New Roman" panose="02020603050405020304" pitchFamily="18" charset="0"/>
            </a:rPr>
            <a:t>Tác dụng của dấu ngoặc kép</a:t>
          </a:r>
          <a:endParaRPr lang="en-US" sz="3600" b="1" kern="1200" dirty="0">
            <a:solidFill>
              <a:srgbClr val="FF0000"/>
            </a:solidFill>
            <a:latin typeface="Times New Roman" panose="02020603050405020304" pitchFamily="18" charset="0"/>
            <a:cs typeface="Times New Roman" panose="02020603050405020304" pitchFamily="18" charset="0"/>
          </a:endParaRPr>
        </a:p>
      </dsp:txBody>
      <dsp:txXfrm>
        <a:off x="53775" y="912626"/>
        <a:ext cx="2898233" cy="1728463"/>
      </dsp:txXfrm>
    </dsp:sp>
    <dsp:sp modelId="{BC86358A-3CD3-4632-A2E2-DB289DB6DCA5}">
      <dsp:nvSpPr>
        <dsp:cNvPr id="0" name=""/>
        <dsp:cNvSpPr/>
      </dsp:nvSpPr>
      <dsp:spPr>
        <a:xfrm rot="19884309">
          <a:off x="2915690" y="1386912"/>
          <a:ext cx="1477249" cy="72861"/>
        </a:xfrm>
        <a:custGeom>
          <a:avLst/>
          <a:gdLst/>
          <a:ahLst/>
          <a:cxnLst/>
          <a:rect l="0" t="0" r="0" b="0"/>
          <a:pathLst>
            <a:path>
              <a:moveTo>
                <a:pt x="0" y="36430"/>
              </a:moveTo>
              <a:lnTo>
                <a:pt x="1477249" y="3643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617383" y="1386411"/>
        <a:ext cx="73862" cy="73862"/>
      </dsp:txXfrm>
    </dsp:sp>
    <dsp:sp modelId="{92F0BF4D-708F-4735-8BBB-FCD9AB2F901C}">
      <dsp:nvSpPr>
        <dsp:cNvPr id="0" name=""/>
        <dsp:cNvSpPr/>
      </dsp:nvSpPr>
      <dsp:spPr>
        <a:xfrm>
          <a:off x="4302846" y="259626"/>
          <a:ext cx="3628536" cy="1620403"/>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vi-VN" sz="3600" kern="1200" dirty="0">
              <a:latin typeface="Times New Roman" panose="02020603050405020304" pitchFamily="18" charset="0"/>
              <a:cs typeface="Times New Roman" panose="02020603050405020304" pitchFamily="18" charset="0"/>
            </a:rPr>
            <a:t>Đánh dấu lời nói trực tiếp của nhân vật</a:t>
          </a:r>
          <a:endParaRPr lang="en-US" sz="3600" b="1" kern="1200" dirty="0">
            <a:latin typeface="Times New Roman" panose="02020603050405020304" pitchFamily="18" charset="0"/>
            <a:cs typeface="Times New Roman" panose="02020603050405020304" pitchFamily="18" charset="0"/>
          </a:endParaRPr>
        </a:p>
      </dsp:txBody>
      <dsp:txXfrm>
        <a:off x="4350306" y="307086"/>
        <a:ext cx="3533616" cy="1525483"/>
      </dsp:txXfrm>
    </dsp:sp>
    <dsp:sp modelId="{E45FC151-6057-406C-A60C-A28C9839C6D6}">
      <dsp:nvSpPr>
        <dsp:cNvPr id="0" name=""/>
        <dsp:cNvSpPr/>
      </dsp:nvSpPr>
      <dsp:spPr>
        <a:xfrm rot="2503170">
          <a:off x="2785448" y="2318644"/>
          <a:ext cx="1737731" cy="72861"/>
        </a:xfrm>
        <a:custGeom>
          <a:avLst/>
          <a:gdLst/>
          <a:ahLst/>
          <a:cxnLst/>
          <a:rect l="0" t="0" r="0" b="0"/>
          <a:pathLst>
            <a:path>
              <a:moveTo>
                <a:pt x="0" y="36430"/>
              </a:moveTo>
              <a:lnTo>
                <a:pt x="1737731" y="3643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3610871" y="2311631"/>
        <a:ext cx="86886" cy="86886"/>
      </dsp:txXfrm>
    </dsp:sp>
    <dsp:sp modelId="{446463B3-1F84-492C-B47E-1D8F91BD946D}">
      <dsp:nvSpPr>
        <dsp:cNvPr id="0" name=""/>
        <dsp:cNvSpPr/>
      </dsp:nvSpPr>
      <dsp:spPr>
        <a:xfrm>
          <a:off x="4302846" y="2123089"/>
          <a:ext cx="3628536" cy="1620403"/>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vi-VN" sz="3600" kern="1200" dirty="0">
              <a:latin typeface="Times New Roman" panose="02020603050405020304" pitchFamily="18" charset="0"/>
              <a:cs typeface="Times New Roman" panose="02020603050405020304" pitchFamily="18" charset="0"/>
            </a:rPr>
            <a:t>Đánh dấu ý nghĩ của nhân vật</a:t>
          </a:r>
          <a:endParaRPr lang="en-US" sz="3600" kern="1200" dirty="0">
            <a:latin typeface="Times New Roman" panose="02020603050405020304" pitchFamily="18" charset="0"/>
            <a:cs typeface="Times New Roman" panose="02020603050405020304" pitchFamily="18" charset="0"/>
          </a:endParaRPr>
        </a:p>
      </dsp:txBody>
      <dsp:txXfrm>
        <a:off x="4350306" y="2170549"/>
        <a:ext cx="3533616" cy="15254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E8B723-B64B-4270-9B88-D0B99289854B}">
      <dsp:nvSpPr>
        <dsp:cNvPr id="0" name=""/>
        <dsp:cNvSpPr/>
      </dsp:nvSpPr>
      <dsp:spPr>
        <a:xfrm>
          <a:off x="0" y="1441973"/>
          <a:ext cx="2821440" cy="1723412"/>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vi-VN" sz="3600" b="1" kern="1200" dirty="0">
              <a:solidFill>
                <a:srgbClr val="FF0000"/>
              </a:solidFill>
              <a:latin typeface="Times New Roman" panose="02020603050405020304" pitchFamily="18" charset="0"/>
              <a:cs typeface="Times New Roman" panose="02020603050405020304" pitchFamily="18" charset="0"/>
            </a:rPr>
            <a:t>Tác dụng của dấu ngoặc kép</a:t>
          </a:r>
          <a:endParaRPr lang="en-US" sz="3600" b="1" kern="1200" dirty="0">
            <a:solidFill>
              <a:srgbClr val="FF0000"/>
            </a:solidFill>
            <a:latin typeface="Times New Roman" panose="02020603050405020304" pitchFamily="18" charset="0"/>
            <a:cs typeface="Times New Roman" panose="02020603050405020304" pitchFamily="18" charset="0"/>
          </a:endParaRPr>
        </a:p>
      </dsp:txBody>
      <dsp:txXfrm>
        <a:off x="50477" y="1492450"/>
        <a:ext cx="2720486" cy="1622458"/>
      </dsp:txXfrm>
    </dsp:sp>
    <dsp:sp modelId="{BC86358A-3CD3-4632-A2E2-DB289DB6DCA5}">
      <dsp:nvSpPr>
        <dsp:cNvPr id="0" name=""/>
        <dsp:cNvSpPr/>
      </dsp:nvSpPr>
      <dsp:spPr>
        <a:xfrm rot="18811174">
          <a:off x="2491151" y="1507330"/>
          <a:ext cx="2121327" cy="54438"/>
        </a:xfrm>
        <a:custGeom>
          <a:avLst/>
          <a:gdLst/>
          <a:ahLst/>
          <a:cxnLst/>
          <a:rect l="0" t="0" r="0" b="0"/>
          <a:pathLst>
            <a:path>
              <a:moveTo>
                <a:pt x="0" y="27219"/>
              </a:moveTo>
              <a:lnTo>
                <a:pt x="2121327" y="2721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a:off x="3498782" y="1481517"/>
        <a:ext cx="106066" cy="106066"/>
      </dsp:txXfrm>
    </dsp:sp>
    <dsp:sp modelId="{92F0BF4D-708F-4735-8BBB-FCD9AB2F901C}">
      <dsp:nvSpPr>
        <dsp:cNvPr id="0" name=""/>
        <dsp:cNvSpPr/>
      </dsp:nvSpPr>
      <dsp:spPr>
        <a:xfrm>
          <a:off x="4282191" y="4908"/>
          <a:ext cx="3406000" cy="1521024"/>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vi-VN" sz="3600" kern="1200" dirty="0">
              <a:latin typeface="Times New Roman" panose="02020603050405020304" pitchFamily="18" charset="0"/>
              <a:cs typeface="Times New Roman" panose="02020603050405020304" pitchFamily="18" charset="0"/>
            </a:rPr>
            <a:t>Đánh dấu lời nói trực tiếp của nhân vật</a:t>
          </a:r>
          <a:endParaRPr lang="en-US" sz="3600" b="1" kern="1200" dirty="0">
            <a:latin typeface="Times New Roman" panose="02020603050405020304" pitchFamily="18" charset="0"/>
            <a:cs typeface="Times New Roman" panose="02020603050405020304" pitchFamily="18" charset="0"/>
          </a:endParaRPr>
        </a:p>
      </dsp:txBody>
      <dsp:txXfrm>
        <a:off x="4326740" y="49457"/>
        <a:ext cx="3316902" cy="1431926"/>
      </dsp:txXfrm>
    </dsp:sp>
    <dsp:sp modelId="{E45FC151-6057-406C-A60C-A28C9839C6D6}">
      <dsp:nvSpPr>
        <dsp:cNvPr id="0" name=""/>
        <dsp:cNvSpPr/>
      </dsp:nvSpPr>
      <dsp:spPr>
        <a:xfrm rot="492975">
          <a:off x="2813865" y="2381920"/>
          <a:ext cx="1475900" cy="54438"/>
        </a:xfrm>
        <a:custGeom>
          <a:avLst/>
          <a:gdLst/>
          <a:ahLst/>
          <a:cxnLst/>
          <a:rect l="0" t="0" r="0" b="0"/>
          <a:pathLst>
            <a:path>
              <a:moveTo>
                <a:pt x="0" y="27219"/>
              </a:moveTo>
              <a:lnTo>
                <a:pt x="1475900" y="2721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514918" y="2372242"/>
        <a:ext cx="73795" cy="73795"/>
      </dsp:txXfrm>
    </dsp:sp>
    <dsp:sp modelId="{446463B3-1F84-492C-B47E-1D8F91BD946D}">
      <dsp:nvSpPr>
        <dsp:cNvPr id="0" name=""/>
        <dsp:cNvSpPr/>
      </dsp:nvSpPr>
      <dsp:spPr>
        <a:xfrm>
          <a:off x="4282191" y="1754087"/>
          <a:ext cx="3406000" cy="1521024"/>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vi-VN" sz="3600" kern="1200" dirty="0">
              <a:latin typeface="Times New Roman" panose="02020603050405020304" pitchFamily="18" charset="0"/>
              <a:cs typeface="Times New Roman" panose="02020603050405020304" pitchFamily="18" charset="0"/>
            </a:rPr>
            <a:t>Đánh dấu ý nghĩ của nhân vật</a:t>
          </a:r>
          <a:endParaRPr lang="en-US" sz="3600" kern="1200" dirty="0">
            <a:latin typeface="Times New Roman" panose="02020603050405020304" pitchFamily="18" charset="0"/>
            <a:cs typeface="Times New Roman" panose="02020603050405020304" pitchFamily="18" charset="0"/>
          </a:endParaRPr>
        </a:p>
      </dsp:txBody>
      <dsp:txXfrm>
        <a:off x="4326740" y="1798636"/>
        <a:ext cx="3316902" cy="1431926"/>
      </dsp:txXfrm>
    </dsp:sp>
    <dsp:sp modelId="{B3A90121-3FDC-406F-B1EA-EA5B0E2892FA}">
      <dsp:nvSpPr>
        <dsp:cNvPr id="0" name=""/>
        <dsp:cNvSpPr/>
      </dsp:nvSpPr>
      <dsp:spPr>
        <a:xfrm rot="3198295">
          <a:off x="2329545" y="3256509"/>
          <a:ext cx="2444541" cy="54438"/>
        </a:xfrm>
        <a:custGeom>
          <a:avLst/>
          <a:gdLst/>
          <a:ahLst/>
          <a:cxnLst/>
          <a:rect l="0" t="0" r="0" b="0"/>
          <a:pathLst>
            <a:path>
              <a:moveTo>
                <a:pt x="0" y="27219"/>
              </a:moveTo>
              <a:lnTo>
                <a:pt x="2444541" y="2721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3490702" y="3222615"/>
        <a:ext cx="122227" cy="122227"/>
      </dsp:txXfrm>
    </dsp:sp>
    <dsp:sp modelId="{54F79A75-58D1-498E-8A70-9990442DC2F8}">
      <dsp:nvSpPr>
        <dsp:cNvPr id="0" name=""/>
        <dsp:cNvSpPr/>
      </dsp:nvSpPr>
      <dsp:spPr>
        <a:xfrm>
          <a:off x="4282191" y="3503266"/>
          <a:ext cx="3406000" cy="1521024"/>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dirty="0" err="1">
              <a:latin typeface="Times New Roman" panose="02020603050405020304" pitchFamily="18" charset="0"/>
              <a:cs typeface="Times New Roman" panose="02020603050405020304" pitchFamily="18" charset="0"/>
            </a:rPr>
            <a:t>Đánh</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dấu</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từ</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ngữ</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dùng</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với</a:t>
          </a:r>
          <a:r>
            <a:rPr lang="en-US" sz="3600" kern="1200" dirty="0">
              <a:latin typeface="Times New Roman" panose="02020603050405020304" pitchFamily="18" charset="0"/>
              <a:cs typeface="Times New Roman" panose="02020603050405020304" pitchFamily="18" charset="0"/>
            </a:rPr>
            <a:t> ý </a:t>
          </a:r>
          <a:r>
            <a:rPr lang="en-US" sz="3600" kern="1200" dirty="0" err="1">
              <a:latin typeface="Times New Roman" panose="02020603050405020304" pitchFamily="18" charset="0"/>
              <a:cs typeface="Times New Roman" panose="02020603050405020304" pitchFamily="18" charset="0"/>
            </a:rPr>
            <a:t>nghĩa</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đặc</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biệt</a:t>
          </a:r>
          <a:r>
            <a:rPr lang="en-US" sz="3600" kern="1200" dirty="0">
              <a:latin typeface="Times New Roman" panose="02020603050405020304" pitchFamily="18" charset="0"/>
              <a:cs typeface="Times New Roman" panose="02020603050405020304" pitchFamily="18" charset="0"/>
            </a:rPr>
            <a:t> </a:t>
          </a:r>
        </a:p>
      </dsp:txBody>
      <dsp:txXfrm>
        <a:off x="4326740" y="3547815"/>
        <a:ext cx="3316902" cy="143192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E8B723-B64B-4270-9B88-D0B99289854B}">
      <dsp:nvSpPr>
        <dsp:cNvPr id="0" name=""/>
        <dsp:cNvSpPr/>
      </dsp:nvSpPr>
      <dsp:spPr>
        <a:xfrm>
          <a:off x="0" y="1441973"/>
          <a:ext cx="2821440" cy="1723412"/>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vi-VN" sz="3600" b="1" kern="1200" dirty="0">
              <a:solidFill>
                <a:srgbClr val="FF0000"/>
              </a:solidFill>
              <a:latin typeface="Times New Roman" panose="02020603050405020304" pitchFamily="18" charset="0"/>
              <a:cs typeface="Times New Roman" panose="02020603050405020304" pitchFamily="18" charset="0"/>
            </a:rPr>
            <a:t>Tác dụng của dấu ngoặc kép</a:t>
          </a:r>
          <a:endParaRPr lang="en-US" sz="3600" b="1" kern="1200" dirty="0">
            <a:solidFill>
              <a:srgbClr val="FF0000"/>
            </a:solidFill>
            <a:latin typeface="Times New Roman" panose="02020603050405020304" pitchFamily="18" charset="0"/>
            <a:cs typeface="Times New Roman" panose="02020603050405020304" pitchFamily="18" charset="0"/>
          </a:endParaRPr>
        </a:p>
      </dsp:txBody>
      <dsp:txXfrm>
        <a:off x="50477" y="1492450"/>
        <a:ext cx="2720486" cy="1622458"/>
      </dsp:txXfrm>
    </dsp:sp>
    <dsp:sp modelId="{BC86358A-3CD3-4632-A2E2-DB289DB6DCA5}">
      <dsp:nvSpPr>
        <dsp:cNvPr id="0" name=""/>
        <dsp:cNvSpPr/>
      </dsp:nvSpPr>
      <dsp:spPr>
        <a:xfrm rot="18811174">
          <a:off x="2491151" y="1507330"/>
          <a:ext cx="2121327" cy="54438"/>
        </a:xfrm>
        <a:custGeom>
          <a:avLst/>
          <a:gdLst/>
          <a:ahLst/>
          <a:cxnLst/>
          <a:rect l="0" t="0" r="0" b="0"/>
          <a:pathLst>
            <a:path>
              <a:moveTo>
                <a:pt x="0" y="27219"/>
              </a:moveTo>
              <a:lnTo>
                <a:pt x="2121327" y="2721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a:off x="3498782" y="1481517"/>
        <a:ext cx="106066" cy="106066"/>
      </dsp:txXfrm>
    </dsp:sp>
    <dsp:sp modelId="{92F0BF4D-708F-4735-8BBB-FCD9AB2F901C}">
      <dsp:nvSpPr>
        <dsp:cNvPr id="0" name=""/>
        <dsp:cNvSpPr/>
      </dsp:nvSpPr>
      <dsp:spPr>
        <a:xfrm>
          <a:off x="4282191" y="4908"/>
          <a:ext cx="3406000" cy="1521024"/>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vi-VN" sz="3600" kern="1200" dirty="0">
              <a:latin typeface="Times New Roman" panose="02020603050405020304" pitchFamily="18" charset="0"/>
              <a:cs typeface="Times New Roman" panose="02020603050405020304" pitchFamily="18" charset="0"/>
            </a:rPr>
            <a:t>Đánh dấu lời nói trực tiếp của nhân vật</a:t>
          </a:r>
          <a:endParaRPr lang="en-US" sz="3600" b="1" kern="1200" dirty="0">
            <a:latin typeface="Times New Roman" panose="02020603050405020304" pitchFamily="18" charset="0"/>
            <a:cs typeface="Times New Roman" panose="02020603050405020304" pitchFamily="18" charset="0"/>
          </a:endParaRPr>
        </a:p>
      </dsp:txBody>
      <dsp:txXfrm>
        <a:off x="4326740" y="49457"/>
        <a:ext cx="3316902" cy="1431926"/>
      </dsp:txXfrm>
    </dsp:sp>
    <dsp:sp modelId="{E45FC151-6057-406C-A60C-A28C9839C6D6}">
      <dsp:nvSpPr>
        <dsp:cNvPr id="0" name=""/>
        <dsp:cNvSpPr/>
      </dsp:nvSpPr>
      <dsp:spPr>
        <a:xfrm rot="492975">
          <a:off x="2813865" y="2381920"/>
          <a:ext cx="1475900" cy="54438"/>
        </a:xfrm>
        <a:custGeom>
          <a:avLst/>
          <a:gdLst/>
          <a:ahLst/>
          <a:cxnLst/>
          <a:rect l="0" t="0" r="0" b="0"/>
          <a:pathLst>
            <a:path>
              <a:moveTo>
                <a:pt x="0" y="27219"/>
              </a:moveTo>
              <a:lnTo>
                <a:pt x="1475900" y="2721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514918" y="2372242"/>
        <a:ext cx="73795" cy="73795"/>
      </dsp:txXfrm>
    </dsp:sp>
    <dsp:sp modelId="{446463B3-1F84-492C-B47E-1D8F91BD946D}">
      <dsp:nvSpPr>
        <dsp:cNvPr id="0" name=""/>
        <dsp:cNvSpPr/>
      </dsp:nvSpPr>
      <dsp:spPr>
        <a:xfrm>
          <a:off x="4282191" y="1754087"/>
          <a:ext cx="3406000" cy="1521024"/>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vi-VN" sz="3600" kern="1200" dirty="0">
              <a:latin typeface="Times New Roman" panose="02020603050405020304" pitchFamily="18" charset="0"/>
              <a:cs typeface="Times New Roman" panose="02020603050405020304" pitchFamily="18" charset="0"/>
            </a:rPr>
            <a:t>Đánh dấu ý nghĩ của nhân vật</a:t>
          </a:r>
          <a:endParaRPr lang="en-US" sz="3600" kern="1200" dirty="0">
            <a:latin typeface="Times New Roman" panose="02020603050405020304" pitchFamily="18" charset="0"/>
            <a:cs typeface="Times New Roman" panose="02020603050405020304" pitchFamily="18" charset="0"/>
          </a:endParaRPr>
        </a:p>
      </dsp:txBody>
      <dsp:txXfrm>
        <a:off x="4326740" y="1798636"/>
        <a:ext cx="3316902" cy="1431926"/>
      </dsp:txXfrm>
    </dsp:sp>
    <dsp:sp modelId="{B3A90121-3FDC-406F-B1EA-EA5B0E2892FA}">
      <dsp:nvSpPr>
        <dsp:cNvPr id="0" name=""/>
        <dsp:cNvSpPr/>
      </dsp:nvSpPr>
      <dsp:spPr>
        <a:xfrm rot="3198295">
          <a:off x="2329545" y="3256509"/>
          <a:ext cx="2444541" cy="54438"/>
        </a:xfrm>
        <a:custGeom>
          <a:avLst/>
          <a:gdLst/>
          <a:ahLst/>
          <a:cxnLst/>
          <a:rect l="0" t="0" r="0" b="0"/>
          <a:pathLst>
            <a:path>
              <a:moveTo>
                <a:pt x="0" y="27219"/>
              </a:moveTo>
              <a:lnTo>
                <a:pt x="2444541" y="2721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3490702" y="3222615"/>
        <a:ext cx="122227" cy="122227"/>
      </dsp:txXfrm>
    </dsp:sp>
    <dsp:sp modelId="{54F79A75-58D1-498E-8A70-9990442DC2F8}">
      <dsp:nvSpPr>
        <dsp:cNvPr id="0" name=""/>
        <dsp:cNvSpPr/>
      </dsp:nvSpPr>
      <dsp:spPr>
        <a:xfrm>
          <a:off x="4282191" y="3503266"/>
          <a:ext cx="3406000" cy="1521024"/>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dirty="0" err="1">
              <a:latin typeface="Times New Roman" panose="02020603050405020304" pitchFamily="18" charset="0"/>
              <a:cs typeface="Times New Roman" panose="02020603050405020304" pitchFamily="18" charset="0"/>
            </a:rPr>
            <a:t>Đánh</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dấu</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từ</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ngữ</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dùng</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với</a:t>
          </a:r>
          <a:r>
            <a:rPr lang="en-US" sz="3600" kern="1200" dirty="0">
              <a:latin typeface="Times New Roman" panose="02020603050405020304" pitchFamily="18" charset="0"/>
              <a:cs typeface="Times New Roman" panose="02020603050405020304" pitchFamily="18" charset="0"/>
            </a:rPr>
            <a:t> ý </a:t>
          </a:r>
          <a:r>
            <a:rPr lang="en-US" sz="3600" kern="1200" dirty="0" err="1">
              <a:latin typeface="Times New Roman" panose="02020603050405020304" pitchFamily="18" charset="0"/>
              <a:cs typeface="Times New Roman" panose="02020603050405020304" pitchFamily="18" charset="0"/>
            </a:rPr>
            <a:t>nghĩa</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đặc</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biệt</a:t>
          </a:r>
          <a:r>
            <a:rPr lang="en-US" sz="3600" kern="1200" dirty="0">
              <a:latin typeface="Times New Roman" panose="02020603050405020304" pitchFamily="18" charset="0"/>
              <a:cs typeface="Times New Roman" panose="02020603050405020304" pitchFamily="18" charset="0"/>
            </a:rPr>
            <a:t> </a:t>
          </a:r>
        </a:p>
      </dsp:txBody>
      <dsp:txXfrm>
        <a:off x="4326740" y="3547815"/>
        <a:ext cx="3316902" cy="143192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974C3C-3B4C-4C09-BE9D-2EB1DF87689A}" type="datetimeFigureOut">
              <a:rPr lang="en-US" smtClean="0"/>
              <a:t>5/3/2023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045A61-557C-411D-A037-E834B3A381E1}" type="slidenum">
              <a:rPr lang="en-US" smtClean="0"/>
              <a:t>‹#›</a:t>
            </a:fld>
            <a:endParaRPr lang="en-US"/>
          </a:p>
        </p:txBody>
      </p:sp>
    </p:spTree>
    <p:extLst>
      <p:ext uri="{BB962C8B-B14F-4D97-AF65-F5344CB8AC3E}">
        <p14:creationId xmlns:p14="http://schemas.microsoft.com/office/powerpoint/2010/main" val="26442455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BAB1FD-13C2-43D9-A9D6-B2DC68FE185F}" type="slidenum">
              <a:rPr lang="en-US" smtClean="0"/>
              <a:t>1</a:t>
            </a:fld>
            <a:endParaRPr lang="en-US"/>
          </a:p>
        </p:txBody>
      </p:sp>
    </p:spTree>
    <p:extLst>
      <p:ext uri="{BB962C8B-B14F-4D97-AF65-F5344CB8AC3E}">
        <p14:creationId xmlns:p14="http://schemas.microsoft.com/office/powerpoint/2010/main" val="32306375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7045A61-557C-411D-A037-E834B3A381E1}" type="slidenum">
              <a:rPr lang="en-US" smtClean="0"/>
              <a:t>6</a:t>
            </a:fld>
            <a:endParaRPr lang="en-US"/>
          </a:p>
        </p:txBody>
      </p:sp>
    </p:spTree>
    <p:extLst>
      <p:ext uri="{BB962C8B-B14F-4D97-AF65-F5344CB8AC3E}">
        <p14:creationId xmlns:p14="http://schemas.microsoft.com/office/powerpoint/2010/main" val="27381221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71600" y="1143000"/>
            <a:ext cx="41148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5B5D281-D23C-4EEB-8748-C58E8FF0C2B9}"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0813688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6080236"/>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5/3/2023</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14.png"/><Relationship Id="rId7" Type="http://schemas.openxmlformats.org/officeDocument/2006/relationships/diagramLayout" Target="../diagrams/layout2.xml"/><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diagramData" Target="../diagrams/data2.xml"/><Relationship Id="rId11" Type="http://schemas.openxmlformats.org/officeDocument/2006/relationships/image" Target="../media/image17.emf"/><Relationship Id="rId5" Type="http://schemas.openxmlformats.org/officeDocument/2006/relationships/image" Target="../media/image16.png"/><Relationship Id="rId10" Type="http://schemas.microsoft.com/office/2007/relationships/diagramDrawing" Target="../diagrams/drawing2.xml"/><Relationship Id="rId4" Type="http://schemas.openxmlformats.org/officeDocument/2006/relationships/image" Target="../media/image15.png"/><Relationship Id="rId9" Type="http://schemas.openxmlformats.org/officeDocument/2006/relationships/diagramColors" Target="../diagrams/colors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emf"/><Relationship Id="rId5" Type="http://schemas.openxmlformats.org/officeDocument/2006/relationships/image" Target="../media/image16.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emf"/><Relationship Id="rId5" Type="http://schemas.openxmlformats.org/officeDocument/2006/relationships/image" Target="../media/image16.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17.emf"/></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image" Target="../media/image14.png"/><Relationship Id="rId7" Type="http://schemas.openxmlformats.org/officeDocument/2006/relationships/diagramLayout" Target="../diagrams/layout3.xml"/><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diagramData" Target="../diagrams/data3.xml"/><Relationship Id="rId11" Type="http://schemas.openxmlformats.org/officeDocument/2006/relationships/image" Target="../media/image17.emf"/><Relationship Id="rId5" Type="http://schemas.openxmlformats.org/officeDocument/2006/relationships/image" Target="../media/image16.png"/><Relationship Id="rId10" Type="http://schemas.microsoft.com/office/2007/relationships/diagramDrawing" Target="../diagrams/drawing3.xml"/><Relationship Id="rId4" Type="http://schemas.openxmlformats.org/officeDocument/2006/relationships/image" Target="../media/image15.png"/><Relationship Id="rId9" Type="http://schemas.openxmlformats.org/officeDocument/2006/relationships/diagramColors" Target="../diagrams/colors3.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png"/><Relationship Id="rId4" Type="http://schemas.openxmlformats.org/officeDocument/2006/relationships/image" Target="../media/image2.jpg"/></Relationships>
</file>

<file path=ppt/slides/_rels/slide20.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3" Type="http://schemas.microsoft.com/office/2007/relationships/media" Target="../media/media3.mp3"/><Relationship Id="rId7" Type="http://schemas.openxmlformats.org/officeDocument/2006/relationships/image" Target="../media/image20.png"/><Relationship Id="rId12" Type="http://schemas.openxmlformats.org/officeDocument/2006/relationships/image" Target="../media/image25.png"/><Relationship Id="rId2" Type="http://schemas.openxmlformats.org/officeDocument/2006/relationships/audio" Target="../media/media2.wma"/><Relationship Id="rId1" Type="http://schemas.microsoft.com/office/2007/relationships/media" Target="../media/media2.wma"/><Relationship Id="rId6" Type="http://schemas.openxmlformats.org/officeDocument/2006/relationships/notesSlide" Target="../notesSlides/notesSlide3.xml"/><Relationship Id="rId11" Type="http://schemas.openxmlformats.org/officeDocument/2006/relationships/image" Target="../media/image24.png"/><Relationship Id="rId5" Type="http://schemas.openxmlformats.org/officeDocument/2006/relationships/slideLayout" Target="../slideLayouts/slideLayout7.xml"/><Relationship Id="rId15" Type="http://schemas.openxmlformats.org/officeDocument/2006/relationships/image" Target="../media/image28.png"/><Relationship Id="rId10" Type="http://schemas.openxmlformats.org/officeDocument/2006/relationships/image" Target="../media/image23.png"/><Relationship Id="rId4" Type="http://schemas.openxmlformats.org/officeDocument/2006/relationships/audio" Target="../media/media3.mp3"/><Relationship Id="rId9" Type="http://schemas.openxmlformats.org/officeDocument/2006/relationships/image" Target="../media/image22.png"/><Relationship Id="rId14" Type="http://schemas.openxmlformats.org/officeDocument/2006/relationships/image" Target="../media/image27.png"/></Relationships>
</file>

<file path=ppt/slides/_rels/slide2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2.wav"/><Relationship Id="rId7" Type="http://schemas.openxmlformats.org/officeDocument/2006/relationships/image" Target="../media/image30.png"/><Relationship Id="rId12" Type="http://schemas.openxmlformats.org/officeDocument/2006/relationships/image" Target="../media/image33.jpe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9.png"/><Relationship Id="rId11" Type="http://schemas.openxmlformats.org/officeDocument/2006/relationships/image" Target="../media/image32.png"/><Relationship Id="rId5" Type="http://schemas.openxmlformats.org/officeDocument/2006/relationships/audio" Target="../media/audio4.wav"/><Relationship Id="rId10" Type="http://schemas.openxmlformats.org/officeDocument/2006/relationships/image" Target="../media/image31.png"/><Relationship Id="rId4" Type="http://schemas.openxmlformats.org/officeDocument/2006/relationships/audio" Target="../media/audio3.wav"/><Relationship Id="rId9" Type="http://schemas.openxmlformats.org/officeDocument/2006/relationships/slide" Target="slide4.xml"/></Relationships>
</file>

<file path=ppt/slides/_rels/slide22.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audio" Target="../media/audio2.wav"/><Relationship Id="rId7" Type="http://schemas.openxmlformats.org/officeDocument/2006/relationships/image" Target="../media/image30.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9.png"/><Relationship Id="rId11" Type="http://schemas.openxmlformats.org/officeDocument/2006/relationships/image" Target="../media/image33.jpeg"/><Relationship Id="rId5" Type="http://schemas.openxmlformats.org/officeDocument/2006/relationships/audio" Target="../media/audio4.wav"/><Relationship Id="rId10" Type="http://schemas.openxmlformats.org/officeDocument/2006/relationships/image" Target="../media/image32.png"/><Relationship Id="rId4" Type="http://schemas.openxmlformats.org/officeDocument/2006/relationships/audio" Target="../media/audio3.wav"/><Relationship Id="rId9" Type="http://schemas.openxmlformats.org/officeDocument/2006/relationships/image" Target="../media/image31.png"/></Relationships>
</file>

<file path=ppt/slides/_rels/slide23.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audio" Target="../media/audio2.wav"/><Relationship Id="rId7" Type="http://schemas.openxmlformats.org/officeDocument/2006/relationships/image" Target="../media/image30.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9.png"/><Relationship Id="rId11" Type="http://schemas.openxmlformats.org/officeDocument/2006/relationships/image" Target="../media/image33.jpeg"/><Relationship Id="rId5" Type="http://schemas.openxmlformats.org/officeDocument/2006/relationships/audio" Target="../media/audio4.wav"/><Relationship Id="rId10" Type="http://schemas.openxmlformats.org/officeDocument/2006/relationships/image" Target="../media/image32.png"/><Relationship Id="rId4" Type="http://schemas.openxmlformats.org/officeDocument/2006/relationships/audio" Target="../media/audio3.wav"/><Relationship Id="rId9" Type="http://schemas.openxmlformats.org/officeDocument/2006/relationships/image" Target="../media/image31.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2.xml"/><Relationship Id="rId5" Type="http://schemas.openxmlformats.org/officeDocument/2006/relationships/slide" Target="slide4.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 Target="slide22.xml"/><Relationship Id="rId7" Type="http://schemas.openxmlformats.org/officeDocument/2006/relationships/slide" Target="slide23.xml"/><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slide" Target="slide21.xml"/><Relationship Id="rId4" Type="http://schemas.openxmlformats.org/officeDocument/2006/relationships/image" Target="../media/image8.png"/><Relationship Id="rId9" Type="http://schemas.openxmlformats.org/officeDocument/2006/relationships/image" Target="../media/image11.png"/></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14.png"/><Relationship Id="rId7" Type="http://schemas.openxmlformats.org/officeDocument/2006/relationships/diagramLayout" Target="../diagrams/layout1.xml"/><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diagramData" Target="../diagrams/data1.xml"/><Relationship Id="rId11" Type="http://schemas.openxmlformats.org/officeDocument/2006/relationships/image" Target="../media/image17.emf"/><Relationship Id="rId5" Type="http://schemas.openxmlformats.org/officeDocument/2006/relationships/image" Target="../media/image16.png"/><Relationship Id="rId10" Type="http://schemas.microsoft.com/office/2007/relationships/diagramDrawing" Target="../diagrams/drawing1.xml"/><Relationship Id="rId4" Type="http://schemas.openxmlformats.org/officeDocument/2006/relationships/image" Target="../media/image15.png"/><Relationship Id="rId9" Type="http://schemas.openxmlformats.org/officeDocument/2006/relationships/diagramColors" Target="../diagrams/colors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0" r="-10000" b="-3000"/>
          </a:stretch>
        </a:blipFill>
        <a:effectLst/>
      </p:bgPr>
    </p:bg>
    <p:spTree>
      <p:nvGrpSpPr>
        <p:cNvPr id="1" name=""/>
        <p:cNvGrpSpPr/>
        <p:nvPr/>
      </p:nvGrpSpPr>
      <p:grpSpPr>
        <a:xfrm>
          <a:off x="0" y="0"/>
          <a:ext cx="0" cy="0"/>
          <a:chOff x="0" y="0"/>
          <a:chExt cx="0" cy="0"/>
        </a:xfrm>
      </p:grpSpPr>
      <p:sp>
        <p:nvSpPr>
          <p:cNvPr id="6" name="TextBox 12"/>
          <p:cNvSpPr txBox="1">
            <a:spLocks noChangeArrowheads="1"/>
          </p:cNvSpPr>
          <p:nvPr/>
        </p:nvSpPr>
        <p:spPr bwMode="auto">
          <a:xfrm flipH="1">
            <a:off x="609600" y="1828800"/>
            <a:ext cx="8222493" cy="1131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defRPr>
                <a:solidFill>
                  <a:schemeClr val="tx1"/>
                </a:solidFill>
                <a:latin typeface="Arial" panose="020B0604020202020204" pitchFamily="34" charset="0"/>
              </a:defRPr>
            </a:lvl1pPr>
            <a:lvl2pPr marL="742950" indent="-285750" algn="l">
              <a:defRPr>
                <a:solidFill>
                  <a:schemeClr val="tx1"/>
                </a:solidFill>
                <a:latin typeface="Arial" panose="020B0604020202020204" pitchFamily="34" charset="0"/>
              </a:defRPr>
            </a:lvl2pPr>
            <a:lvl3pPr marL="1143000" indent="-228600" algn="l">
              <a:defRPr>
                <a:solidFill>
                  <a:schemeClr val="tx1"/>
                </a:solidFill>
                <a:latin typeface="Arial" panose="020B0604020202020204" pitchFamily="34" charset="0"/>
              </a:defRPr>
            </a:lvl3pPr>
            <a:lvl4pPr marL="1600200" indent="-228600" algn="l">
              <a:defRPr>
                <a:solidFill>
                  <a:schemeClr val="tx1"/>
                </a:solidFill>
                <a:latin typeface="Arial" panose="020B0604020202020204" pitchFamily="34" charset="0"/>
              </a:defRPr>
            </a:lvl4pPr>
            <a:lvl5pPr marL="2057400" indent="-228600" algn="l">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en-US" altLang="zh-CN" sz="3750" b="1" dirty="0">
                <a:solidFill>
                  <a:srgbClr val="008000"/>
                </a:solidFill>
                <a:latin typeface="Times New Roman" panose="02020603050405020304" pitchFamily="18" charset="0"/>
                <a:ea typeface="华康海报体W12" pitchFamily="81" charset="-122"/>
                <a:cs typeface="Times New Roman" panose="02020603050405020304" pitchFamily="18" charset="0"/>
              </a:rPr>
              <a:t>MÔN: </a:t>
            </a:r>
            <a:r>
              <a:rPr lang="vi-VN" altLang="zh-CN" sz="3750" b="1" dirty="0">
                <a:solidFill>
                  <a:srgbClr val="008000"/>
                </a:solidFill>
                <a:latin typeface="Times New Roman" panose="02020603050405020304" pitchFamily="18" charset="0"/>
                <a:ea typeface="华康海报体W12" pitchFamily="81" charset="-122"/>
                <a:cs typeface="Times New Roman" panose="02020603050405020304" pitchFamily="18" charset="0"/>
              </a:rPr>
              <a:t>TIẾNG VIỆT</a:t>
            </a:r>
          </a:p>
          <a:p>
            <a:pPr algn="ctr"/>
            <a:r>
              <a:rPr lang="vi-VN" altLang="zh-CN" sz="3000" b="1" dirty="0">
                <a:solidFill>
                  <a:srgbClr val="008000"/>
                </a:solidFill>
                <a:latin typeface="Times New Roman" panose="02020603050405020304" pitchFamily="18" charset="0"/>
                <a:ea typeface="华康海报体W12" pitchFamily="81" charset="-122"/>
                <a:cs typeface="Times New Roman" panose="02020603050405020304" pitchFamily="18" charset="0"/>
              </a:rPr>
              <a:t>PHÂN MÔN: LUYỆN TỪ VÀ CÂU</a:t>
            </a:r>
            <a:r>
              <a:rPr lang="en-US" altLang="zh-CN" sz="3000" b="1" dirty="0">
                <a:solidFill>
                  <a:srgbClr val="008000"/>
                </a:solidFill>
                <a:latin typeface="Times New Roman" panose="02020603050405020304" pitchFamily="18" charset="0"/>
                <a:ea typeface="华康海报体W12" pitchFamily="81" charset="-122"/>
                <a:cs typeface="Times New Roman" panose="02020603050405020304" pitchFamily="18" charset="0"/>
              </a:rPr>
              <a:t> </a:t>
            </a:r>
            <a:endParaRPr lang="zh-CN" altLang="en-US" sz="3000" b="1" dirty="0">
              <a:solidFill>
                <a:srgbClr val="008000"/>
              </a:solidFill>
              <a:latin typeface="Times New Roman" panose="02020603050405020304" pitchFamily="18" charset="0"/>
              <a:ea typeface="华康海报体W12" pitchFamily="81" charset="-122"/>
              <a:cs typeface="Times New Roman" panose="02020603050405020304" pitchFamily="18" charset="0"/>
            </a:endParaRPr>
          </a:p>
        </p:txBody>
      </p:sp>
    </p:spTree>
    <p:extLst>
      <p:ext uri="{BB962C8B-B14F-4D97-AF65-F5344CB8AC3E}">
        <p14:creationId xmlns:p14="http://schemas.microsoft.com/office/powerpoint/2010/main" val="2865762756"/>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 r="-10000"/>
          </a:stretch>
        </a:blipFill>
        <a:effectLst/>
      </p:bgPr>
    </p:bg>
    <p:spTree>
      <p:nvGrpSpPr>
        <p:cNvPr id="1" name=""/>
        <p:cNvGrpSpPr/>
        <p:nvPr/>
      </p:nvGrpSpPr>
      <p:grpSpPr>
        <a:xfrm>
          <a:off x="0" y="0"/>
          <a:ext cx="0" cy="0"/>
          <a:chOff x="0" y="0"/>
          <a:chExt cx="0" cy="0"/>
        </a:xfrm>
      </p:grpSpPr>
      <p:sp>
        <p:nvSpPr>
          <p:cNvPr id="16" name="Rectangle 15"/>
          <p:cNvSpPr>
            <a:spLocks noChangeArrowheads="1"/>
          </p:cNvSpPr>
          <p:nvPr/>
        </p:nvSpPr>
        <p:spPr bwMode="auto">
          <a:xfrm>
            <a:off x="1086731" y="2681907"/>
            <a:ext cx="607029" cy="495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p>
            <a:r>
              <a:rPr lang="en-US" altLang="en-US" sz="2625" b="1" dirty="0">
                <a:solidFill>
                  <a:schemeClr val="bg1"/>
                </a:solidFill>
                <a:latin typeface="VNI-Avo" pitchFamily="2" charset="0"/>
                <a:cs typeface="Times New Roman" pitchFamily="18" charset="0"/>
              </a:rPr>
              <a:t>4</a:t>
            </a:r>
            <a:endParaRPr lang="vi-VN" altLang="en-US" sz="2625" b="1" dirty="0">
              <a:solidFill>
                <a:schemeClr val="bg1"/>
              </a:solidFill>
              <a:latin typeface="Times New Roman" pitchFamily="18" charset="0"/>
              <a:cs typeface="Times New Roman" pitchFamily="18" charset="0"/>
            </a:endParaRPr>
          </a:p>
        </p:txBody>
      </p:sp>
      <p:sp>
        <p:nvSpPr>
          <p:cNvPr id="23" name="Rectangle 22"/>
          <p:cNvSpPr/>
          <p:nvPr/>
        </p:nvSpPr>
        <p:spPr>
          <a:xfrm>
            <a:off x="-39713" y="-65755"/>
            <a:ext cx="9144000" cy="1569660"/>
          </a:xfrm>
          <a:prstGeom prst="rect">
            <a:avLst/>
          </a:prstGeom>
        </p:spPr>
        <p:txBody>
          <a:bodyPr wrap="square">
            <a:spAutoFit/>
          </a:bodyPr>
          <a:lstStyle/>
          <a:p>
            <a:pPr algn="ctr"/>
            <a:r>
              <a:rPr lang="en-US" sz="2400" b="1"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400"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Thứ</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vi-VN"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năm</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400"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ngày</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vi-VN"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14</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400"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tháng</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4 </a:t>
            </a:r>
            <a:r>
              <a:rPr lang="en-US" sz="2400"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năm</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2022</a:t>
            </a:r>
          </a:p>
          <a:p>
            <a:pPr algn="ctr"/>
            <a:r>
              <a:rPr lang="vi-VN" sz="2400" u="sng"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Luyện từ và câu</a:t>
            </a:r>
          </a:p>
          <a:p>
            <a:pPr algn="ctr"/>
            <a:r>
              <a:rPr lang="vi-VN" sz="2400" b="1"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Ôn tập về dấu câu</a:t>
            </a:r>
          </a:p>
          <a:p>
            <a:pPr algn="ctr"/>
            <a:r>
              <a:rPr lang="vi-VN" sz="24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(Dấu ngoặc kép)</a:t>
            </a:r>
            <a:endParaRPr lang="en-US" sz="24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endParaRPr>
          </a:p>
        </p:txBody>
      </p:sp>
      <p:sp>
        <p:nvSpPr>
          <p:cNvPr id="7" name="Text Box 6"/>
          <p:cNvSpPr txBox="1">
            <a:spLocks noChangeArrowheads="1"/>
          </p:cNvSpPr>
          <p:nvPr/>
        </p:nvSpPr>
        <p:spPr bwMode="auto">
          <a:xfrm>
            <a:off x="152400" y="1447800"/>
            <a:ext cx="8839200"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50000"/>
              </a:spcBef>
              <a:buFontTx/>
              <a:buNone/>
            </a:pPr>
            <a:r>
              <a:rPr lang="vi-VN" sz="3000" b="1" dirty="0">
                <a:solidFill>
                  <a:srgbClr val="002060"/>
                </a:solidFill>
                <a:latin typeface="+mj-lt"/>
              </a:rPr>
              <a:t>     2. Có thể đặt dấu ngoặc kép vào những chỗ thích hợp để đánh dấu những từ ngữ được dùng với ý nghĩa đặc biệt trong đoạn văn sau:</a:t>
            </a:r>
          </a:p>
        </p:txBody>
      </p:sp>
      <p:sp>
        <p:nvSpPr>
          <p:cNvPr id="8" name="Text Box 11"/>
          <p:cNvSpPr txBox="1">
            <a:spLocks noChangeArrowheads="1"/>
          </p:cNvSpPr>
          <p:nvPr/>
        </p:nvSpPr>
        <p:spPr bwMode="auto">
          <a:xfrm>
            <a:off x="41567" y="3057733"/>
            <a:ext cx="9178955" cy="353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50000"/>
              </a:spcBef>
              <a:buFontTx/>
              <a:buNone/>
            </a:pPr>
            <a:r>
              <a:rPr lang="vi-VN" dirty="0">
                <a:solidFill>
                  <a:srgbClr val="002060"/>
                </a:solidFill>
                <a:latin typeface="+mj-lt"/>
              </a:rPr>
              <a:t>     </a:t>
            </a:r>
            <a:r>
              <a:rPr lang="vi-VN" sz="3200" b="1" dirty="0">
                <a:solidFill>
                  <a:srgbClr val="002060"/>
                </a:solidFill>
                <a:latin typeface="+mj-lt"/>
              </a:rPr>
              <a:t>Lớp chúng tôi tổ chức cuộc bình chọn  Người giàu có nhất.  Đoạt danh hiệu trong cuộc thi này là cậu Long, bạn thân nhất của tôi. Cậu ta có cả một  gia tài  khổng lồ về sách các loại: sách bách khoa tri thức học sinh, từ điển tiếng Anh, sách bài tập toán và tiếng Việt, sách dạy chơi cờ vua, sách dạy tập y-ô-ga, sách dạy chơi đàn oóc...</a:t>
            </a:r>
          </a:p>
        </p:txBody>
      </p:sp>
    </p:spTree>
    <p:extLst>
      <p:ext uri="{BB962C8B-B14F-4D97-AF65-F5344CB8AC3E}">
        <p14:creationId xmlns:p14="http://schemas.microsoft.com/office/powerpoint/2010/main" val="3497730897"/>
      </p:ext>
    </p:extLst>
  </p:cSld>
  <p:clrMapOvr>
    <a:masterClrMapping/>
  </p:clrMapOvr>
  <p:transition spd="slow">
    <p:randomBar dir="vert"/>
  </p:transition>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 r="-10000"/>
          </a:stretch>
        </a:blipFill>
        <a:effectLst/>
      </p:bgPr>
    </p:bg>
    <p:spTree>
      <p:nvGrpSpPr>
        <p:cNvPr id="1" name=""/>
        <p:cNvGrpSpPr/>
        <p:nvPr/>
      </p:nvGrpSpPr>
      <p:grpSpPr>
        <a:xfrm>
          <a:off x="0" y="0"/>
          <a:ext cx="0" cy="0"/>
          <a:chOff x="0" y="0"/>
          <a:chExt cx="0" cy="0"/>
        </a:xfrm>
      </p:grpSpPr>
      <p:sp>
        <p:nvSpPr>
          <p:cNvPr id="16" name="Rectangle 15"/>
          <p:cNvSpPr>
            <a:spLocks noChangeArrowheads="1"/>
          </p:cNvSpPr>
          <p:nvPr/>
        </p:nvSpPr>
        <p:spPr bwMode="auto">
          <a:xfrm>
            <a:off x="1086731" y="2681907"/>
            <a:ext cx="607029" cy="495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p>
            <a:r>
              <a:rPr lang="en-US" altLang="en-US" sz="2625" b="1" dirty="0">
                <a:solidFill>
                  <a:schemeClr val="bg1"/>
                </a:solidFill>
                <a:latin typeface="VNI-Avo" pitchFamily="2" charset="0"/>
                <a:cs typeface="Times New Roman" pitchFamily="18" charset="0"/>
              </a:rPr>
              <a:t>4</a:t>
            </a:r>
            <a:endParaRPr lang="vi-VN" altLang="en-US" sz="2625" b="1" dirty="0">
              <a:solidFill>
                <a:schemeClr val="bg1"/>
              </a:solidFill>
              <a:latin typeface="Times New Roman" pitchFamily="18" charset="0"/>
              <a:cs typeface="Times New Roman" pitchFamily="18" charset="0"/>
            </a:endParaRPr>
          </a:p>
        </p:txBody>
      </p:sp>
      <p:sp>
        <p:nvSpPr>
          <p:cNvPr id="23" name="Rectangle 22"/>
          <p:cNvSpPr/>
          <p:nvPr/>
        </p:nvSpPr>
        <p:spPr>
          <a:xfrm>
            <a:off x="-39713" y="-65755"/>
            <a:ext cx="9144000" cy="1569660"/>
          </a:xfrm>
          <a:prstGeom prst="rect">
            <a:avLst/>
          </a:prstGeom>
        </p:spPr>
        <p:txBody>
          <a:bodyPr wrap="square">
            <a:spAutoFit/>
          </a:bodyPr>
          <a:lstStyle/>
          <a:p>
            <a:pPr algn="ctr"/>
            <a:r>
              <a:rPr lang="en-US" sz="2400" b="1"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400"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Thứ</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vi-VN"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năm</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400"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ngày</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vi-VN"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14</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400"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tháng</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4 </a:t>
            </a:r>
            <a:r>
              <a:rPr lang="en-US" sz="2400"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năm</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2022</a:t>
            </a:r>
          </a:p>
          <a:p>
            <a:pPr algn="ctr"/>
            <a:r>
              <a:rPr lang="vi-VN" sz="2400" u="sng"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Luyện từ và câu</a:t>
            </a:r>
          </a:p>
          <a:p>
            <a:pPr algn="ctr"/>
            <a:r>
              <a:rPr lang="vi-VN" sz="2400" b="1"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Ôn tập về dấu câu</a:t>
            </a:r>
          </a:p>
          <a:p>
            <a:pPr algn="ctr"/>
            <a:r>
              <a:rPr lang="vi-VN" sz="24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(Dấu ngoặc kép)</a:t>
            </a:r>
            <a:endParaRPr lang="en-US" sz="24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endParaRPr>
          </a:p>
        </p:txBody>
      </p:sp>
      <p:sp>
        <p:nvSpPr>
          <p:cNvPr id="7" name="Text Box 6"/>
          <p:cNvSpPr txBox="1">
            <a:spLocks noChangeArrowheads="1"/>
          </p:cNvSpPr>
          <p:nvPr/>
        </p:nvSpPr>
        <p:spPr bwMode="auto">
          <a:xfrm>
            <a:off x="152400" y="1447800"/>
            <a:ext cx="8839200"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50000"/>
              </a:spcBef>
              <a:buFontTx/>
              <a:buNone/>
            </a:pPr>
            <a:r>
              <a:rPr lang="vi-VN" sz="3000" b="1" dirty="0">
                <a:solidFill>
                  <a:srgbClr val="002060"/>
                </a:solidFill>
                <a:latin typeface="+mj-lt"/>
              </a:rPr>
              <a:t>     2. Có thể </a:t>
            </a:r>
            <a:r>
              <a:rPr lang="vi-VN" sz="3000" b="1" u="sng" dirty="0">
                <a:solidFill>
                  <a:srgbClr val="002060"/>
                </a:solidFill>
                <a:uFill>
                  <a:solidFill>
                    <a:srgbClr val="FF0000"/>
                  </a:solidFill>
                </a:uFill>
                <a:latin typeface="+mj-lt"/>
              </a:rPr>
              <a:t>đặt dấu ngoặc kép</a:t>
            </a:r>
            <a:r>
              <a:rPr lang="vi-VN" sz="3000" b="1" dirty="0">
                <a:solidFill>
                  <a:srgbClr val="002060"/>
                </a:solidFill>
                <a:latin typeface="+mj-lt"/>
              </a:rPr>
              <a:t> vào những chỗ thích hợp để </a:t>
            </a:r>
            <a:r>
              <a:rPr lang="vi-VN" sz="3000" b="1" u="sng" dirty="0">
                <a:solidFill>
                  <a:srgbClr val="002060"/>
                </a:solidFill>
                <a:uFill>
                  <a:solidFill>
                    <a:srgbClr val="FF0000"/>
                  </a:solidFill>
                </a:uFill>
                <a:latin typeface="+mj-lt"/>
              </a:rPr>
              <a:t>đánh dấu những từ ngữ được dùng với ý nghĩa đặc biệt</a:t>
            </a:r>
            <a:r>
              <a:rPr lang="vi-VN" sz="3000" b="1" dirty="0">
                <a:solidFill>
                  <a:srgbClr val="002060"/>
                </a:solidFill>
                <a:latin typeface="+mj-lt"/>
              </a:rPr>
              <a:t> trong đoạn văn sau:</a:t>
            </a:r>
          </a:p>
        </p:txBody>
      </p:sp>
      <p:sp>
        <p:nvSpPr>
          <p:cNvPr id="8" name="Text Box 11"/>
          <p:cNvSpPr txBox="1">
            <a:spLocks noChangeArrowheads="1"/>
          </p:cNvSpPr>
          <p:nvPr/>
        </p:nvSpPr>
        <p:spPr bwMode="auto">
          <a:xfrm>
            <a:off x="41567" y="3057733"/>
            <a:ext cx="9178955" cy="353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50000"/>
              </a:spcBef>
              <a:buFontTx/>
              <a:buNone/>
            </a:pPr>
            <a:r>
              <a:rPr lang="vi-VN" dirty="0">
                <a:solidFill>
                  <a:srgbClr val="002060"/>
                </a:solidFill>
                <a:latin typeface="+mj-lt"/>
              </a:rPr>
              <a:t>     </a:t>
            </a:r>
            <a:r>
              <a:rPr lang="vi-VN" sz="3200" b="1" dirty="0">
                <a:solidFill>
                  <a:srgbClr val="002060"/>
                </a:solidFill>
                <a:latin typeface="+mj-lt"/>
              </a:rPr>
              <a:t>Lớp chúng tôi tổ chức cuộc bình chọn  Người giàu có nhất.  Đoạt danh hiệu trong cuộc thi này là cậu Long, bạn thân nhất của tôi. Cậu ta có cả một  gia tài  khổng lồ về sách các loại: sách bách khoa tri thức học sinh, từ điển tiếng Anh, sách bài tập toán và tiếng Việt, sách dạy chơi cờ vua, sách dạy tập y-ô-ga, sách dạy chơi đàn oóc...</a:t>
            </a:r>
          </a:p>
        </p:txBody>
      </p:sp>
    </p:spTree>
    <p:extLst>
      <p:ext uri="{BB962C8B-B14F-4D97-AF65-F5344CB8AC3E}">
        <p14:creationId xmlns:p14="http://schemas.microsoft.com/office/powerpoint/2010/main" val="501210505"/>
      </p:ext>
    </p:extLst>
  </p:cSld>
  <p:clrMapOvr>
    <a:masterClrMapping/>
  </p:clrMapOvr>
  <p:transition spd="slow">
    <p:randomBar dir="vert"/>
  </p:transition>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 r="-10000"/>
          </a:stretch>
        </a:blipFill>
        <a:effectLst/>
      </p:bgPr>
    </p:bg>
    <p:spTree>
      <p:nvGrpSpPr>
        <p:cNvPr id="1" name=""/>
        <p:cNvGrpSpPr/>
        <p:nvPr/>
      </p:nvGrpSpPr>
      <p:grpSpPr>
        <a:xfrm>
          <a:off x="0" y="0"/>
          <a:ext cx="0" cy="0"/>
          <a:chOff x="0" y="0"/>
          <a:chExt cx="0" cy="0"/>
        </a:xfrm>
      </p:grpSpPr>
      <p:sp>
        <p:nvSpPr>
          <p:cNvPr id="16" name="Rectangle 15"/>
          <p:cNvSpPr>
            <a:spLocks noChangeArrowheads="1"/>
          </p:cNvSpPr>
          <p:nvPr/>
        </p:nvSpPr>
        <p:spPr bwMode="auto">
          <a:xfrm>
            <a:off x="1086731" y="2681907"/>
            <a:ext cx="607029" cy="495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p>
            <a:r>
              <a:rPr lang="en-US" altLang="en-US" sz="2625" b="1" dirty="0">
                <a:solidFill>
                  <a:schemeClr val="bg1"/>
                </a:solidFill>
                <a:latin typeface="VNI-Avo" pitchFamily="2" charset="0"/>
                <a:cs typeface="Times New Roman" pitchFamily="18" charset="0"/>
              </a:rPr>
              <a:t>4</a:t>
            </a:r>
            <a:endParaRPr lang="vi-VN" altLang="en-US" sz="2625" b="1" dirty="0">
              <a:solidFill>
                <a:schemeClr val="bg1"/>
              </a:solidFill>
              <a:latin typeface="Times New Roman" pitchFamily="18" charset="0"/>
              <a:cs typeface="Times New Roman" pitchFamily="18" charset="0"/>
            </a:endParaRPr>
          </a:p>
        </p:txBody>
      </p:sp>
      <p:sp>
        <p:nvSpPr>
          <p:cNvPr id="23" name="Rectangle 22"/>
          <p:cNvSpPr/>
          <p:nvPr/>
        </p:nvSpPr>
        <p:spPr>
          <a:xfrm>
            <a:off x="-39713" y="-65755"/>
            <a:ext cx="9144000" cy="1569660"/>
          </a:xfrm>
          <a:prstGeom prst="rect">
            <a:avLst/>
          </a:prstGeom>
        </p:spPr>
        <p:txBody>
          <a:bodyPr wrap="square">
            <a:spAutoFit/>
          </a:bodyPr>
          <a:lstStyle/>
          <a:p>
            <a:pPr algn="ctr"/>
            <a:r>
              <a:rPr lang="en-US" sz="2400" b="1"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400"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Thứ</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vi-VN"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năm</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400"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ngày</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vi-VN"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14</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400"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tháng</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4 </a:t>
            </a:r>
            <a:r>
              <a:rPr lang="en-US" sz="2400"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năm</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2022</a:t>
            </a:r>
          </a:p>
          <a:p>
            <a:pPr algn="ctr"/>
            <a:r>
              <a:rPr lang="vi-VN" sz="2400" u="sng"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Luyện từ và câu</a:t>
            </a:r>
          </a:p>
          <a:p>
            <a:pPr algn="ctr"/>
            <a:r>
              <a:rPr lang="vi-VN" sz="2400" b="1"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Ôn tập về dấu câu</a:t>
            </a:r>
          </a:p>
          <a:p>
            <a:pPr algn="ctr"/>
            <a:r>
              <a:rPr lang="vi-VN" sz="24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(Dấu ngoặc kép)</a:t>
            </a:r>
            <a:endParaRPr lang="en-US" sz="24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endParaRPr>
          </a:p>
        </p:txBody>
      </p:sp>
      <p:sp>
        <p:nvSpPr>
          <p:cNvPr id="7" name="Text Box 6"/>
          <p:cNvSpPr txBox="1">
            <a:spLocks noChangeArrowheads="1"/>
          </p:cNvSpPr>
          <p:nvPr/>
        </p:nvSpPr>
        <p:spPr bwMode="auto">
          <a:xfrm>
            <a:off x="152400" y="1447800"/>
            <a:ext cx="8839200"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50000"/>
              </a:spcBef>
              <a:buFontTx/>
              <a:buNone/>
            </a:pPr>
            <a:r>
              <a:rPr lang="vi-VN" sz="3000" b="1" dirty="0">
                <a:solidFill>
                  <a:srgbClr val="002060"/>
                </a:solidFill>
                <a:latin typeface="+mj-lt"/>
              </a:rPr>
              <a:t>     2. Có thể </a:t>
            </a:r>
            <a:r>
              <a:rPr lang="vi-VN" sz="3000" b="1" u="sng" dirty="0">
                <a:solidFill>
                  <a:srgbClr val="002060"/>
                </a:solidFill>
                <a:uFill>
                  <a:solidFill>
                    <a:srgbClr val="FF0000"/>
                  </a:solidFill>
                </a:uFill>
                <a:latin typeface="+mj-lt"/>
              </a:rPr>
              <a:t>đặt dấu ngoặc kép</a:t>
            </a:r>
            <a:r>
              <a:rPr lang="vi-VN" sz="3000" b="1" dirty="0">
                <a:solidFill>
                  <a:srgbClr val="002060"/>
                </a:solidFill>
                <a:latin typeface="+mj-lt"/>
              </a:rPr>
              <a:t> vào những chỗ thích hợp để </a:t>
            </a:r>
            <a:r>
              <a:rPr lang="vi-VN" sz="3000" b="1" u="sng" dirty="0">
                <a:solidFill>
                  <a:srgbClr val="002060"/>
                </a:solidFill>
                <a:uFill>
                  <a:solidFill>
                    <a:srgbClr val="FF0000"/>
                  </a:solidFill>
                </a:uFill>
                <a:latin typeface="+mj-lt"/>
              </a:rPr>
              <a:t>đánh dấu những từ ngữ được dùng với ý nghĩa đặc biệt</a:t>
            </a:r>
            <a:r>
              <a:rPr lang="vi-VN" sz="3000" b="1" dirty="0">
                <a:solidFill>
                  <a:srgbClr val="002060"/>
                </a:solidFill>
                <a:latin typeface="+mj-lt"/>
              </a:rPr>
              <a:t> trong đoạn văn sau:</a:t>
            </a:r>
          </a:p>
        </p:txBody>
      </p:sp>
      <p:sp>
        <p:nvSpPr>
          <p:cNvPr id="8" name="Text Box 11"/>
          <p:cNvSpPr txBox="1">
            <a:spLocks noChangeArrowheads="1"/>
          </p:cNvSpPr>
          <p:nvPr/>
        </p:nvSpPr>
        <p:spPr bwMode="auto">
          <a:xfrm>
            <a:off x="41567" y="3057733"/>
            <a:ext cx="9178955" cy="353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50000"/>
              </a:spcBef>
              <a:buFontTx/>
              <a:buNone/>
            </a:pPr>
            <a:r>
              <a:rPr lang="vi-VN" dirty="0">
                <a:solidFill>
                  <a:srgbClr val="002060"/>
                </a:solidFill>
                <a:latin typeface="+mj-lt"/>
              </a:rPr>
              <a:t>     </a:t>
            </a:r>
            <a:r>
              <a:rPr lang="vi-VN" sz="3200" b="1" dirty="0">
                <a:solidFill>
                  <a:srgbClr val="002060"/>
                </a:solidFill>
                <a:latin typeface="+mj-lt"/>
              </a:rPr>
              <a:t>Lớp chúng tôi tổ chức cuộc bình chọn  </a:t>
            </a:r>
            <a:r>
              <a:rPr lang="vi-VN" sz="3200" b="1" u="sng" dirty="0">
                <a:solidFill>
                  <a:srgbClr val="002060"/>
                </a:solidFill>
                <a:uFill>
                  <a:solidFill>
                    <a:srgbClr val="FF0000"/>
                  </a:solidFill>
                </a:uFill>
                <a:latin typeface="+mj-lt"/>
              </a:rPr>
              <a:t>Người giàu có nhất</a:t>
            </a:r>
            <a:r>
              <a:rPr lang="vi-VN" sz="3200" b="1" dirty="0">
                <a:solidFill>
                  <a:srgbClr val="002060"/>
                </a:solidFill>
                <a:latin typeface="+mj-lt"/>
              </a:rPr>
              <a:t>.  Đoạt danh hiệu trong cuộc thi này là cậu Long, bạn thân nhất của tôi. Cậu ta có cả một  </a:t>
            </a:r>
            <a:r>
              <a:rPr lang="vi-VN" sz="3200" b="1" u="sng" dirty="0">
                <a:solidFill>
                  <a:srgbClr val="002060"/>
                </a:solidFill>
                <a:uFill>
                  <a:solidFill>
                    <a:srgbClr val="FF0000"/>
                  </a:solidFill>
                </a:uFill>
                <a:latin typeface="+mj-lt"/>
              </a:rPr>
              <a:t>gia tài</a:t>
            </a:r>
            <a:r>
              <a:rPr lang="vi-VN" sz="3200" b="1" dirty="0">
                <a:solidFill>
                  <a:srgbClr val="002060"/>
                </a:solidFill>
                <a:uFill>
                  <a:solidFill>
                    <a:srgbClr val="FF0000"/>
                  </a:solidFill>
                </a:uFill>
                <a:latin typeface="+mj-lt"/>
              </a:rPr>
              <a:t>  </a:t>
            </a:r>
            <a:r>
              <a:rPr lang="vi-VN" sz="3200" b="1" dirty="0">
                <a:solidFill>
                  <a:srgbClr val="002060"/>
                </a:solidFill>
                <a:latin typeface="+mj-lt"/>
              </a:rPr>
              <a:t>khổng lồ về sách các loại: sách bách khoa tri thức học sinh, từ điển tiếng Anh, sách bài tập toán và tiếng Việt, sách dạy chơi cờ vua, sách dạy tập y-ô-ga, sách dạy chơi đàn oóc...</a:t>
            </a:r>
          </a:p>
        </p:txBody>
      </p:sp>
      <p:sp>
        <p:nvSpPr>
          <p:cNvPr id="6" name="TextBox 5"/>
          <p:cNvSpPr txBox="1"/>
          <p:nvPr/>
        </p:nvSpPr>
        <p:spPr>
          <a:xfrm>
            <a:off x="6982690" y="2938983"/>
            <a:ext cx="475845" cy="646331"/>
          </a:xfrm>
          <a:prstGeom prst="rect">
            <a:avLst/>
          </a:prstGeom>
          <a:noFill/>
        </p:spPr>
        <p:txBody>
          <a:bodyPr wrap="square" rtlCol="0">
            <a:spAutoFit/>
          </a:bodyPr>
          <a:lstStyle/>
          <a:p>
            <a:r>
              <a:rPr lang="en-US" sz="3600" b="1" dirty="0">
                <a:solidFill>
                  <a:srgbClr val="FF0000"/>
                </a:solidFill>
                <a:latin typeface="Times New Roman" panose="02020603050405020304" pitchFamily="18" charset="0"/>
                <a:cs typeface="Times New Roman" panose="02020603050405020304" pitchFamily="18" charset="0"/>
              </a:rPr>
              <a:t>“</a:t>
            </a:r>
            <a:endParaRPr lang="en-US" sz="3600" dirty="0">
              <a:solidFill>
                <a:srgbClr val="FF0000"/>
              </a:solidFill>
              <a:latin typeface="Times New Roman" panose="02020603050405020304" pitchFamily="18" charset="0"/>
              <a:cs typeface="Times New Roman" panose="02020603050405020304" pitchFamily="18" charset="0"/>
            </a:endParaRPr>
          </a:p>
        </p:txBody>
      </p:sp>
      <p:sp>
        <p:nvSpPr>
          <p:cNvPr id="9" name="TextBox 8"/>
          <p:cNvSpPr txBox="1"/>
          <p:nvPr/>
        </p:nvSpPr>
        <p:spPr>
          <a:xfrm>
            <a:off x="2154385" y="3488330"/>
            <a:ext cx="607029" cy="646331"/>
          </a:xfrm>
          <a:prstGeom prst="rect">
            <a:avLst/>
          </a:prstGeom>
          <a:noFill/>
        </p:spPr>
        <p:txBody>
          <a:bodyPr wrap="square" rtlCol="0">
            <a:spAutoFit/>
          </a:bodyPr>
          <a:lstStyle/>
          <a:p>
            <a:r>
              <a:rPr lang="en-US" sz="3600" b="1" dirty="0">
                <a:solidFill>
                  <a:srgbClr val="FF0000"/>
                </a:solidFill>
                <a:uFill>
                  <a:solidFill>
                    <a:srgbClr val="FF0000"/>
                  </a:solidFill>
                </a:uFill>
                <a:latin typeface="Times New Roman" panose="02020603050405020304" pitchFamily="18" charset="0"/>
                <a:cs typeface="Times New Roman" panose="02020603050405020304" pitchFamily="18" charset="0"/>
              </a:rPr>
              <a:t>”</a:t>
            </a:r>
            <a:endParaRPr lang="en-US" sz="3600" dirty="0">
              <a:solidFill>
                <a:srgbClr val="FF0000"/>
              </a:solidFill>
              <a:latin typeface="Times New Roman" panose="02020603050405020304" pitchFamily="18" charset="0"/>
              <a:cs typeface="Times New Roman" panose="02020603050405020304" pitchFamily="18" charset="0"/>
            </a:endParaRPr>
          </a:p>
        </p:txBody>
      </p:sp>
      <p:sp>
        <p:nvSpPr>
          <p:cNvPr id="10" name="TextBox 9"/>
          <p:cNvSpPr txBox="1"/>
          <p:nvPr/>
        </p:nvSpPr>
        <p:spPr>
          <a:xfrm>
            <a:off x="-113233" y="4438683"/>
            <a:ext cx="475845" cy="646331"/>
          </a:xfrm>
          <a:prstGeom prst="rect">
            <a:avLst/>
          </a:prstGeom>
          <a:noFill/>
        </p:spPr>
        <p:txBody>
          <a:bodyPr wrap="square" rtlCol="0">
            <a:spAutoFit/>
          </a:bodyPr>
          <a:lstStyle/>
          <a:p>
            <a:r>
              <a:rPr lang="en-US" sz="3600" b="1" dirty="0">
                <a:solidFill>
                  <a:srgbClr val="FF0000"/>
                </a:solidFill>
                <a:latin typeface="Times New Roman" panose="02020603050405020304" pitchFamily="18" charset="0"/>
                <a:cs typeface="Times New Roman" panose="02020603050405020304" pitchFamily="18" charset="0"/>
              </a:rPr>
              <a:t>“</a:t>
            </a:r>
            <a:endParaRPr lang="en-US" sz="3600" dirty="0">
              <a:solidFill>
                <a:srgbClr val="FF0000"/>
              </a:solidFill>
              <a:latin typeface="Times New Roman" panose="02020603050405020304" pitchFamily="18" charset="0"/>
              <a:cs typeface="Times New Roman" panose="02020603050405020304" pitchFamily="18" charset="0"/>
            </a:endParaRPr>
          </a:p>
        </p:txBody>
      </p:sp>
      <p:sp>
        <p:nvSpPr>
          <p:cNvPr id="11" name="TextBox 10"/>
          <p:cNvSpPr txBox="1"/>
          <p:nvPr/>
        </p:nvSpPr>
        <p:spPr>
          <a:xfrm>
            <a:off x="1086731" y="4459069"/>
            <a:ext cx="607029" cy="646331"/>
          </a:xfrm>
          <a:prstGeom prst="rect">
            <a:avLst/>
          </a:prstGeom>
          <a:noFill/>
        </p:spPr>
        <p:txBody>
          <a:bodyPr wrap="square" rtlCol="0">
            <a:spAutoFit/>
          </a:bodyPr>
          <a:lstStyle/>
          <a:p>
            <a:r>
              <a:rPr lang="en-US" sz="3600" b="1" dirty="0">
                <a:solidFill>
                  <a:srgbClr val="FF0000"/>
                </a:solidFill>
                <a:uFill>
                  <a:solidFill>
                    <a:srgbClr val="FF0000"/>
                  </a:solidFill>
                </a:uFill>
                <a:latin typeface="Times New Roman" panose="02020603050405020304" pitchFamily="18" charset="0"/>
                <a:cs typeface="Times New Roman" panose="02020603050405020304" pitchFamily="18" charset="0"/>
              </a:rPr>
              <a:t>”</a:t>
            </a:r>
            <a:endParaRPr lang="en-US" sz="36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633155"/>
      </p:ext>
    </p:extLst>
  </p:cSld>
  <p:clrMapOvr>
    <a:masterClrMapping/>
  </p:clrMapOvr>
  <p:transition spd="slow">
    <p:randomBar dir="ver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4"/>
          <p:cNvPicPr>
            <a:picLocks noChangeAspect="1"/>
          </p:cNvPicPr>
          <p:nvPr/>
        </p:nvPicPr>
        <p:blipFill rotWithShape="1">
          <a:blip r:embed="rId2" cstate="print">
            <a:extLst>
              <a:ext uri="{28A0092B-C50C-407E-A947-70E740481C1C}">
                <a14:useLocalDpi xmlns:a14="http://schemas.microsoft.com/office/drawing/2010/main" val="0"/>
              </a:ext>
            </a:extLst>
          </a:blip>
          <a:srcRect t="19208" b="10907"/>
          <a:stretch/>
        </p:blipFill>
        <p:spPr>
          <a:xfrm>
            <a:off x="749721" y="5732375"/>
            <a:ext cx="6489281" cy="1125627"/>
          </a:xfrm>
          <a:prstGeom prst="rect">
            <a:avLst/>
          </a:prstGeom>
        </p:spPr>
      </p:pic>
      <p:pic>
        <p:nvPicPr>
          <p:cNvPr id="8" name="6"/>
          <p:cNvPicPr>
            <a:picLocks noChangeAspect="1"/>
          </p:cNvPicPr>
          <p:nvPr/>
        </p:nvPicPr>
        <p:blipFill rotWithShape="1">
          <a:blip r:embed="rId3" cstate="print">
            <a:extLst>
              <a:ext uri="{28A0092B-C50C-407E-A947-70E740481C1C}">
                <a14:useLocalDpi xmlns:a14="http://schemas.microsoft.com/office/drawing/2010/main" val="0"/>
              </a:ext>
            </a:extLst>
          </a:blip>
          <a:srcRect l="52800" t="40296"/>
          <a:stretch/>
        </p:blipFill>
        <p:spPr>
          <a:xfrm>
            <a:off x="6681109" y="5603321"/>
            <a:ext cx="2462893" cy="1254681"/>
          </a:xfrm>
          <a:prstGeom prst="rect">
            <a:avLst/>
          </a:prstGeom>
        </p:spPr>
      </p:pic>
      <p:pic>
        <p:nvPicPr>
          <p:cNvPr id="10" name="5"/>
          <p:cNvPicPr>
            <a:picLocks noChangeAspect="1"/>
          </p:cNvPicPr>
          <p:nvPr/>
        </p:nvPicPr>
        <p:blipFill rotWithShape="1">
          <a:blip r:embed="rId4" cstate="print">
            <a:extLst>
              <a:ext uri="{28A0092B-C50C-407E-A947-70E740481C1C}">
                <a14:useLocalDpi xmlns:a14="http://schemas.microsoft.com/office/drawing/2010/main" val="0"/>
              </a:ext>
            </a:extLst>
          </a:blip>
          <a:srcRect l="38581" t="24563" r="40933" b="26282"/>
          <a:stretch/>
        </p:blipFill>
        <p:spPr>
          <a:xfrm flipH="1">
            <a:off x="-39713" y="4800221"/>
            <a:ext cx="1524587" cy="2057781"/>
          </a:xfrm>
          <a:prstGeom prst="rect">
            <a:avLst/>
          </a:prstGeom>
        </p:spPr>
      </p:pic>
      <p:pic>
        <p:nvPicPr>
          <p:cNvPr id="14" name="3"/>
          <p:cNvPicPr>
            <a:picLocks noChangeAspect="1"/>
          </p:cNvPicPr>
          <p:nvPr/>
        </p:nvPicPr>
        <p:blipFill rotWithShape="1">
          <a:blip r:embed="rId5" cstate="print">
            <a:extLst>
              <a:ext uri="{28A0092B-C50C-407E-A947-70E740481C1C}">
                <a14:useLocalDpi xmlns:a14="http://schemas.microsoft.com/office/drawing/2010/main" val="0"/>
              </a:ext>
            </a:extLst>
          </a:blip>
          <a:srcRect l="32988" t="21865" r="34023" b="21941"/>
          <a:stretch/>
        </p:blipFill>
        <p:spPr>
          <a:xfrm rot="11458889">
            <a:off x="1292340" y="5394044"/>
            <a:ext cx="890772" cy="853528"/>
          </a:xfrm>
          <a:prstGeom prst="rect">
            <a:avLst/>
          </a:prstGeom>
        </p:spPr>
      </p:pic>
      <p:sp>
        <p:nvSpPr>
          <p:cNvPr id="26" name="Rectangle 25"/>
          <p:cNvSpPr/>
          <p:nvPr/>
        </p:nvSpPr>
        <p:spPr>
          <a:xfrm>
            <a:off x="-39713" y="-65755"/>
            <a:ext cx="9144000" cy="1569660"/>
          </a:xfrm>
          <a:prstGeom prst="rect">
            <a:avLst/>
          </a:prstGeom>
        </p:spPr>
        <p:txBody>
          <a:bodyPr wrap="square">
            <a:spAutoFit/>
          </a:bodyPr>
          <a:lstStyle/>
          <a:p>
            <a:pPr algn="ctr"/>
            <a:r>
              <a:rPr lang="en-US" sz="2400" b="1"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400"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Thứ</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vi-VN"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năm</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400"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ngày</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vi-VN"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14</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400"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tháng</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4 </a:t>
            </a:r>
            <a:r>
              <a:rPr lang="en-US" sz="2400"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năm</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2022</a:t>
            </a:r>
          </a:p>
          <a:p>
            <a:pPr algn="ctr"/>
            <a:r>
              <a:rPr lang="vi-VN" sz="2400" u="sng"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Luyện từ và câu</a:t>
            </a:r>
          </a:p>
          <a:p>
            <a:pPr algn="ctr"/>
            <a:r>
              <a:rPr lang="vi-VN" sz="2400" b="1"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Ôn tập về dấu câu</a:t>
            </a:r>
          </a:p>
          <a:p>
            <a:pPr algn="ctr"/>
            <a:r>
              <a:rPr lang="vi-VN" sz="24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(Dấu ngoặc kép)</a:t>
            </a:r>
            <a:endParaRPr lang="en-US" sz="24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endParaRPr>
          </a:p>
        </p:txBody>
      </p:sp>
      <p:graphicFrame>
        <p:nvGraphicFramePr>
          <p:cNvPr id="31" name="Content Placeholder 3"/>
          <p:cNvGraphicFramePr>
            <a:graphicFrameLocks/>
          </p:cNvGraphicFramePr>
          <p:nvPr/>
        </p:nvGraphicFramePr>
        <p:xfrm>
          <a:off x="678479" y="1600200"/>
          <a:ext cx="7932123" cy="50292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pSp>
        <p:nvGrpSpPr>
          <p:cNvPr id="9" name="Group 8"/>
          <p:cNvGrpSpPr/>
          <p:nvPr/>
        </p:nvGrpSpPr>
        <p:grpSpPr>
          <a:xfrm>
            <a:off x="3933540" y="3750197"/>
            <a:ext cx="4416368" cy="2903175"/>
            <a:chOff x="4346631" y="458158"/>
            <a:chExt cx="4416368" cy="2903175"/>
          </a:xfrm>
        </p:grpSpPr>
        <p:sp>
          <p:nvSpPr>
            <p:cNvPr id="11" name="Rectangle 10"/>
            <p:cNvSpPr/>
            <p:nvPr/>
          </p:nvSpPr>
          <p:spPr>
            <a:xfrm>
              <a:off x="4852306" y="1752600"/>
              <a:ext cx="3910693" cy="160873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 name="Rectangle 11"/>
            <p:cNvSpPr/>
            <p:nvPr/>
          </p:nvSpPr>
          <p:spPr>
            <a:xfrm rot="19447387">
              <a:off x="4346631" y="458158"/>
              <a:ext cx="47262" cy="1579727"/>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pic>
        <p:nvPicPr>
          <p:cNvPr id="13" name="图片 18"/>
          <p:cNvPicPr>
            <a:picLocks noChangeAspect="1"/>
          </p:cNvPicPr>
          <p:nvPr/>
        </p:nvPicPr>
        <p:blipFill>
          <a:blip r:embed="rId11"/>
          <a:stretch>
            <a:fillRect/>
          </a:stretch>
        </p:blipFill>
        <p:spPr>
          <a:xfrm rot="20384244" flipH="1">
            <a:off x="8148639" y="129930"/>
            <a:ext cx="1026742" cy="1546849"/>
          </a:xfrm>
          <a:prstGeom prst="rect">
            <a:avLst/>
          </a:prstGeom>
        </p:spPr>
      </p:pic>
    </p:spTree>
    <p:extLst>
      <p:ext uri="{BB962C8B-B14F-4D97-AF65-F5344CB8AC3E}">
        <p14:creationId xmlns:p14="http://schemas.microsoft.com/office/powerpoint/2010/main" val="4088529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inVertical)">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nodeType="clickEffect">
                                  <p:stCondLst>
                                    <p:cond delay="0"/>
                                  </p:stCondLst>
                                  <p:childTnLst>
                                    <p:animEffect transition="out" filter="randombar(horizontal)">
                                      <p:cBhvr>
                                        <p:cTn id="11" dur="500"/>
                                        <p:tgtEl>
                                          <p:spTgt spid="9"/>
                                        </p:tgtEl>
                                      </p:cBhvr>
                                    </p:animEffect>
                                    <p:set>
                                      <p:cBhvr>
                                        <p:cTn id="12"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1"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39713" y="-65755"/>
            <a:ext cx="9144000" cy="1569660"/>
          </a:xfrm>
          <a:prstGeom prst="rect">
            <a:avLst/>
          </a:prstGeom>
        </p:spPr>
        <p:txBody>
          <a:bodyPr wrap="square">
            <a:spAutoFit/>
          </a:bodyPr>
          <a:lstStyle/>
          <a:p>
            <a:pPr algn="ctr"/>
            <a:r>
              <a:rPr lang="en-US" sz="2400" b="1"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400"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Thứ</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vi-VN"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năm</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400"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ngày</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vi-VN"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14</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400"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tháng</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4 </a:t>
            </a:r>
            <a:r>
              <a:rPr lang="en-US" sz="2400"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năm</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2022</a:t>
            </a:r>
          </a:p>
          <a:p>
            <a:pPr algn="ctr"/>
            <a:r>
              <a:rPr lang="vi-VN" sz="2400" u="sng"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Luyện từ và câu</a:t>
            </a:r>
          </a:p>
          <a:p>
            <a:pPr algn="ctr"/>
            <a:r>
              <a:rPr lang="vi-VN" sz="2400" b="1"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Ôn tập về dấu câu</a:t>
            </a:r>
          </a:p>
          <a:p>
            <a:pPr algn="ctr"/>
            <a:r>
              <a:rPr lang="vi-VN" sz="24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(Dấu ngoặc kép)</a:t>
            </a:r>
            <a:endParaRPr lang="en-US" sz="24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endParaRPr>
          </a:p>
        </p:txBody>
      </p:sp>
      <p:sp>
        <p:nvSpPr>
          <p:cNvPr id="14" name="Text Box 9"/>
          <p:cNvSpPr txBox="1">
            <a:spLocks noChangeArrowheads="1"/>
          </p:cNvSpPr>
          <p:nvPr/>
        </p:nvSpPr>
        <p:spPr bwMode="auto">
          <a:xfrm>
            <a:off x="228600" y="1604295"/>
            <a:ext cx="8763000"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50000"/>
              </a:spcBef>
              <a:buFontTx/>
              <a:buNone/>
            </a:pPr>
            <a:r>
              <a:rPr lang="vi-VN" sz="3600" b="1" dirty="0">
                <a:solidFill>
                  <a:schemeClr val="tx2"/>
                </a:solidFill>
                <a:latin typeface="+mj-lt"/>
              </a:rPr>
              <a:t>     3. Viết một đoạn văn khoảng 5 câu thuật lại một phần cuộc họp của tổ em, trong đó có dùng dấu ngoặc kép để dẫn lời nói trực tiếp hoặc đánh dấu những từ ngữ có ý nghĩa đặc biệt.</a:t>
            </a:r>
          </a:p>
        </p:txBody>
      </p:sp>
      <p:pic>
        <p:nvPicPr>
          <p:cNvPr id="20" name="4"/>
          <p:cNvPicPr>
            <a:picLocks noChangeAspect="1"/>
          </p:cNvPicPr>
          <p:nvPr/>
        </p:nvPicPr>
        <p:blipFill rotWithShape="1">
          <a:blip r:embed="rId2" cstate="print">
            <a:extLst>
              <a:ext uri="{28A0092B-C50C-407E-A947-70E740481C1C}">
                <a14:useLocalDpi xmlns:a14="http://schemas.microsoft.com/office/drawing/2010/main" val="0"/>
              </a:ext>
            </a:extLst>
          </a:blip>
          <a:srcRect t="19208" b="10907"/>
          <a:stretch/>
        </p:blipFill>
        <p:spPr>
          <a:xfrm>
            <a:off x="749721" y="5580356"/>
            <a:ext cx="6489281" cy="1125627"/>
          </a:xfrm>
          <a:prstGeom prst="rect">
            <a:avLst/>
          </a:prstGeom>
        </p:spPr>
      </p:pic>
      <p:pic>
        <p:nvPicPr>
          <p:cNvPr id="21" name="6"/>
          <p:cNvPicPr>
            <a:picLocks noChangeAspect="1"/>
          </p:cNvPicPr>
          <p:nvPr/>
        </p:nvPicPr>
        <p:blipFill rotWithShape="1">
          <a:blip r:embed="rId3" cstate="print">
            <a:extLst>
              <a:ext uri="{28A0092B-C50C-407E-A947-70E740481C1C}">
                <a14:useLocalDpi xmlns:a14="http://schemas.microsoft.com/office/drawing/2010/main" val="0"/>
              </a:ext>
            </a:extLst>
          </a:blip>
          <a:srcRect l="52800" t="40296"/>
          <a:stretch/>
        </p:blipFill>
        <p:spPr>
          <a:xfrm>
            <a:off x="6681109" y="5451302"/>
            <a:ext cx="2462893" cy="1254681"/>
          </a:xfrm>
          <a:prstGeom prst="rect">
            <a:avLst/>
          </a:prstGeom>
        </p:spPr>
      </p:pic>
      <p:pic>
        <p:nvPicPr>
          <p:cNvPr id="22" name="5"/>
          <p:cNvPicPr>
            <a:picLocks noChangeAspect="1"/>
          </p:cNvPicPr>
          <p:nvPr/>
        </p:nvPicPr>
        <p:blipFill rotWithShape="1">
          <a:blip r:embed="rId4" cstate="print">
            <a:extLst>
              <a:ext uri="{28A0092B-C50C-407E-A947-70E740481C1C}">
                <a14:useLocalDpi xmlns:a14="http://schemas.microsoft.com/office/drawing/2010/main" val="0"/>
              </a:ext>
            </a:extLst>
          </a:blip>
          <a:srcRect l="38581" t="24563" r="40933" b="26282"/>
          <a:stretch/>
        </p:blipFill>
        <p:spPr>
          <a:xfrm flipH="1">
            <a:off x="-39713" y="4648202"/>
            <a:ext cx="1524587" cy="2057781"/>
          </a:xfrm>
          <a:prstGeom prst="rect">
            <a:avLst/>
          </a:prstGeom>
        </p:spPr>
      </p:pic>
      <p:pic>
        <p:nvPicPr>
          <p:cNvPr id="24" name="3"/>
          <p:cNvPicPr>
            <a:picLocks noChangeAspect="1"/>
          </p:cNvPicPr>
          <p:nvPr/>
        </p:nvPicPr>
        <p:blipFill rotWithShape="1">
          <a:blip r:embed="rId5" cstate="print">
            <a:extLst>
              <a:ext uri="{28A0092B-C50C-407E-A947-70E740481C1C}">
                <a14:useLocalDpi xmlns:a14="http://schemas.microsoft.com/office/drawing/2010/main" val="0"/>
              </a:ext>
            </a:extLst>
          </a:blip>
          <a:srcRect l="32988" t="21865" r="34023" b="21941"/>
          <a:stretch/>
        </p:blipFill>
        <p:spPr>
          <a:xfrm rot="11458889">
            <a:off x="1292340" y="5242025"/>
            <a:ext cx="890772" cy="853528"/>
          </a:xfrm>
          <a:prstGeom prst="rect">
            <a:avLst/>
          </a:prstGeom>
        </p:spPr>
      </p:pic>
      <p:pic>
        <p:nvPicPr>
          <p:cNvPr id="8" name="图片 18"/>
          <p:cNvPicPr>
            <a:picLocks noChangeAspect="1"/>
          </p:cNvPicPr>
          <p:nvPr/>
        </p:nvPicPr>
        <p:blipFill>
          <a:blip r:embed="rId6"/>
          <a:stretch>
            <a:fillRect/>
          </a:stretch>
        </p:blipFill>
        <p:spPr>
          <a:xfrm rot="20384244" flipH="1">
            <a:off x="7964302" y="176317"/>
            <a:ext cx="1026742" cy="1546849"/>
          </a:xfrm>
          <a:prstGeom prst="rect">
            <a:avLst/>
          </a:prstGeom>
        </p:spPr>
      </p:pic>
    </p:spTree>
    <p:extLst>
      <p:ext uri="{BB962C8B-B14F-4D97-AF65-F5344CB8AC3E}">
        <p14:creationId xmlns:p14="http://schemas.microsoft.com/office/powerpoint/2010/main" val="1127633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7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39713" y="-65755"/>
            <a:ext cx="9144000" cy="1569660"/>
          </a:xfrm>
          <a:prstGeom prst="rect">
            <a:avLst/>
          </a:prstGeom>
        </p:spPr>
        <p:txBody>
          <a:bodyPr wrap="square">
            <a:spAutoFit/>
          </a:bodyPr>
          <a:lstStyle/>
          <a:p>
            <a:pPr algn="ctr"/>
            <a:r>
              <a:rPr lang="en-US" sz="2400" b="1"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400"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Thứ</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vi-VN"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năm</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400"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ngày</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vi-VN"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14</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400"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tháng</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4 </a:t>
            </a:r>
            <a:r>
              <a:rPr lang="en-US" sz="2400"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năm</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2022</a:t>
            </a:r>
          </a:p>
          <a:p>
            <a:pPr algn="ctr"/>
            <a:r>
              <a:rPr lang="vi-VN" sz="2400" u="sng"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Luyện từ và câu</a:t>
            </a:r>
          </a:p>
          <a:p>
            <a:pPr algn="ctr"/>
            <a:r>
              <a:rPr lang="vi-VN" sz="2400" b="1"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Ôn tập về dấu câu</a:t>
            </a:r>
          </a:p>
          <a:p>
            <a:pPr algn="ctr"/>
            <a:r>
              <a:rPr lang="vi-VN" sz="24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(Dấu ngoặc kép)</a:t>
            </a:r>
            <a:endParaRPr lang="en-US" sz="24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endParaRPr>
          </a:p>
        </p:txBody>
      </p:sp>
      <p:sp>
        <p:nvSpPr>
          <p:cNvPr id="14" name="Text Box 9"/>
          <p:cNvSpPr txBox="1">
            <a:spLocks noChangeArrowheads="1"/>
          </p:cNvSpPr>
          <p:nvPr/>
        </p:nvSpPr>
        <p:spPr bwMode="auto">
          <a:xfrm>
            <a:off x="228600" y="1604295"/>
            <a:ext cx="8763000"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50000"/>
              </a:spcBef>
              <a:buFontTx/>
              <a:buNone/>
            </a:pPr>
            <a:r>
              <a:rPr lang="vi-VN" sz="3600" b="1" dirty="0">
                <a:solidFill>
                  <a:schemeClr val="tx2"/>
                </a:solidFill>
                <a:latin typeface="+mj-lt"/>
              </a:rPr>
              <a:t>     </a:t>
            </a:r>
            <a:r>
              <a:rPr lang="vi-VN" sz="3600" b="1" dirty="0">
                <a:solidFill>
                  <a:srgbClr val="002060"/>
                </a:solidFill>
                <a:latin typeface="+mj-lt"/>
              </a:rPr>
              <a:t>3. </a:t>
            </a:r>
            <a:r>
              <a:rPr lang="vi-VN" sz="3600" b="1" u="sng" dirty="0">
                <a:solidFill>
                  <a:srgbClr val="002060"/>
                </a:solidFill>
                <a:uFill>
                  <a:solidFill>
                    <a:srgbClr val="FF0000"/>
                  </a:solidFill>
                </a:uFill>
                <a:latin typeface="+mj-lt"/>
              </a:rPr>
              <a:t>Viết một đoạn văn</a:t>
            </a:r>
            <a:r>
              <a:rPr lang="vi-VN" sz="3600" b="1" dirty="0">
                <a:solidFill>
                  <a:srgbClr val="002060"/>
                </a:solidFill>
                <a:uFill>
                  <a:solidFill>
                    <a:srgbClr val="FF0000"/>
                  </a:solidFill>
                </a:uFill>
                <a:latin typeface="+mj-lt"/>
              </a:rPr>
              <a:t> </a:t>
            </a:r>
            <a:r>
              <a:rPr lang="vi-VN" sz="3600" b="1" dirty="0">
                <a:solidFill>
                  <a:srgbClr val="002060"/>
                </a:solidFill>
                <a:latin typeface="+mj-lt"/>
              </a:rPr>
              <a:t>khoảng 5 câu thuật lại một phần cuộc họp của tổ em, trong đó </a:t>
            </a:r>
            <a:r>
              <a:rPr lang="vi-VN" sz="3600" b="1" u="sng" dirty="0">
                <a:solidFill>
                  <a:srgbClr val="002060"/>
                </a:solidFill>
                <a:uFill>
                  <a:solidFill>
                    <a:srgbClr val="FF0000"/>
                  </a:solidFill>
                </a:uFill>
                <a:latin typeface="+mj-lt"/>
              </a:rPr>
              <a:t>có dùng dấu ngoặc kép để dẫn lời nói trực tiếp hoặc đánh dấu những từ ngữ có ý nghĩa đặc biệt</a:t>
            </a:r>
            <a:r>
              <a:rPr lang="vi-VN" sz="3600" b="1" dirty="0">
                <a:solidFill>
                  <a:srgbClr val="002060"/>
                </a:solidFill>
                <a:uFill>
                  <a:solidFill>
                    <a:srgbClr val="FF0000"/>
                  </a:solidFill>
                </a:uFill>
                <a:latin typeface="+mj-lt"/>
              </a:rPr>
              <a:t>.</a:t>
            </a:r>
          </a:p>
        </p:txBody>
      </p:sp>
      <p:pic>
        <p:nvPicPr>
          <p:cNvPr id="5" name="4"/>
          <p:cNvPicPr>
            <a:picLocks noChangeAspect="1"/>
          </p:cNvPicPr>
          <p:nvPr/>
        </p:nvPicPr>
        <p:blipFill rotWithShape="1">
          <a:blip r:embed="rId2" cstate="print">
            <a:extLst>
              <a:ext uri="{28A0092B-C50C-407E-A947-70E740481C1C}">
                <a14:useLocalDpi xmlns:a14="http://schemas.microsoft.com/office/drawing/2010/main" val="0"/>
              </a:ext>
            </a:extLst>
          </a:blip>
          <a:srcRect t="19208" b="10907"/>
          <a:stretch/>
        </p:blipFill>
        <p:spPr>
          <a:xfrm>
            <a:off x="749721" y="5580356"/>
            <a:ext cx="6489281" cy="1125627"/>
          </a:xfrm>
          <a:prstGeom prst="rect">
            <a:avLst/>
          </a:prstGeom>
        </p:spPr>
      </p:pic>
      <p:pic>
        <p:nvPicPr>
          <p:cNvPr id="6" name="6"/>
          <p:cNvPicPr>
            <a:picLocks noChangeAspect="1"/>
          </p:cNvPicPr>
          <p:nvPr/>
        </p:nvPicPr>
        <p:blipFill rotWithShape="1">
          <a:blip r:embed="rId3" cstate="print">
            <a:extLst>
              <a:ext uri="{28A0092B-C50C-407E-A947-70E740481C1C}">
                <a14:useLocalDpi xmlns:a14="http://schemas.microsoft.com/office/drawing/2010/main" val="0"/>
              </a:ext>
            </a:extLst>
          </a:blip>
          <a:srcRect l="52800" t="40296"/>
          <a:stretch/>
        </p:blipFill>
        <p:spPr>
          <a:xfrm>
            <a:off x="6681109" y="5451302"/>
            <a:ext cx="2462893" cy="1254681"/>
          </a:xfrm>
          <a:prstGeom prst="rect">
            <a:avLst/>
          </a:prstGeom>
        </p:spPr>
      </p:pic>
      <p:pic>
        <p:nvPicPr>
          <p:cNvPr id="7" name="5"/>
          <p:cNvPicPr>
            <a:picLocks noChangeAspect="1"/>
          </p:cNvPicPr>
          <p:nvPr/>
        </p:nvPicPr>
        <p:blipFill rotWithShape="1">
          <a:blip r:embed="rId4" cstate="print">
            <a:extLst>
              <a:ext uri="{28A0092B-C50C-407E-A947-70E740481C1C}">
                <a14:useLocalDpi xmlns:a14="http://schemas.microsoft.com/office/drawing/2010/main" val="0"/>
              </a:ext>
            </a:extLst>
          </a:blip>
          <a:srcRect l="38581" t="24563" r="40933" b="26282"/>
          <a:stretch/>
        </p:blipFill>
        <p:spPr>
          <a:xfrm flipH="1">
            <a:off x="-39713" y="4648202"/>
            <a:ext cx="1524587" cy="2057781"/>
          </a:xfrm>
          <a:prstGeom prst="rect">
            <a:avLst/>
          </a:prstGeom>
        </p:spPr>
      </p:pic>
      <p:pic>
        <p:nvPicPr>
          <p:cNvPr id="8" name="3"/>
          <p:cNvPicPr>
            <a:picLocks noChangeAspect="1"/>
          </p:cNvPicPr>
          <p:nvPr/>
        </p:nvPicPr>
        <p:blipFill rotWithShape="1">
          <a:blip r:embed="rId5" cstate="print">
            <a:extLst>
              <a:ext uri="{28A0092B-C50C-407E-A947-70E740481C1C}">
                <a14:useLocalDpi xmlns:a14="http://schemas.microsoft.com/office/drawing/2010/main" val="0"/>
              </a:ext>
            </a:extLst>
          </a:blip>
          <a:srcRect l="32988" t="21865" r="34023" b="21941"/>
          <a:stretch/>
        </p:blipFill>
        <p:spPr>
          <a:xfrm rot="11458889">
            <a:off x="1292340" y="5242025"/>
            <a:ext cx="890772" cy="853528"/>
          </a:xfrm>
          <a:prstGeom prst="rect">
            <a:avLst/>
          </a:prstGeom>
        </p:spPr>
      </p:pic>
      <p:pic>
        <p:nvPicPr>
          <p:cNvPr id="10" name="图片 18"/>
          <p:cNvPicPr>
            <a:picLocks noChangeAspect="1"/>
          </p:cNvPicPr>
          <p:nvPr/>
        </p:nvPicPr>
        <p:blipFill>
          <a:blip r:embed="rId6"/>
          <a:stretch>
            <a:fillRect/>
          </a:stretch>
        </p:blipFill>
        <p:spPr>
          <a:xfrm rot="20384244" flipH="1">
            <a:off x="7964302" y="176317"/>
            <a:ext cx="1026742" cy="1546849"/>
          </a:xfrm>
          <a:prstGeom prst="rect">
            <a:avLst/>
          </a:prstGeom>
        </p:spPr>
      </p:pic>
    </p:spTree>
    <p:extLst>
      <p:ext uri="{BB962C8B-B14F-4D97-AF65-F5344CB8AC3E}">
        <p14:creationId xmlns:p14="http://schemas.microsoft.com/office/powerpoint/2010/main" val="2325545545"/>
      </p:ext>
    </p:extLst>
  </p:cSld>
  <p:clrMapOvr>
    <a:masterClrMapping/>
  </p:clrMapOvr>
  <p:transition spd="slow">
    <p:randomBar dir="ver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39713" y="-65755"/>
            <a:ext cx="9144000" cy="1569660"/>
          </a:xfrm>
          <a:prstGeom prst="rect">
            <a:avLst/>
          </a:prstGeom>
        </p:spPr>
        <p:txBody>
          <a:bodyPr wrap="square">
            <a:spAutoFit/>
          </a:bodyPr>
          <a:lstStyle/>
          <a:p>
            <a:pPr algn="ctr"/>
            <a:r>
              <a:rPr lang="en-US" sz="2400" b="1"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400"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Thứ</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vi-VN"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năm</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400"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ngày</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vi-VN"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14</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400"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tháng</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4 </a:t>
            </a:r>
            <a:r>
              <a:rPr lang="en-US" sz="2400"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năm</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2022</a:t>
            </a:r>
          </a:p>
          <a:p>
            <a:pPr algn="ctr"/>
            <a:r>
              <a:rPr lang="vi-VN" sz="2400" u="sng"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Luyện từ và câu</a:t>
            </a:r>
          </a:p>
          <a:p>
            <a:pPr algn="ctr"/>
            <a:r>
              <a:rPr lang="vi-VN" sz="2400" b="1"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Ôn tập về dấu câu</a:t>
            </a:r>
          </a:p>
          <a:p>
            <a:pPr algn="ctr"/>
            <a:r>
              <a:rPr lang="vi-VN" sz="24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(Dấu ngoặc kép)</a:t>
            </a:r>
            <a:endParaRPr lang="en-US" sz="24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endParaRPr>
          </a:p>
        </p:txBody>
      </p:sp>
      <p:sp>
        <p:nvSpPr>
          <p:cNvPr id="14" name="Text Box 9"/>
          <p:cNvSpPr txBox="1">
            <a:spLocks noChangeArrowheads="1"/>
          </p:cNvSpPr>
          <p:nvPr/>
        </p:nvSpPr>
        <p:spPr bwMode="auto">
          <a:xfrm>
            <a:off x="228600" y="1604295"/>
            <a:ext cx="8763000"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50000"/>
              </a:spcBef>
              <a:buFontTx/>
              <a:buNone/>
            </a:pPr>
            <a:r>
              <a:rPr lang="vi-VN" b="1" dirty="0">
                <a:solidFill>
                  <a:schemeClr val="tx2"/>
                </a:solidFill>
                <a:latin typeface="+mj-lt"/>
              </a:rPr>
              <a:t>     </a:t>
            </a:r>
            <a:r>
              <a:rPr lang="vi-VN" b="1" dirty="0">
                <a:solidFill>
                  <a:srgbClr val="002060"/>
                </a:solidFill>
                <a:latin typeface="+mj-lt"/>
              </a:rPr>
              <a:t>3. </a:t>
            </a:r>
            <a:r>
              <a:rPr lang="vi-VN" b="1" u="sng" dirty="0">
                <a:solidFill>
                  <a:srgbClr val="002060"/>
                </a:solidFill>
                <a:uFill>
                  <a:solidFill>
                    <a:srgbClr val="FF0000"/>
                  </a:solidFill>
                </a:uFill>
                <a:latin typeface="+mj-lt"/>
              </a:rPr>
              <a:t>Viết một đoạn văn</a:t>
            </a:r>
            <a:r>
              <a:rPr lang="vi-VN" b="1" dirty="0">
                <a:solidFill>
                  <a:srgbClr val="002060"/>
                </a:solidFill>
                <a:uFill>
                  <a:solidFill>
                    <a:srgbClr val="FF0000"/>
                  </a:solidFill>
                </a:uFill>
                <a:latin typeface="+mj-lt"/>
              </a:rPr>
              <a:t> </a:t>
            </a:r>
            <a:r>
              <a:rPr lang="vi-VN" b="1" dirty="0">
                <a:solidFill>
                  <a:srgbClr val="002060"/>
                </a:solidFill>
                <a:latin typeface="+mj-lt"/>
              </a:rPr>
              <a:t>khoảng 5 câu thuật lại một phần cuộc họp của tổ em, trong đó </a:t>
            </a:r>
            <a:r>
              <a:rPr lang="vi-VN" b="1" u="sng" dirty="0">
                <a:solidFill>
                  <a:srgbClr val="002060"/>
                </a:solidFill>
                <a:uFill>
                  <a:solidFill>
                    <a:srgbClr val="FF0000"/>
                  </a:solidFill>
                </a:uFill>
                <a:latin typeface="+mj-lt"/>
              </a:rPr>
              <a:t>có dùng dấu ngoặc kép để dẫn lời nói trực tiếp hoặc đánh dấu những từ ngữ có ý nghĩa đặc biệt</a:t>
            </a:r>
            <a:r>
              <a:rPr lang="vi-VN" b="1" dirty="0">
                <a:solidFill>
                  <a:srgbClr val="002060"/>
                </a:solidFill>
                <a:uFill>
                  <a:solidFill>
                    <a:srgbClr val="FF0000"/>
                  </a:solidFill>
                </a:uFill>
                <a:latin typeface="+mj-lt"/>
              </a:rPr>
              <a:t>.</a:t>
            </a:r>
          </a:p>
        </p:txBody>
      </p:sp>
      <p:sp>
        <p:nvSpPr>
          <p:cNvPr id="9" name="Text Box 9"/>
          <p:cNvSpPr txBox="1">
            <a:spLocks noChangeArrowheads="1"/>
          </p:cNvSpPr>
          <p:nvPr/>
        </p:nvSpPr>
        <p:spPr bwMode="auto">
          <a:xfrm>
            <a:off x="228601" y="3520567"/>
            <a:ext cx="8875686" cy="289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50000"/>
              </a:spcBef>
              <a:buFontTx/>
              <a:buNone/>
            </a:pP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Tiêu</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chí</a:t>
            </a:r>
            <a:r>
              <a:rPr lang="en-US" b="1" dirty="0">
                <a:solidFill>
                  <a:srgbClr val="FF0000"/>
                </a:solidFill>
                <a:latin typeface="Times New Roman" panose="02020603050405020304" pitchFamily="18" charset="0"/>
                <a:cs typeface="Times New Roman" panose="02020603050405020304" pitchFamily="18" charset="0"/>
              </a:rPr>
              <a:t>:</a:t>
            </a:r>
          </a:p>
          <a:p>
            <a:pPr eaLnBrk="1" hangingPunct="1">
              <a:lnSpc>
                <a:spcPct val="100000"/>
              </a:lnSpc>
              <a:spcBef>
                <a:spcPct val="50000"/>
              </a:spcBef>
              <a:buFontTx/>
              <a:buNone/>
            </a:pPr>
            <a:r>
              <a:rPr lang="en-US" b="1" dirty="0">
                <a:solidFill>
                  <a:srgbClr val="FF0000"/>
                </a:solidFill>
                <a:latin typeface="Times New Roman" panose="02020603050405020304" pitchFamily="18" charset="0"/>
                <a:cs typeface="Times New Roman" panose="02020603050405020304" pitchFamily="18" charset="0"/>
              </a:rPr>
              <a:t>     - </a:t>
            </a:r>
            <a:r>
              <a:rPr lang="en-US" b="1" dirty="0" err="1">
                <a:solidFill>
                  <a:srgbClr val="FF0000"/>
                </a:solidFill>
                <a:latin typeface="Times New Roman" panose="02020603050405020304" pitchFamily="18" charset="0"/>
                <a:cs typeface="Times New Roman" panose="02020603050405020304" pitchFamily="18" charset="0"/>
              </a:rPr>
              <a:t>Hình</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thức</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Chữ</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viết</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trình</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bày</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sạch</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đẹp</a:t>
            </a:r>
            <a:r>
              <a:rPr lang="en-US" b="1" dirty="0">
                <a:solidFill>
                  <a:srgbClr val="FF0000"/>
                </a:solidFill>
                <a:latin typeface="Times New Roman" panose="02020603050405020304" pitchFamily="18" charset="0"/>
                <a:cs typeface="Times New Roman" panose="02020603050405020304" pitchFamily="18" charset="0"/>
              </a:rPr>
              <a:t>.</a:t>
            </a:r>
          </a:p>
          <a:p>
            <a:pPr eaLnBrk="1" hangingPunct="1">
              <a:lnSpc>
                <a:spcPct val="100000"/>
              </a:lnSpc>
              <a:spcBef>
                <a:spcPct val="50000"/>
              </a:spcBef>
              <a:buFontTx/>
              <a:buNone/>
            </a:pPr>
            <a:r>
              <a:rPr lang="en-US" b="1" dirty="0">
                <a:solidFill>
                  <a:srgbClr val="FF0000"/>
                </a:solidFill>
                <a:latin typeface="Times New Roman" panose="02020603050405020304" pitchFamily="18" charset="0"/>
                <a:cs typeface="Times New Roman" panose="02020603050405020304" pitchFamily="18" charset="0"/>
              </a:rPr>
              <a:t>     - </a:t>
            </a:r>
            <a:r>
              <a:rPr lang="en-US" b="1" dirty="0" err="1">
                <a:solidFill>
                  <a:srgbClr val="FF0000"/>
                </a:solidFill>
                <a:latin typeface="Times New Roman" panose="02020603050405020304" pitchFamily="18" charset="0"/>
                <a:cs typeface="Times New Roman" panose="02020603050405020304" pitchFamily="18" charset="0"/>
              </a:rPr>
              <a:t>Nội</a:t>
            </a:r>
            <a:r>
              <a:rPr lang="en-US" b="1" dirty="0">
                <a:solidFill>
                  <a:srgbClr val="FF0000"/>
                </a:solidFill>
                <a:latin typeface="Times New Roman" panose="02020603050405020304" pitchFamily="18" charset="0"/>
                <a:cs typeface="Times New Roman" panose="02020603050405020304" pitchFamily="18" charset="0"/>
              </a:rPr>
              <a:t> dung: </a:t>
            </a:r>
            <a:r>
              <a:rPr lang="en-US" b="1" dirty="0" err="1">
                <a:solidFill>
                  <a:srgbClr val="FF0000"/>
                </a:solidFill>
                <a:latin typeface="Times New Roman" panose="02020603050405020304" pitchFamily="18" charset="0"/>
                <a:cs typeface="Times New Roman" panose="02020603050405020304" pitchFamily="18" charset="0"/>
              </a:rPr>
              <a:t>Viết</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khoảng</a:t>
            </a:r>
            <a:r>
              <a:rPr lang="en-US" b="1" dirty="0">
                <a:solidFill>
                  <a:srgbClr val="FF0000"/>
                </a:solidFill>
                <a:latin typeface="Times New Roman" panose="02020603050405020304" pitchFamily="18" charset="0"/>
                <a:cs typeface="Times New Roman" panose="02020603050405020304" pitchFamily="18" charset="0"/>
              </a:rPr>
              <a:t> 5 </a:t>
            </a:r>
            <a:r>
              <a:rPr lang="en-US" b="1" dirty="0" err="1">
                <a:solidFill>
                  <a:srgbClr val="FF0000"/>
                </a:solidFill>
                <a:latin typeface="Times New Roman" panose="02020603050405020304" pitchFamily="18" charset="0"/>
                <a:cs typeface="Times New Roman" panose="02020603050405020304" pitchFamily="18" charset="0"/>
              </a:rPr>
              <a:t>câu</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có</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sử</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dụng</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dấu</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ngoặc</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kép</a:t>
            </a:r>
            <a:r>
              <a:rPr lang="en-US" b="1" dirty="0">
                <a:solidFill>
                  <a:srgbClr val="FF0000"/>
                </a:solidFill>
                <a:latin typeface="Times New Roman" panose="02020603050405020304" pitchFamily="18" charset="0"/>
                <a:cs typeface="Times New Roman" panose="02020603050405020304" pitchFamily="18" charset="0"/>
              </a:rPr>
              <a:t>.</a:t>
            </a:r>
          </a:p>
          <a:p>
            <a:pPr eaLnBrk="1" hangingPunct="1">
              <a:lnSpc>
                <a:spcPct val="100000"/>
              </a:lnSpc>
              <a:spcBef>
                <a:spcPct val="50000"/>
              </a:spcBef>
              <a:buFontTx/>
              <a:buNone/>
            </a:pPr>
            <a:r>
              <a:rPr lang="en-US" b="1" dirty="0">
                <a:solidFill>
                  <a:srgbClr val="FF0000"/>
                </a:solidFill>
                <a:latin typeface="Times New Roman" panose="02020603050405020304" pitchFamily="18" charset="0"/>
                <a:cs typeface="Times New Roman" panose="02020603050405020304" pitchFamily="18" charset="0"/>
              </a:rPr>
              <a:t>     - </a:t>
            </a:r>
            <a:r>
              <a:rPr lang="en-US" b="1" dirty="0" err="1">
                <a:solidFill>
                  <a:srgbClr val="FF0000"/>
                </a:solidFill>
                <a:latin typeface="Times New Roman" panose="02020603050405020304" pitchFamily="18" charset="0"/>
                <a:cs typeface="Times New Roman" panose="02020603050405020304" pitchFamily="18" charset="0"/>
              </a:rPr>
              <a:t>Cách</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dùng</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từ</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đặt</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câu</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phù</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hợp</a:t>
            </a:r>
            <a:r>
              <a:rPr lang="en-US" b="1" dirty="0">
                <a:solidFill>
                  <a:srgbClr val="FF0000"/>
                </a:solidFill>
                <a:latin typeface="Times New Roman" panose="02020603050405020304" pitchFamily="18" charset="0"/>
                <a:cs typeface="Times New Roman" panose="02020603050405020304" pitchFamily="18" charset="0"/>
              </a:rPr>
              <a:t>. </a:t>
            </a:r>
            <a:endParaRPr lang="vi-VN" b="1" dirty="0">
              <a:solidFill>
                <a:srgbClr val="FF0000"/>
              </a:solidFill>
              <a:uFill>
                <a:solidFill>
                  <a:srgbClr val="FF0000"/>
                </a:solidFill>
              </a:uFill>
              <a:latin typeface="Times New Roman" panose="02020603050405020304" pitchFamily="18" charset="0"/>
              <a:cs typeface="Times New Roman" panose="02020603050405020304" pitchFamily="18" charset="0"/>
            </a:endParaRPr>
          </a:p>
        </p:txBody>
      </p:sp>
      <p:pic>
        <p:nvPicPr>
          <p:cNvPr id="10" name="4"/>
          <p:cNvPicPr>
            <a:picLocks noChangeAspect="1"/>
          </p:cNvPicPr>
          <p:nvPr/>
        </p:nvPicPr>
        <p:blipFill rotWithShape="1">
          <a:blip r:embed="rId2" cstate="print">
            <a:extLst>
              <a:ext uri="{28A0092B-C50C-407E-A947-70E740481C1C}">
                <a14:useLocalDpi xmlns:a14="http://schemas.microsoft.com/office/drawing/2010/main" val="0"/>
              </a:ext>
            </a:extLst>
          </a:blip>
          <a:srcRect t="19208" b="10907"/>
          <a:stretch/>
        </p:blipFill>
        <p:spPr>
          <a:xfrm>
            <a:off x="762000" y="6096000"/>
            <a:ext cx="6489281" cy="719449"/>
          </a:xfrm>
          <a:prstGeom prst="rect">
            <a:avLst/>
          </a:prstGeom>
        </p:spPr>
      </p:pic>
      <p:pic>
        <p:nvPicPr>
          <p:cNvPr id="11" name="6"/>
          <p:cNvPicPr>
            <a:picLocks noChangeAspect="1"/>
          </p:cNvPicPr>
          <p:nvPr/>
        </p:nvPicPr>
        <p:blipFill rotWithShape="1">
          <a:blip r:embed="rId3" cstate="print">
            <a:extLst>
              <a:ext uri="{28A0092B-C50C-407E-A947-70E740481C1C}">
                <a14:useLocalDpi xmlns:a14="http://schemas.microsoft.com/office/drawing/2010/main" val="0"/>
              </a:ext>
            </a:extLst>
          </a:blip>
          <a:srcRect l="52800" t="40296"/>
          <a:stretch/>
        </p:blipFill>
        <p:spPr>
          <a:xfrm>
            <a:off x="6681109" y="5451302"/>
            <a:ext cx="2462893" cy="1254681"/>
          </a:xfrm>
          <a:prstGeom prst="rect">
            <a:avLst/>
          </a:prstGeom>
        </p:spPr>
      </p:pic>
      <p:pic>
        <p:nvPicPr>
          <p:cNvPr id="8" name="图片 18"/>
          <p:cNvPicPr>
            <a:picLocks noChangeAspect="1"/>
          </p:cNvPicPr>
          <p:nvPr/>
        </p:nvPicPr>
        <p:blipFill>
          <a:blip r:embed="rId4"/>
          <a:stretch>
            <a:fillRect/>
          </a:stretch>
        </p:blipFill>
        <p:spPr>
          <a:xfrm rot="20384244" flipH="1">
            <a:off x="7964302" y="176317"/>
            <a:ext cx="1026742" cy="1546849"/>
          </a:xfrm>
          <a:prstGeom prst="rect">
            <a:avLst/>
          </a:prstGeom>
        </p:spPr>
      </p:pic>
    </p:spTree>
    <p:extLst>
      <p:ext uri="{BB962C8B-B14F-4D97-AF65-F5344CB8AC3E}">
        <p14:creationId xmlns:p14="http://schemas.microsoft.com/office/powerpoint/2010/main" val="116087440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17" name="Rectangle 16"/>
          <p:cNvSpPr/>
          <p:nvPr/>
        </p:nvSpPr>
        <p:spPr>
          <a:xfrm>
            <a:off x="-88142" y="1056712"/>
            <a:ext cx="9144000" cy="954107"/>
          </a:xfrm>
          <a:prstGeom prst="rect">
            <a:avLst/>
          </a:prstGeom>
        </p:spPr>
        <p:txBody>
          <a:bodyPr wrap="square">
            <a:spAutoFit/>
          </a:bodyPr>
          <a:lstStyle/>
          <a:p>
            <a:pPr algn="ctr"/>
            <a:r>
              <a:rPr lang="en-US" sz="2800" b="1"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800" b="1"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Thứ</a:t>
            </a:r>
            <a:r>
              <a:rPr lang="en-US" sz="2800" b="1"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vi-VN" sz="2800" b="1"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năm</a:t>
            </a:r>
            <a:r>
              <a:rPr lang="en-US" sz="2800" b="1"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800" b="1"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ngày</a:t>
            </a:r>
            <a:r>
              <a:rPr lang="en-US" sz="2800" b="1"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vi-VN" sz="2800" b="1"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14</a:t>
            </a:r>
            <a:r>
              <a:rPr lang="en-US" sz="2800" b="1"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800" b="1"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tháng</a:t>
            </a:r>
            <a:r>
              <a:rPr lang="en-US" sz="2800" b="1"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4 </a:t>
            </a:r>
            <a:r>
              <a:rPr lang="en-US" sz="2800" b="1"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năm</a:t>
            </a:r>
            <a:r>
              <a:rPr lang="en-US" sz="2800" b="1"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2022</a:t>
            </a:r>
          </a:p>
          <a:p>
            <a:pPr algn="ctr"/>
            <a:r>
              <a:rPr lang="vi-VN" sz="2800" b="1" u="sng"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Luyện từ và câu</a:t>
            </a:r>
            <a:endParaRPr lang="en-US" sz="2800" b="1" u="sng"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endParaRPr>
          </a:p>
        </p:txBody>
      </p:sp>
      <p:sp>
        <p:nvSpPr>
          <p:cNvPr id="18" name="Rectangle 17"/>
          <p:cNvSpPr/>
          <p:nvPr/>
        </p:nvSpPr>
        <p:spPr>
          <a:xfrm>
            <a:off x="1457791" y="2010819"/>
            <a:ext cx="6052134" cy="1384995"/>
          </a:xfrm>
          <a:prstGeom prst="rect">
            <a:avLst/>
          </a:prstGeom>
        </p:spPr>
        <p:txBody>
          <a:bodyPr wrap="square">
            <a:spAutoFit/>
          </a:bodyPr>
          <a:lstStyle/>
          <a:p>
            <a:pPr algn="ctr"/>
            <a:r>
              <a:rPr lang="vi-VN" sz="4400" b="1" dirty="0">
                <a:solidFill>
                  <a:srgbClr val="FF0000"/>
                </a:solidFill>
                <a:latin typeface="+mj-lt"/>
                <a:ea typeface="Arial-Rounded" panose="020B0604020202020204" pitchFamily="34" charset="0"/>
                <a:cs typeface="HP001 5 hàng" panose="020B0603050302020204" pitchFamily="34" charset="0"/>
              </a:rPr>
              <a:t>Ôn tập về dấu câu</a:t>
            </a:r>
          </a:p>
          <a:p>
            <a:pPr algn="ctr"/>
            <a:r>
              <a:rPr lang="vi-VN" sz="4000" dirty="0">
                <a:solidFill>
                  <a:srgbClr val="FF0000"/>
                </a:solidFill>
                <a:latin typeface="+mj-lt"/>
                <a:ea typeface="Arial-Rounded" panose="020B0604020202020204" pitchFamily="34" charset="0"/>
                <a:cs typeface="HP001 5 hàng" panose="020B0603050302020204" pitchFamily="34" charset="0"/>
              </a:rPr>
              <a:t>(Dấu ngoặc kép)</a:t>
            </a:r>
            <a:endParaRPr lang="en-US" sz="4000" dirty="0">
              <a:solidFill>
                <a:srgbClr val="FF0000"/>
              </a:solidFill>
              <a:latin typeface="+mj-lt"/>
              <a:ea typeface="Arial-Rounded" panose="020B0604020202020204" pitchFamily="34" charset="0"/>
              <a:cs typeface="HP001 5 hàng" panose="020B0603050302020204" pitchFamily="34" charset="0"/>
            </a:endParaRPr>
          </a:p>
        </p:txBody>
      </p:sp>
    </p:spTree>
    <p:extLst>
      <p:ext uri="{BB962C8B-B14F-4D97-AF65-F5344CB8AC3E}">
        <p14:creationId xmlns:p14="http://schemas.microsoft.com/office/powerpoint/2010/main" val="2576169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4"/>
          <p:cNvPicPr>
            <a:picLocks noChangeAspect="1"/>
          </p:cNvPicPr>
          <p:nvPr/>
        </p:nvPicPr>
        <p:blipFill rotWithShape="1">
          <a:blip r:embed="rId2" cstate="print">
            <a:extLst>
              <a:ext uri="{28A0092B-C50C-407E-A947-70E740481C1C}">
                <a14:useLocalDpi xmlns:a14="http://schemas.microsoft.com/office/drawing/2010/main" val="0"/>
              </a:ext>
            </a:extLst>
          </a:blip>
          <a:srcRect t="19208" b="10907"/>
          <a:stretch/>
        </p:blipFill>
        <p:spPr>
          <a:xfrm>
            <a:off x="749721" y="5732375"/>
            <a:ext cx="6489281" cy="1125627"/>
          </a:xfrm>
          <a:prstGeom prst="rect">
            <a:avLst/>
          </a:prstGeom>
        </p:spPr>
      </p:pic>
      <p:pic>
        <p:nvPicPr>
          <p:cNvPr id="8" name="6"/>
          <p:cNvPicPr>
            <a:picLocks noChangeAspect="1"/>
          </p:cNvPicPr>
          <p:nvPr/>
        </p:nvPicPr>
        <p:blipFill rotWithShape="1">
          <a:blip r:embed="rId3" cstate="print">
            <a:extLst>
              <a:ext uri="{28A0092B-C50C-407E-A947-70E740481C1C}">
                <a14:useLocalDpi xmlns:a14="http://schemas.microsoft.com/office/drawing/2010/main" val="0"/>
              </a:ext>
            </a:extLst>
          </a:blip>
          <a:srcRect l="52800" t="40296"/>
          <a:stretch/>
        </p:blipFill>
        <p:spPr>
          <a:xfrm>
            <a:off x="6681109" y="5603321"/>
            <a:ext cx="2462893" cy="1254681"/>
          </a:xfrm>
          <a:prstGeom prst="rect">
            <a:avLst/>
          </a:prstGeom>
        </p:spPr>
      </p:pic>
      <p:pic>
        <p:nvPicPr>
          <p:cNvPr id="10" name="5"/>
          <p:cNvPicPr>
            <a:picLocks noChangeAspect="1"/>
          </p:cNvPicPr>
          <p:nvPr/>
        </p:nvPicPr>
        <p:blipFill rotWithShape="1">
          <a:blip r:embed="rId4" cstate="print">
            <a:extLst>
              <a:ext uri="{28A0092B-C50C-407E-A947-70E740481C1C}">
                <a14:useLocalDpi xmlns:a14="http://schemas.microsoft.com/office/drawing/2010/main" val="0"/>
              </a:ext>
            </a:extLst>
          </a:blip>
          <a:srcRect l="38581" t="24563" r="40933" b="26282"/>
          <a:stretch/>
        </p:blipFill>
        <p:spPr>
          <a:xfrm flipH="1">
            <a:off x="-39713" y="4800221"/>
            <a:ext cx="1524587" cy="2057781"/>
          </a:xfrm>
          <a:prstGeom prst="rect">
            <a:avLst/>
          </a:prstGeom>
        </p:spPr>
      </p:pic>
      <p:pic>
        <p:nvPicPr>
          <p:cNvPr id="14" name="3"/>
          <p:cNvPicPr>
            <a:picLocks noChangeAspect="1"/>
          </p:cNvPicPr>
          <p:nvPr/>
        </p:nvPicPr>
        <p:blipFill rotWithShape="1">
          <a:blip r:embed="rId5" cstate="print">
            <a:extLst>
              <a:ext uri="{28A0092B-C50C-407E-A947-70E740481C1C}">
                <a14:useLocalDpi xmlns:a14="http://schemas.microsoft.com/office/drawing/2010/main" val="0"/>
              </a:ext>
            </a:extLst>
          </a:blip>
          <a:srcRect l="32988" t="21865" r="34023" b="21941"/>
          <a:stretch/>
        </p:blipFill>
        <p:spPr>
          <a:xfrm rot="11458889">
            <a:off x="1292340" y="5394044"/>
            <a:ext cx="890772" cy="853528"/>
          </a:xfrm>
          <a:prstGeom prst="rect">
            <a:avLst/>
          </a:prstGeom>
        </p:spPr>
      </p:pic>
      <p:sp>
        <p:nvSpPr>
          <p:cNvPr id="26" name="Rectangle 25"/>
          <p:cNvSpPr/>
          <p:nvPr/>
        </p:nvSpPr>
        <p:spPr>
          <a:xfrm>
            <a:off x="-39713" y="-65755"/>
            <a:ext cx="9144000" cy="1569660"/>
          </a:xfrm>
          <a:prstGeom prst="rect">
            <a:avLst/>
          </a:prstGeom>
        </p:spPr>
        <p:txBody>
          <a:bodyPr wrap="square">
            <a:spAutoFit/>
          </a:bodyPr>
          <a:lstStyle/>
          <a:p>
            <a:pPr algn="ctr"/>
            <a:r>
              <a:rPr lang="en-US" sz="2400" b="1"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400"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Thứ</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vi-VN"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năm</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400"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ngày</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vi-VN"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14</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400"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tháng</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4 </a:t>
            </a:r>
            <a:r>
              <a:rPr lang="en-US" sz="2400"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năm</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2022</a:t>
            </a:r>
          </a:p>
          <a:p>
            <a:pPr algn="ctr"/>
            <a:r>
              <a:rPr lang="vi-VN" sz="2400" u="sng"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Luyện từ và câu</a:t>
            </a:r>
          </a:p>
          <a:p>
            <a:pPr algn="ctr"/>
            <a:r>
              <a:rPr lang="vi-VN" sz="2400" b="1"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Ôn tập về dấu câu</a:t>
            </a:r>
          </a:p>
          <a:p>
            <a:pPr algn="ctr"/>
            <a:r>
              <a:rPr lang="vi-VN" sz="24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(Dấu ngoặc kép)</a:t>
            </a:r>
            <a:endParaRPr lang="en-US" sz="24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endParaRPr>
          </a:p>
        </p:txBody>
      </p:sp>
      <p:graphicFrame>
        <p:nvGraphicFramePr>
          <p:cNvPr id="31" name="Content Placeholder 3"/>
          <p:cNvGraphicFramePr>
            <a:graphicFrameLocks/>
          </p:cNvGraphicFramePr>
          <p:nvPr/>
        </p:nvGraphicFramePr>
        <p:xfrm>
          <a:off x="678479" y="1600200"/>
          <a:ext cx="7932123" cy="50292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9" name="图片 18"/>
          <p:cNvPicPr>
            <a:picLocks noChangeAspect="1"/>
          </p:cNvPicPr>
          <p:nvPr/>
        </p:nvPicPr>
        <p:blipFill>
          <a:blip r:embed="rId11"/>
          <a:stretch>
            <a:fillRect/>
          </a:stretch>
        </p:blipFill>
        <p:spPr>
          <a:xfrm rot="20384244" flipH="1">
            <a:off x="474900" y="129928"/>
            <a:ext cx="1026742" cy="1546849"/>
          </a:xfrm>
          <a:prstGeom prst="rect">
            <a:avLst/>
          </a:prstGeom>
        </p:spPr>
      </p:pic>
    </p:spTree>
    <p:extLst>
      <p:ext uri="{BB962C8B-B14F-4D97-AF65-F5344CB8AC3E}">
        <p14:creationId xmlns:p14="http://schemas.microsoft.com/office/powerpoint/2010/main" val="1755377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inVertical)">
                                      <p:cBhvr>
                                        <p:cTn id="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1" grpId="0">
        <p:bldAsOne/>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17" name="Rectangle 16"/>
          <p:cNvSpPr/>
          <p:nvPr/>
        </p:nvSpPr>
        <p:spPr>
          <a:xfrm>
            <a:off x="0" y="838200"/>
            <a:ext cx="9144000" cy="954107"/>
          </a:xfrm>
          <a:prstGeom prst="rect">
            <a:avLst/>
          </a:prstGeom>
        </p:spPr>
        <p:txBody>
          <a:bodyPr wrap="square">
            <a:spAutoFit/>
          </a:bodyPr>
          <a:lstStyle/>
          <a:p>
            <a:pPr algn="ctr"/>
            <a:r>
              <a:rPr lang="en-US" sz="2800" b="1"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800" b="1"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Thứ</a:t>
            </a:r>
            <a:r>
              <a:rPr lang="en-US" sz="2800" b="1"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vi-VN" sz="2800" b="1"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năm</a:t>
            </a:r>
            <a:r>
              <a:rPr lang="en-US" sz="2800" b="1"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800" b="1"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ngày</a:t>
            </a:r>
            <a:r>
              <a:rPr lang="en-US" sz="2800" b="1"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vi-VN" sz="2800" b="1"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14</a:t>
            </a:r>
            <a:r>
              <a:rPr lang="en-US" sz="2800" b="1"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800" b="1"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tháng</a:t>
            </a:r>
            <a:r>
              <a:rPr lang="en-US" sz="2800" b="1"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4 </a:t>
            </a:r>
            <a:r>
              <a:rPr lang="en-US" sz="2800" b="1"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năm</a:t>
            </a:r>
            <a:r>
              <a:rPr lang="en-US" sz="2800" b="1"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2022</a:t>
            </a:r>
          </a:p>
          <a:p>
            <a:pPr algn="ctr"/>
            <a:r>
              <a:rPr lang="vi-VN" sz="2800" b="1" u="sng"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Luyện từ và câu</a:t>
            </a:r>
            <a:endParaRPr lang="en-US" sz="2800" b="1" u="sng"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endParaRPr>
          </a:p>
        </p:txBody>
      </p:sp>
      <p:sp>
        <p:nvSpPr>
          <p:cNvPr id="4" name="Rectangle 3"/>
          <p:cNvSpPr/>
          <p:nvPr/>
        </p:nvSpPr>
        <p:spPr>
          <a:xfrm>
            <a:off x="533400" y="2010819"/>
            <a:ext cx="7924800" cy="2431435"/>
          </a:xfrm>
          <a:prstGeom prst="rect">
            <a:avLst/>
          </a:prstGeom>
        </p:spPr>
        <p:txBody>
          <a:bodyPr wrap="square">
            <a:spAutoFit/>
          </a:bodyPr>
          <a:lstStyle/>
          <a:p>
            <a:pPr algn="ctr"/>
            <a:r>
              <a:rPr lang="en-US" sz="4000" b="1" dirty="0" err="1">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Dặn</a:t>
            </a:r>
            <a:r>
              <a:rPr lang="en-US" sz="4000" b="1"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 </a:t>
            </a:r>
            <a:r>
              <a:rPr lang="en-US" sz="4000" b="1" dirty="0" err="1">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dò</a:t>
            </a:r>
            <a:r>
              <a:rPr lang="en-US" sz="4000" b="1"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a:t>
            </a:r>
          </a:p>
          <a:p>
            <a:r>
              <a:rPr lang="en-US" sz="3600" b="1" dirty="0">
                <a:solidFill>
                  <a:srgbClr val="002060"/>
                </a:solidFill>
                <a:latin typeface="Times New Roman" panose="02020603050405020304" pitchFamily="18" charset="0"/>
                <a:ea typeface="Arial-Rounded" panose="020B0604020202020204" pitchFamily="34" charset="0"/>
                <a:cs typeface="Times New Roman" panose="02020603050405020304" pitchFamily="18" charset="0"/>
              </a:rPr>
              <a:t>     - </a:t>
            </a:r>
            <a:r>
              <a:rPr lang="en-US" sz="3600" b="1" dirty="0" err="1">
                <a:solidFill>
                  <a:srgbClr val="002060"/>
                </a:solidFill>
                <a:latin typeface="Times New Roman" panose="02020603050405020304" pitchFamily="18" charset="0"/>
                <a:ea typeface="Arial-Rounded" panose="020B0604020202020204" pitchFamily="34" charset="0"/>
                <a:cs typeface="Times New Roman" panose="02020603050405020304" pitchFamily="18" charset="0"/>
              </a:rPr>
              <a:t>Xem</a:t>
            </a:r>
            <a:r>
              <a:rPr lang="en-US" sz="3600" b="1" dirty="0">
                <a:solidFill>
                  <a:srgbClr val="002060"/>
                </a:solidFill>
                <a:latin typeface="Times New Roman" panose="02020603050405020304" pitchFamily="18" charset="0"/>
                <a:ea typeface="Arial-Rounded" panose="020B0604020202020204" pitchFamily="34" charset="0"/>
                <a:cs typeface="Times New Roman" panose="02020603050405020304" pitchFamily="18" charset="0"/>
              </a:rPr>
              <a:t> </a:t>
            </a:r>
            <a:r>
              <a:rPr lang="en-US" sz="3600" b="1" dirty="0" err="1">
                <a:solidFill>
                  <a:srgbClr val="002060"/>
                </a:solidFill>
                <a:latin typeface="Times New Roman" panose="02020603050405020304" pitchFamily="18" charset="0"/>
                <a:ea typeface="Arial-Rounded" panose="020B0604020202020204" pitchFamily="34" charset="0"/>
                <a:cs typeface="Times New Roman" panose="02020603050405020304" pitchFamily="18" charset="0"/>
              </a:rPr>
              <a:t>lại</a:t>
            </a:r>
            <a:r>
              <a:rPr lang="en-US" sz="3600" b="1" dirty="0">
                <a:solidFill>
                  <a:srgbClr val="002060"/>
                </a:solidFill>
                <a:latin typeface="Times New Roman" panose="02020603050405020304" pitchFamily="18" charset="0"/>
                <a:ea typeface="Arial-Rounded" panose="020B0604020202020204" pitchFamily="34" charset="0"/>
                <a:cs typeface="Times New Roman" panose="02020603050405020304" pitchFamily="18" charset="0"/>
              </a:rPr>
              <a:t> </a:t>
            </a:r>
            <a:r>
              <a:rPr lang="en-US" sz="3600" b="1" dirty="0" err="1">
                <a:solidFill>
                  <a:srgbClr val="002060"/>
                </a:solidFill>
                <a:latin typeface="Times New Roman" panose="02020603050405020304" pitchFamily="18" charset="0"/>
                <a:ea typeface="Arial-Rounded" panose="020B0604020202020204" pitchFamily="34" charset="0"/>
                <a:cs typeface="Times New Roman" panose="02020603050405020304" pitchFamily="18" charset="0"/>
              </a:rPr>
              <a:t>bài</a:t>
            </a:r>
            <a:endParaRPr lang="en-US" sz="3600" b="1" dirty="0">
              <a:solidFill>
                <a:srgbClr val="002060"/>
              </a:solidFill>
              <a:latin typeface="Times New Roman" panose="02020603050405020304" pitchFamily="18" charset="0"/>
              <a:ea typeface="Arial-Rounded" panose="020B0604020202020204" pitchFamily="34" charset="0"/>
              <a:cs typeface="Times New Roman" panose="02020603050405020304" pitchFamily="18" charset="0"/>
            </a:endParaRPr>
          </a:p>
          <a:p>
            <a:r>
              <a:rPr lang="en-US" sz="3600" b="1" dirty="0">
                <a:solidFill>
                  <a:srgbClr val="002060"/>
                </a:solidFill>
                <a:latin typeface="Times New Roman" panose="02020603050405020304" pitchFamily="18" charset="0"/>
                <a:ea typeface="Arial-Rounded" panose="020B0604020202020204" pitchFamily="34" charset="0"/>
                <a:cs typeface="Times New Roman" panose="02020603050405020304" pitchFamily="18" charset="0"/>
              </a:rPr>
              <a:t>     - </a:t>
            </a:r>
            <a:r>
              <a:rPr lang="en-US" sz="3600" b="1" dirty="0" err="1">
                <a:solidFill>
                  <a:srgbClr val="002060"/>
                </a:solidFill>
                <a:latin typeface="Times New Roman" panose="02020603050405020304" pitchFamily="18" charset="0"/>
                <a:ea typeface="Arial-Rounded" panose="020B0604020202020204" pitchFamily="34" charset="0"/>
                <a:cs typeface="Times New Roman" panose="02020603050405020304" pitchFamily="18" charset="0"/>
              </a:rPr>
              <a:t>Chuẩn</a:t>
            </a:r>
            <a:r>
              <a:rPr lang="en-US" sz="3600" b="1" dirty="0">
                <a:solidFill>
                  <a:srgbClr val="002060"/>
                </a:solidFill>
                <a:latin typeface="Times New Roman" panose="02020603050405020304" pitchFamily="18" charset="0"/>
                <a:ea typeface="Arial-Rounded" panose="020B0604020202020204" pitchFamily="34" charset="0"/>
                <a:cs typeface="Times New Roman" panose="02020603050405020304" pitchFamily="18" charset="0"/>
              </a:rPr>
              <a:t> </a:t>
            </a:r>
            <a:r>
              <a:rPr lang="en-US" sz="3600" b="1" dirty="0" err="1">
                <a:solidFill>
                  <a:srgbClr val="002060"/>
                </a:solidFill>
                <a:latin typeface="Times New Roman" panose="02020603050405020304" pitchFamily="18" charset="0"/>
                <a:ea typeface="Arial-Rounded" panose="020B0604020202020204" pitchFamily="34" charset="0"/>
                <a:cs typeface="Times New Roman" panose="02020603050405020304" pitchFamily="18" charset="0"/>
              </a:rPr>
              <a:t>bị</a:t>
            </a:r>
            <a:r>
              <a:rPr lang="en-US" sz="3600" b="1" dirty="0">
                <a:solidFill>
                  <a:srgbClr val="002060"/>
                </a:solidFill>
                <a:latin typeface="Times New Roman" panose="02020603050405020304" pitchFamily="18" charset="0"/>
                <a:ea typeface="Arial-Rounded" panose="020B0604020202020204" pitchFamily="34" charset="0"/>
                <a:cs typeface="Times New Roman" panose="02020603050405020304" pitchFamily="18" charset="0"/>
              </a:rPr>
              <a:t> </a:t>
            </a:r>
            <a:r>
              <a:rPr lang="en-US" sz="3600" b="1" dirty="0" err="1">
                <a:solidFill>
                  <a:srgbClr val="002060"/>
                </a:solidFill>
                <a:latin typeface="Times New Roman" panose="02020603050405020304" pitchFamily="18" charset="0"/>
                <a:ea typeface="Arial-Rounded" panose="020B0604020202020204" pitchFamily="34" charset="0"/>
                <a:cs typeface="Times New Roman" panose="02020603050405020304" pitchFamily="18" charset="0"/>
              </a:rPr>
              <a:t>bài</a:t>
            </a:r>
            <a:r>
              <a:rPr lang="en-US" sz="3600" b="1" dirty="0">
                <a:solidFill>
                  <a:srgbClr val="002060"/>
                </a:solidFill>
                <a:latin typeface="Times New Roman" panose="02020603050405020304" pitchFamily="18" charset="0"/>
                <a:ea typeface="Arial-Rounded" panose="020B0604020202020204" pitchFamily="34" charset="0"/>
                <a:cs typeface="Times New Roman" panose="02020603050405020304" pitchFamily="18" charset="0"/>
              </a:rPr>
              <a:t>: </a:t>
            </a:r>
            <a:r>
              <a:rPr lang="en-US" sz="3600" b="1" dirty="0" err="1">
                <a:solidFill>
                  <a:srgbClr val="002060"/>
                </a:solidFill>
                <a:latin typeface="Times New Roman" panose="02020603050405020304" pitchFamily="18" charset="0"/>
                <a:ea typeface="Arial-Rounded" panose="020B0604020202020204" pitchFamily="34" charset="0"/>
                <a:cs typeface="Times New Roman" panose="02020603050405020304" pitchFamily="18" charset="0"/>
              </a:rPr>
              <a:t>Mở</a:t>
            </a:r>
            <a:r>
              <a:rPr lang="en-US" sz="3600" b="1" dirty="0">
                <a:solidFill>
                  <a:srgbClr val="002060"/>
                </a:solidFill>
                <a:latin typeface="Times New Roman" panose="02020603050405020304" pitchFamily="18" charset="0"/>
                <a:ea typeface="Arial-Rounded" panose="020B0604020202020204" pitchFamily="34" charset="0"/>
                <a:cs typeface="Times New Roman" panose="02020603050405020304" pitchFamily="18" charset="0"/>
              </a:rPr>
              <a:t> </a:t>
            </a:r>
            <a:r>
              <a:rPr lang="en-US" sz="3600" b="1" dirty="0" err="1">
                <a:solidFill>
                  <a:srgbClr val="002060"/>
                </a:solidFill>
                <a:latin typeface="Times New Roman" panose="02020603050405020304" pitchFamily="18" charset="0"/>
                <a:ea typeface="Arial-Rounded" panose="020B0604020202020204" pitchFamily="34" charset="0"/>
                <a:cs typeface="Times New Roman" panose="02020603050405020304" pitchFamily="18" charset="0"/>
              </a:rPr>
              <a:t>rộng</a:t>
            </a:r>
            <a:r>
              <a:rPr lang="en-US" sz="3600" b="1" dirty="0">
                <a:solidFill>
                  <a:srgbClr val="002060"/>
                </a:solidFill>
                <a:latin typeface="Times New Roman" panose="02020603050405020304" pitchFamily="18" charset="0"/>
                <a:ea typeface="Arial-Rounded" panose="020B0604020202020204" pitchFamily="34" charset="0"/>
                <a:cs typeface="Times New Roman" panose="02020603050405020304" pitchFamily="18" charset="0"/>
              </a:rPr>
              <a:t> </a:t>
            </a:r>
            <a:r>
              <a:rPr lang="en-US" sz="3600" b="1" dirty="0" err="1">
                <a:solidFill>
                  <a:srgbClr val="002060"/>
                </a:solidFill>
                <a:latin typeface="Times New Roman" panose="02020603050405020304" pitchFamily="18" charset="0"/>
                <a:ea typeface="Arial-Rounded" panose="020B0604020202020204" pitchFamily="34" charset="0"/>
                <a:cs typeface="Times New Roman" panose="02020603050405020304" pitchFamily="18" charset="0"/>
              </a:rPr>
              <a:t>vốn</a:t>
            </a:r>
            <a:r>
              <a:rPr lang="en-US" sz="3600" b="1" dirty="0">
                <a:solidFill>
                  <a:srgbClr val="002060"/>
                </a:solidFill>
                <a:latin typeface="Times New Roman" panose="02020603050405020304" pitchFamily="18" charset="0"/>
                <a:ea typeface="Arial-Rounded" panose="020B0604020202020204" pitchFamily="34" charset="0"/>
                <a:cs typeface="Times New Roman" panose="02020603050405020304" pitchFamily="18" charset="0"/>
              </a:rPr>
              <a:t> </a:t>
            </a:r>
            <a:r>
              <a:rPr lang="en-US" sz="3600" b="1" dirty="0" err="1">
                <a:solidFill>
                  <a:srgbClr val="002060"/>
                </a:solidFill>
                <a:latin typeface="Times New Roman" panose="02020603050405020304" pitchFamily="18" charset="0"/>
                <a:ea typeface="Arial-Rounded" panose="020B0604020202020204" pitchFamily="34" charset="0"/>
                <a:cs typeface="Times New Roman" panose="02020603050405020304" pitchFamily="18" charset="0"/>
              </a:rPr>
              <a:t>từ</a:t>
            </a:r>
            <a:r>
              <a:rPr lang="en-US" sz="3600" b="1" dirty="0">
                <a:solidFill>
                  <a:srgbClr val="002060"/>
                </a:solidFill>
                <a:latin typeface="Times New Roman" panose="02020603050405020304" pitchFamily="18" charset="0"/>
                <a:ea typeface="Arial-Rounded" panose="020B0604020202020204" pitchFamily="34" charset="0"/>
                <a:cs typeface="Times New Roman" panose="02020603050405020304" pitchFamily="18" charset="0"/>
              </a:rPr>
              <a:t>: </a:t>
            </a:r>
            <a:r>
              <a:rPr lang="en-US" sz="3600" b="1" dirty="0" err="1">
                <a:solidFill>
                  <a:srgbClr val="002060"/>
                </a:solidFill>
                <a:latin typeface="Times New Roman" panose="02020603050405020304" pitchFamily="18" charset="0"/>
                <a:ea typeface="Arial-Rounded" panose="020B0604020202020204" pitchFamily="34" charset="0"/>
                <a:cs typeface="Times New Roman" panose="02020603050405020304" pitchFamily="18" charset="0"/>
              </a:rPr>
              <a:t>Quyền</a:t>
            </a:r>
            <a:r>
              <a:rPr lang="en-US" sz="3600" b="1" dirty="0">
                <a:solidFill>
                  <a:srgbClr val="002060"/>
                </a:solidFill>
                <a:latin typeface="Times New Roman" panose="02020603050405020304" pitchFamily="18" charset="0"/>
                <a:ea typeface="Arial-Rounded" panose="020B0604020202020204" pitchFamily="34" charset="0"/>
                <a:cs typeface="Times New Roman" panose="02020603050405020304" pitchFamily="18" charset="0"/>
              </a:rPr>
              <a:t> </a:t>
            </a:r>
            <a:r>
              <a:rPr lang="en-US" sz="3600" b="1" dirty="0" err="1">
                <a:solidFill>
                  <a:srgbClr val="002060"/>
                </a:solidFill>
                <a:latin typeface="Times New Roman" panose="02020603050405020304" pitchFamily="18" charset="0"/>
                <a:ea typeface="Arial-Rounded" panose="020B0604020202020204" pitchFamily="34" charset="0"/>
                <a:cs typeface="Times New Roman" panose="02020603050405020304" pitchFamily="18" charset="0"/>
              </a:rPr>
              <a:t>và</a:t>
            </a:r>
            <a:r>
              <a:rPr lang="en-US" sz="3600" b="1" dirty="0">
                <a:solidFill>
                  <a:srgbClr val="002060"/>
                </a:solidFill>
                <a:latin typeface="Times New Roman" panose="02020603050405020304" pitchFamily="18" charset="0"/>
                <a:ea typeface="Arial-Rounded" panose="020B0604020202020204" pitchFamily="34" charset="0"/>
                <a:cs typeface="Times New Roman" panose="02020603050405020304" pitchFamily="18" charset="0"/>
              </a:rPr>
              <a:t> </a:t>
            </a:r>
            <a:r>
              <a:rPr lang="en-US" sz="3600" b="1" dirty="0" err="1">
                <a:solidFill>
                  <a:srgbClr val="002060"/>
                </a:solidFill>
                <a:latin typeface="Times New Roman" panose="02020603050405020304" pitchFamily="18" charset="0"/>
                <a:ea typeface="Arial-Rounded" panose="020B0604020202020204" pitchFamily="34" charset="0"/>
                <a:cs typeface="Times New Roman" panose="02020603050405020304" pitchFamily="18" charset="0"/>
              </a:rPr>
              <a:t>bổn</a:t>
            </a:r>
            <a:r>
              <a:rPr lang="en-US" sz="3600" b="1" dirty="0">
                <a:solidFill>
                  <a:srgbClr val="002060"/>
                </a:solidFill>
                <a:latin typeface="Times New Roman" panose="02020603050405020304" pitchFamily="18" charset="0"/>
                <a:ea typeface="Arial-Rounded" panose="020B0604020202020204" pitchFamily="34" charset="0"/>
                <a:cs typeface="Times New Roman" panose="02020603050405020304" pitchFamily="18" charset="0"/>
              </a:rPr>
              <a:t> </a:t>
            </a:r>
            <a:r>
              <a:rPr lang="en-US" sz="3600" b="1" dirty="0" err="1">
                <a:solidFill>
                  <a:srgbClr val="002060"/>
                </a:solidFill>
                <a:latin typeface="Times New Roman" panose="02020603050405020304" pitchFamily="18" charset="0"/>
                <a:ea typeface="Arial-Rounded" panose="020B0604020202020204" pitchFamily="34" charset="0"/>
                <a:cs typeface="Times New Roman" panose="02020603050405020304" pitchFamily="18" charset="0"/>
              </a:rPr>
              <a:t>phận</a:t>
            </a:r>
            <a:endParaRPr lang="en-US" sz="3600" dirty="0">
              <a:solidFill>
                <a:srgbClr val="002060"/>
              </a:solidFill>
              <a:latin typeface="Times New Roman" panose="02020603050405020304" pitchFamily="18" charset="0"/>
              <a:ea typeface="Arial-Rounded"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4076159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17000" r="-17000"/>
          </a:stretch>
        </a:blipFill>
        <a:effectLst/>
      </p:bgPr>
    </p:bg>
    <p:spTree>
      <p:nvGrpSpPr>
        <p:cNvPr id="1" name=""/>
        <p:cNvGrpSpPr/>
        <p:nvPr/>
      </p:nvGrpSpPr>
      <p:grpSpPr>
        <a:xfrm>
          <a:off x="0" y="0"/>
          <a:ext cx="0" cy="0"/>
          <a:chOff x="0" y="0"/>
          <a:chExt cx="0" cy="0"/>
        </a:xfrm>
      </p:grpSpPr>
      <p:sp>
        <p:nvSpPr>
          <p:cNvPr id="17" name="Rectangle 16"/>
          <p:cNvSpPr/>
          <p:nvPr/>
        </p:nvSpPr>
        <p:spPr>
          <a:xfrm>
            <a:off x="-38100" y="762002"/>
            <a:ext cx="9144000" cy="954107"/>
          </a:xfrm>
          <a:prstGeom prst="rect">
            <a:avLst/>
          </a:prstGeom>
        </p:spPr>
        <p:txBody>
          <a:bodyPr wrap="square">
            <a:spAutoFit/>
          </a:bodyPr>
          <a:lstStyle/>
          <a:p>
            <a:pPr algn="ctr"/>
            <a:r>
              <a:rPr lang="en-US" sz="2800" b="1"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800" b="1"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Thứ</a:t>
            </a:r>
            <a:r>
              <a:rPr lang="en-US" sz="2800" b="1"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vi-VN" sz="2800" b="1"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năm</a:t>
            </a:r>
            <a:r>
              <a:rPr lang="en-US" sz="2800" b="1"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800" b="1"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ngày</a:t>
            </a:r>
            <a:r>
              <a:rPr lang="en-US" sz="2800" b="1"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vi-VN" sz="2800" b="1"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14</a:t>
            </a:r>
            <a:r>
              <a:rPr lang="en-US" sz="2800" b="1"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800" b="1"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tháng</a:t>
            </a:r>
            <a:r>
              <a:rPr lang="en-US" sz="2800" b="1"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4 </a:t>
            </a:r>
            <a:r>
              <a:rPr lang="en-US" sz="2800" b="1"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năm</a:t>
            </a:r>
            <a:r>
              <a:rPr lang="en-US" sz="2800" b="1"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2022</a:t>
            </a:r>
          </a:p>
          <a:p>
            <a:pPr algn="ctr"/>
            <a:r>
              <a:rPr lang="vi-VN" sz="2800" b="1" u="sng"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Luyện từ và câu</a:t>
            </a:r>
            <a:endParaRPr lang="en-US" sz="2800" b="1" u="sng"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endParaRPr>
          </a:p>
        </p:txBody>
      </p:sp>
      <p:pic>
        <p:nvPicPr>
          <p:cNvPr id="2" name="Lớp Chúng Ta Đoàn Kết - Nhạc Thiếu Nhi Có Lời (online-video-cutter.co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9144000" cy="6858000"/>
          </a:xfrm>
          <a:prstGeom prst="rect">
            <a:avLst/>
          </a:prstGeom>
        </p:spPr>
      </p:pic>
    </p:spTree>
    <p:extLst>
      <p:ext uri="{BB962C8B-B14F-4D97-AF65-F5344CB8AC3E}">
        <p14:creationId xmlns:p14="http://schemas.microsoft.com/office/powerpoint/2010/main" val="33555192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8" fill="hold" display="0">
                  <p:stCondLst>
                    <p:cond delay="indefinite"/>
                  </p:stCondLst>
                </p:cTn>
                <p:tgtEl>
                  <p:spTgt spid="2"/>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857250"/>
            <a:ext cx="9144000" cy="5143500"/>
          </a:xfrm>
          <a:prstGeom prst="rect">
            <a:avLst/>
          </a:prstGeom>
        </p:spPr>
      </p:pic>
      <p:pic>
        <p:nvPicPr>
          <p:cNvPr id="4" name="图片 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884841" y="1525028"/>
            <a:ext cx="1254410" cy="3065106"/>
          </a:xfrm>
          <a:prstGeom prst="rect">
            <a:avLst/>
          </a:prstGeom>
        </p:spPr>
      </p:pic>
      <p:pic>
        <p:nvPicPr>
          <p:cNvPr id="5" name="图片 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814934" y="4461202"/>
            <a:ext cx="1330630" cy="1539551"/>
          </a:xfrm>
          <a:prstGeom prst="rect">
            <a:avLst/>
          </a:prstGeom>
        </p:spPr>
      </p:pic>
      <p:pic>
        <p:nvPicPr>
          <p:cNvPr id="6" name="图片 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0" y="857250"/>
            <a:ext cx="9144000" cy="1090422"/>
          </a:xfrm>
          <a:prstGeom prst="rect">
            <a:avLst/>
          </a:prstGeom>
        </p:spPr>
      </p:pic>
      <p:pic>
        <p:nvPicPr>
          <p:cNvPr id="7" name="图片 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 y="1872768"/>
            <a:ext cx="1363893" cy="3082600"/>
          </a:xfrm>
          <a:prstGeom prst="rect">
            <a:avLst/>
          </a:prstGeom>
        </p:spPr>
      </p:pic>
      <p:pic>
        <p:nvPicPr>
          <p:cNvPr id="8" name="图片 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 y="4915000"/>
            <a:ext cx="7813370" cy="1085750"/>
          </a:xfrm>
          <a:prstGeom prst="rect">
            <a:avLst/>
          </a:prstGeom>
        </p:spPr>
      </p:pic>
      <p:pic>
        <p:nvPicPr>
          <p:cNvPr id="3" name="图片 2"/>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407670" y="857251"/>
            <a:ext cx="6328667" cy="3561092"/>
          </a:xfrm>
          <a:prstGeom prst="rect">
            <a:avLst/>
          </a:prstGeom>
        </p:spPr>
      </p:pic>
      <p:pic>
        <p:nvPicPr>
          <p:cNvPr id="2" name="图片 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419485" y="1402462"/>
            <a:ext cx="4305030" cy="1501964"/>
          </a:xfrm>
          <a:prstGeom prst="rect">
            <a:avLst/>
          </a:prstGeom>
        </p:spPr>
      </p:pic>
      <p:sp>
        <p:nvSpPr>
          <p:cNvPr id="10" name="文本框 9"/>
          <p:cNvSpPr txBox="1"/>
          <p:nvPr/>
        </p:nvSpPr>
        <p:spPr>
          <a:xfrm>
            <a:off x="1484140" y="3138016"/>
            <a:ext cx="6395953" cy="646331"/>
          </a:xfrm>
          <a:prstGeom prst="rect">
            <a:avLst/>
          </a:prstGeom>
          <a:noFill/>
        </p:spPr>
        <p:txBody>
          <a:bodyPr wrap="square" rtlCol="0">
            <a:spAutoFit/>
          </a:bodyPr>
          <a:lstStyle/>
          <a:p>
            <a:pPr algn="ctr" defTabSz="685783">
              <a:defRPr/>
            </a:pPr>
            <a:r>
              <a:rPr lang="en-US" altLang="zh-CN" sz="3600" b="1" dirty="0" err="1">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Chào</a:t>
            </a:r>
            <a:r>
              <a:rPr lang="en-US" altLang="zh-CN" sz="3600" b="1" dirty="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600" b="1" dirty="0" err="1">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tạm</a:t>
            </a:r>
            <a:r>
              <a:rPr lang="en-US" altLang="zh-CN" sz="3600" b="1" dirty="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600" b="1" dirty="0" err="1">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biệt</a:t>
            </a:r>
            <a:r>
              <a:rPr lang="en-US" altLang="zh-CN" sz="3600" b="1" dirty="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600" b="1" dirty="0" err="1">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các</a:t>
            </a:r>
            <a:r>
              <a:rPr lang="en-US" altLang="zh-CN" sz="3600" b="1" dirty="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600" b="1" dirty="0" err="1">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em</a:t>
            </a:r>
            <a:r>
              <a:rPr lang="en-US" altLang="zh-CN" sz="3600" b="1" dirty="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b="1" dirty="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12" name="嘉芙姐姐、嘉芙姐姐儿童合唱团 - 蔬菜好味道">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224747" y="7152092"/>
            <a:ext cx="457200" cy="457200"/>
          </a:xfrm>
          <a:prstGeom prst="rect">
            <a:avLst/>
          </a:prstGeom>
        </p:spPr>
      </p:pic>
      <p:pic>
        <p:nvPicPr>
          <p:cNvPr id="13" name="嘉芙姐姐、嘉芙姐姐儿童合唱团 - 蔬菜好味道">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531159" y="4647207"/>
            <a:ext cx="457200" cy="457200"/>
          </a:xfrm>
          <a:prstGeom prst="rect">
            <a:avLst/>
          </a:prstGeom>
        </p:spPr>
      </p:pic>
    </p:spTree>
    <p:extLst>
      <p:ext uri="{BB962C8B-B14F-4D97-AF65-F5344CB8AC3E}">
        <p14:creationId xmlns:p14="http://schemas.microsoft.com/office/powerpoint/2010/main" val="140084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par>
                                <p:cTn id="7" presetID="2" presetClass="entr" presetSubtype="1" fill="hold" nodeType="withEffect">
                                  <p:stCondLst>
                                    <p:cond delay="0"/>
                                  </p:stCondLst>
                                  <p:childTnLst>
                                    <p:set>
                                      <p:cBhvr>
                                        <p:cTn id="8" dur="1" fill="hold">
                                          <p:stCondLst>
                                            <p:cond delay="0"/>
                                          </p:stCondLst>
                                        </p:cTn>
                                        <p:tgtEl>
                                          <p:spTgt spid="6"/>
                                        </p:tgtEl>
                                        <p:attrNameLst>
                                          <p:attrName>style.visibility</p:attrName>
                                        </p:attrNameLst>
                                      </p:cBhvr>
                                      <p:to>
                                        <p:strVal val="visible"/>
                                      </p:to>
                                    </p:set>
                                    <p:anim calcmode="lin" valueType="num">
                                      <p:cBhvr additive="base">
                                        <p:cTn id="9" dur="500" fill="hold"/>
                                        <p:tgtEl>
                                          <p:spTgt spid="6"/>
                                        </p:tgtEl>
                                        <p:attrNameLst>
                                          <p:attrName>ppt_x</p:attrName>
                                        </p:attrNameLst>
                                      </p:cBhvr>
                                      <p:tavLst>
                                        <p:tav tm="0">
                                          <p:val>
                                            <p:strVal val="#ppt_x"/>
                                          </p:val>
                                        </p:tav>
                                        <p:tav tm="100000">
                                          <p:val>
                                            <p:strVal val="#ppt_x"/>
                                          </p:val>
                                        </p:tav>
                                      </p:tavLst>
                                    </p:anim>
                                    <p:anim calcmode="lin" valueType="num">
                                      <p:cBhvr additive="base">
                                        <p:cTn id="10" dur="500" fill="hold"/>
                                        <p:tgtEl>
                                          <p:spTgt spid="6"/>
                                        </p:tgtEl>
                                        <p:attrNameLst>
                                          <p:attrName>ppt_y</p:attrName>
                                        </p:attrNameLst>
                                      </p:cBhvr>
                                      <p:tavLst>
                                        <p:tav tm="0">
                                          <p:val>
                                            <p:strVal val="0-#ppt_h/2"/>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par>
                                <p:cTn id="15" presetID="2" presetClass="entr" presetSubtype="12"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0-#ppt_w/2"/>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par>
                                <p:cTn id="19" presetID="2" presetClass="entr" presetSubtype="3"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1+#ppt_w/2"/>
                                          </p:val>
                                        </p:tav>
                                        <p:tav tm="100000">
                                          <p:val>
                                            <p:strVal val="#ppt_x"/>
                                          </p:val>
                                        </p:tav>
                                      </p:tavLst>
                                    </p:anim>
                                    <p:anim calcmode="lin" valueType="num">
                                      <p:cBhvr additive="base">
                                        <p:cTn id="22" dur="500" fill="hold"/>
                                        <p:tgtEl>
                                          <p:spTgt spid="4"/>
                                        </p:tgtEl>
                                        <p:attrNameLst>
                                          <p:attrName>ppt_y</p:attrName>
                                        </p:attrNameLst>
                                      </p:cBhvr>
                                      <p:tavLst>
                                        <p:tav tm="0">
                                          <p:val>
                                            <p:strVal val="0-#ppt_h/2"/>
                                          </p:val>
                                        </p:tav>
                                        <p:tav tm="100000">
                                          <p:val>
                                            <p:strVal val="#ppt_y"/>
                                          </p:val>
                                        </p:tav>
                                      </p:tavLst>
                                    </p:anim>
                                  </p:childTnLst>
                                </p:cTn>
                              </p:par>
                            </p:childTnLst>
                          </p:cTn>
                        </p:par>
                        <p:par>
                          <p:cTn id="23" fill="hold">
                            <p:stCondLst>
                              <p:cond delay="500"/>
                            </p:stCondLst>
                            <p:childTnLst>
                              <p:par>
                                <p:cTn id="24" presetID="42" presetClass="entr" presetSubtype="0" fill="hold"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1000"/>
                                        <p:tgtEl>
                                          <p:spTgt spid="5"/>
                                        </p:tgtEl>
                                      </p:cBhvr>
                                    </p:animEffect>
                                    <p:anim calcmode="lin" valueType="num">
                                      <p:cBhvr>
                                        <p:cTn id="27" dur="1000" fill="hold"/>
                                        <p:tgtEl>
                                          <p:spTgt spid="5"/>
                                        </p:tgtEl>
                                        <p:attrNameLst>
                                          <p:attrName>ppt_x</p:attrName>
                                        </p:attrNameLst>
                                      </p:cBhvr>
                                      <p:tavLst>
                                        <p:tav tm="0">
                                          <p:val>
                                            <p:strVal val="#ppt_x"/>
                                          </p:val>
                                        </p:tav>
                                        <p:tav tm="100000">
                                          <p:val>
                                            <p:strVal val="#ppt_x"/>
                                          </p:val>
                                        </p:tav>
                                      </p:tavLst>
                                    </p:anim>
                                    <p:anim calcmode="lin" valueType="num">
                                      <p:cBhvr>
                                        <p:cTn id="28" dur="1000" fill="hold"/>
                                        <p:tgtEl>
                                          <p:spTgt spid="5"/>
                                        </p:tgtEl>
                                        <p:attrNameLst>
                                          <p:attrName>ppt_y</p:attrName>
                                        </p:attrNameLst>
                                      </p:cBhvr>
                                      <p:tavLst>
                                        <p:tav tm="0">
                                          <p:val>
                                            <p:strVal val="#ppt_y+.1"/>
                                          </p:val>
                                        </p:tav>
                                        <p:tav tm="100000">
                                          <p:val>
                                            <p:strVal val="#ppt_y"/>
                                          </p:val>
                                        </p:tav>
                                      </p:tavLst>
                                    </p:anim>
                                  </p:childTnLst>
                                </p:cTn>
                              </p:par>
                            </p:childTnLst>
                          </p:cTn>
                        </p:par>
                        <p:par>
                          <p:cTn id="29" fill="hold">
                            <p:stCondLst>
                              <p:cond delay="1500"/>
                            </p:stCondLst>
                            <p:childTnLst>
                              <p:par>
                                <p:cTn id="30" presetID="47" presetClass="entr" presetSubtype="0" fill="hold" nodeType="afterEffect">
                                  <p:stCondLst>
                                    <p:cond delay="30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1000"/>
                                        <p:tgtEl>
                                          <p:spTgt spid="3"/>
                                        </p:tgtEl>
                                      </p:cBhvr>
                                    </p:animEffect>
                                    <p:anim calcmode="lin" valueType="num">
                                      <p:cBhvr>
                                        <p:cTn id="33" dur="1000" fill="hold"/>
                                        <p:tgtEl>
                                          <p:spTgt spid="3"/>
                                        </p:tgtEl>
                                        <p:attrNameLst>
                                          <p:attrName>ppt_x</p:attrName>
                                        </p:attrNameLst>
                                      </p:cBhvr>
                                      <p:tavLst>
                                        <p:tav tm="0">
                                          <p:val>
                                            <p:strVal val="#ppt_x"/>
                                          </p:val>
                                        </p:tav>
                                        <p:tav tm="100000">
                                          <p:val>
                                            <p:strVal val="#ppt_x"/>
                                          </p:val>
                                        </p:tav>
                                      </p:tavLst>
                                    </p:anim>
                                    <p:anim calcmode="lin" valueType="num">
                                      <p:cBhvr>
                                        <p:cTn id="34" dur="1000" fill="hold"/>
                                        <p:tgtEl>
                                          <p:spTgt spid="3"/>
                                        </p:tgtEl>
                                        <p:attrNameLst>
                                          <p:attrName>ppt_y</p:attrName>
                                        </p:attrNameLst>
                                      </p:cBhvr>
                                      <p:tavLst>
                                        <p:tav tm="0">
                                          <p:val>
                                            <p:strVal val="#ppt_y-.1"/>
                                          </p:val>
                                        </p:tav>
                                        <p:tav tm="100000">
                                          <p:val>
                                            <p:strVal val="#ppt_y"/>
                                          </p:val>
                                        </p:tav>
                                      </p:tavLst>
                                    </p:anim>
                                  </p:childTnLst>
                                </p:cTn>
                              </p:par>
                            </p:childTnLst>
                          </p:cTn>
                        </p:par>
                        <p:par>
                          <p:cTn id="35" fill="hold">
                            <p:stCondLst>
                              <p:cond delay="2800"/>
                            </p:stCondLst>
                            <p:childTnLst>
                              <p:par>
                                <p:cTn id="36" presetID="50" presetClass="entr" presetSubtype="0" decel="100000" fill="hold" nodeType="afterEffect">
                                  <p:stCondLst>
                                    <p:cond delay="0"/>
                                  </p:stCondLst>
                                  <p:childTnLst>
                                    <p:set>
                                      <p:cBhvr>
                                        <p:cTn id="37" dur="1" fill="hold">
                                          <p:stCondLst>
                                            <p:cond delay="0"/>
                                          </p:stCondLst>
                                        </p:cTn>
                                        <p:tgtEl>
                                          <p:spTgt spid="2"/>
                                        </p:tgtEl>
                                        <p:attrNameLst>
                                          <p:attrName>style.visibility</p:attrName>
                                        </p:attrNameLst>
                                      </p:cBhvr>
                                      <p:to>
                                        <p:strVal val="visible"/>
                                      </p:to>
                                    </p:set>
                                    <p:anim calcmode="lin" valueType="num">
                                      <p:cBhvr>
                                        <p:cTn id="38" dur="1000" fill="hold"/>
                                        <p:tgtEl>
                                          <p:spTgt spid="2"/>
                                        </p:tgtEl>
                                        <p:attrNameLst>
                                          <p:attrName>ppt_w</p:attrName>
                                        </p:attrNameLst>
                                      </p:cBhvr>
                                      <p:tavLst>
                                        <p:tav tm="0">
                                          <p:val>
                                            <p:strVal val="#ppt_w+.3"/>
                                          </p:val>
                                        </p:tav>
                                        <p:tav tm="100000">
                                          <p:val>
                                            <p:strVal val="#ppt_w"/>
                                          </p:val>
                                        </p:tav>
                                      </p:tavLst>
                                    </p:anim>
                                    <p:anim calcmode="lin" valueType="num">
                                      <p:cBhvr>
                                        <p:cTn id="39" dur="1000" fill="hold"/>
                                        <p:tgtEl>
                                          <p:spTgt spid="2"/>
                                        </p:tgtEl>
                                        <p:attrNameLst>
                                          <p:attrName>ppt_h</p:attrName>
                                        </p:attrNameLst>
                                      </p:cBhvr>
                                      <p:tavLst>
                                        <p:tav tm="0">
                                          <p:val>
                                            <p:strVal val="#ppt_h"/>
                                          </p:val>
                                        </p:tav>
                                        <p:tav tm="100000">
                                          <p:val>
                                            <p:strVal val="#ppt_h"/>
                                          </p:val>
                                        </p:tav>
                                      </p:tavLst>
                                    </p:anim>
                                    <p:animEffect transition="in" filter="fade">
                                      <p:cBhvr>
                                        <p:cTn id="40" dur="1000"/>
                                        <p:tgtEl>
                                          <p:spTgt spid="2"/>
                                        </p:tgtEl>
                                      </p:cBhvr>
                                    </p:animEffect>
                                  </p:childTnLst>
                                </p:cTn>
                              </p:par>
                            </p:childTnLst>
                          </p:cTn>
                        </p:par>
                        <p:par>
                          <p:cTn id="41" fill="hold">
                            <p:stCondLst>
                              <p:cond delay="3800"/>
                            </p:stCondLst>
                            <p:childTnLst>
                              <p:par>
                                <p:cTn id="42" presetID="38" presetClass="entr" presetSubtype="0" accel="50000" fill="hold" grpId="0" nodeType="afterEffect">
                                  <p:stCondLst>
                                    <p:cond delay="0"/>
                                  </p:stCondLst>
                                  <p:iterate type="lt">
                                    <p:tmPct val="50000"/>
                                  </p:iterate>
                                  <p:childTnLst>
                                    <p:set>
                                      <p:cBhvr>
                                        <p:cTn id="43" dur="1" fill="hold">
                                          <p:stCondLst>
                                            <p:cond delay="0"/>
                                          </p:stCondLst>
                                        </p:cTn>
                                        <p:tgtEl>
                                          <p:spTgt spid="10"/>
                                        </p:tgtEl>
                                        <p:attrNameLst>
                                          <p:attrName>style.visibility</p:attrName>
                                        </p:attrNameLst>
                                      </p:cBhvr>
                                      <p:to>
                                        <p:strVal val="visible"/>
                                      </p:to>
                                    </p:set>
                                    <p:set>
                                      <p:cBhvr>
                                        <p:cTn id="44" dur="455" fill="hold">
                                          <p:stCondLst>
                                            <p:cond delay="0"/>
                                          </p:stCondLst>
                                        </p:cTn>
                                        <p:tgtEl>
                                          <p:spTgt spid="10"/>
                                        </p:tgtEl>
                                        <p:attrNameLst>
                                          <p:attrName>style.rotation</p:attrName>
                                        </p:attrNameLst>
                                      </p:cBhvr>
                                      <p:to>
                                        <p:strVal val="-45.0"/>
                                      </p:to>
                                    </p:set>
                                    <p:anim calcmode="lin" valueType="num">
                                      <p:cBhvr>
                                        <p:cTn id="45" dur="455" fill="hold">
                                          <p:stCondLst>
                                            <p:cond delay="455"/>
                                          </p:stCondLst>
                                        </p:cTn>
                                        <p:tgtEl>
                                          <p:spTgt spid="10"/>
                                        </p:tgtEl>
                                        <p:attrNameLst>
                                          <p:attrName>style.rotation</p:attrName>
                                        </p:attrNameLst>
                                      </p:cBhvr>
                                      <p:tavLst>
                                        <p:tav tm="0">
                                          <p:val>
                                            <p:fltVal val="-45"/>
                                          </p:val>
                                        </p:tav>
                                        <p:tav tm="69900">
                                          <p:val>
                                            <p:fltVal val="45"/>
                                          </p:val>
                                        </p:tav>
                                        <p:tav tm="100000">
                                          <p:val>
                                            <p:fltVal val="0"/>
                                          </p:val>
                                        </p:tav>
                                      </p:tavLst>
                                    </p:anim>
                                    <p:anim calcmode="lin" valueType="num">
                                      <p:cBhvr>
                                        <p:cTn id="46" dur="455" fill="hold">
                                          <p:stCondLst>
                                            <p:cond delay="0"/>
                                          </p:stCondLst>
                                        </p:cTn>
                                        <p:tgtEl>
                                          <p:spTgt spid="10"/>
                                        </p:tgtEl>
                                        <p:attrNameLst>
                                          <p:attrName>ppt_y</p:attrName>
                                        </p:attrNameLst>
                                      </p:cBhvr>
                                      <p:tavLst>
                                        <p:tav tm="0">
                                          <p:val>
                                            <p:strVal val="#ppt_y-1"/>
                                          </p:val>
                                        </p:tav>
                                        <p:tav tm="100000">
                                          <p:val>
                                            <p:strVal val="#ppt_y-(0.354*#ppt_w-0.172*#ppt_h)"/>
                                          </p:val>
                                        </p:tav>
                                      </p:tavLst>
                                    </p:anim>
                                    <p:anim calcmode="lin" valueType="num">
                                      <p:cBhvr>
                                        <p:cTn id="47" dur="156" decel="50000" autoRev="1" fill="hold">
                                          <p:stCondLst>
                                            <p:cond delay="455"/>
                                          </p:stCondLst>
                                        </p:cTn>
                                        <p:tgtEl>
                                          <p:spTgt spid="10"/>
                                        </p:tgtEl>
                                        <p:attrNameLst>
                                          <p:attrName>ppt_y</p:attrName>
                                        </p:attrNameLst>
                                      </p:cBhvr>
                                      <p:tavLst>
                                        <p:tav tm="0">
                                          <p:val>
                                            <p:strVal val="#ppt_y-(0.354*#ppt_w-0.172*#ppt_h)"/>
                                          </p:val>
                                        </p:tav>
                                        <p:tav tm="100000">
                                          <p:val>
                                            <p:strVal val="#ppt_y-(0.354*#ppt_w-0.172*#ppt_h)-#ppt_h/2"/>
                                          </p:val>
                                        </p:tav>
                                      </p:tavLst>
                                    </p:anim>
                                    <p:anim calcmode="lin" valueType="num">
                                      <p:cBhvr>
                                        <p:cTn id="48" dur="136" fill="hold">
                                          <p:stCondLst>
                                            <p:cond delay="864"/>
                                          </p:stCondLst>
                                        </p:cTn>
                                        <p:tgtEl>
                                          <p:spTgt spid="10"/>
                                        </p:tgtEl>
                                        <p:attrNameLst>
                                          <p:attrName>ppt_y</p:attrName>
                                        </p:attrNameLst>
                                      </p:cBhvr>
                                      <p:tavLst>
                                        <p:tav tm="0">
                                          <p:val>
                                            <p:strVal val="#ppt_y-(0.354*#ppt_w-0.172*#ppt_h)"/>
                                          </p:val>
                                        </p:tav>
                                        <p:tav tm="100000">
                                          <p:val>
                                            <p:strVal val="#ppt_y"/>
                                          </p:val>
                                        </p:tav>
                                      </p:tavLst>
                                    </p:anim>
                                  </p:childTnLst>
                                </p:cTn>
                              </p:par>
                            </p:childTnLst>
                          </p:cTn>
                        </p:par>
                        <p:par>
                          <p:cTn id="49" fill="hold">
                            <p:stCondLst>
                              <p:cond delay="12800"/>
                            </p:stCondLst>
                            <p:childTnLst>
                              <p:par>
                                <p:cTn id="50" presetID="32" presetClass="emph" presetSubtype="0" fill="hold" grpId="1" nodeType="afterEffect">
                                  <p:stCondLst>
                                    <p:cond delay="0"/>
                                  </p:stCondLst>
                                  <p:iterate type="lt">
                                    <p:tmPct val="0"/>
                                  </p:iterate>
                                  <p:childTnLst>
                                    <p:animRot by="120000">
                                      <p:cBhvr>
                                        <p:cTn id="51" dur="100" fill="hold">
                                          <p:stCondLst>
                                            <p:cond delay="0"/>
                                          </p:stCondLst>
                                        </p:cTn>
                                        <p:tgtEl>
                                          <p:spTgt spid="10"/>
                                        </p:tgtEl>
                                        <p:attrNameLst>
                                          <p:attrName>r</p:attrName>
                                        </p:attrNameLst>
                                      </p:cBhvr>
                                    </p:animRot>
                                    <p:animRot by="-240000">
                                      <p:cBhvr>
                                        <p:cTn id="52" dur="200" fill="hold">
                                          <p:stCondLst>
                                            <p:cond delay="200"/>
                                          </p:stCondLst>
                                        </p:cTn>
                                        <p:tgtEl>
                                          <p:spTgt spid="10"/>
                                        </p:tgtEl>
                                        <p:attrNameLst>
                                          <p:attrName>r</p:attrName>
                                        </p:attrNameLst>
                                      </p:cBhvr>
                                    </p:animRot>
                                    <p:animRot by="240000">
                                      <p:cBhvr>
                                        <p:cTn id="53" dur="200" fill="hold">
                                          <p:stCondLst>
                                            <p:cond delay="400"/>
                                          </p:stCondLst>
                                        </p:cTn>
                                        <p:tgtEl>
                                          <p:spTgt spid="10"/>
                                        </p:tgtEl>
                                        <p:attrNameLst>
                                          <p:attrName>r</p:attrName>
                                        </p:attrNameLst>
                                      </p:cBhvr>
                                    </p:animRot>
                                    <p:animRot by="-240000">
                                      <p:cBhvr>
                                        <p:cTn id="54" dur="200" fill="hold">
                                          <p:stCondLst>
                                            <p:cond delay="600"/>
                                          </p:stCondLst>
                                        </p:cTn>
                                        <p:tgtEl>
                                          <p:spTgt spid="10"/>
                                        </p:tgtEl>
                                        <p:attrNameLst>
                                          <p:attrName>r</p:attrName>
                                        </p:attrNameLst>
                                      </p:cBhvr>
                                    </p:animRot>
                                    <p:animRot by="120000">
                                      <p:cBhvr>
                                        <p:cTn id="55" dur="200" fill="hold">
                                          <p:stCondLst>
                                            <p:cond delay="800"/>
                                          </p:stCondLst>
                                        </p:cTn>
                                        <p:tgtEl>
                                          <p:spTgt spid="10"/>
                                        </p:tgtEl>
                                        <p:attrNameLst>
                                          <p:attrName>r</p:attrName>
                                        </p:attrNameLst>
                                      </p:cBhvr>
                                    </p:animRot>
                                  </p:childTnLst>
                                </p:cTn>
                              </p:par>
                            </p:childTnLst>
                          </p:cTn>
                        </p:par>
                      </p:childTnLst>
                    </p:cTn>
                  </p:par>
                  <p:par>
                    <p:cTn id="56" fill="hold">
                      <p:stCondLst>
                        <p:cond delay="indefinite"/>
                      </p:stCondLst>
                      <p:childTnLst>
                        <p:par>
                          <p:cTn id="57" fill="hold">
                            <p:stCondLst>
                              <p:cond delay="0"/>
                            </p:stCondLst>
                            <p:childTnLst>
                              <p:par>
                                <p:cTn id="58" presetID="1" presetClass="mediacall" presetSubtype="0" fill="hold" nodeType="clickEffect">
                                  <p:stCondLst>
                                    <p:cond delay="0"/>
                                  </p:stCondLst>
                                  <p:childTnLst>
                                    <p:cmd type="call" cmd="playFrom(0.0)">
                                      <p:cBhvr>
                                        <p:cTn id="59" dur="12664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60" repeatCount="indefinite" fill="hold" display="0">
                  <p:stCondLst>
                    <p:cond delay="indefinite"/>
                  </p:stCondLst>
                  <p:endCondLst>
                    <p:cond evt="onStopAudio" delay="0">
                      <p:tgtEl>
                        <p:sldTgt/>
                      </p:tgtEl>
                    </p:cond>
                  </p:endCondLst>
                </p:cTn>
                <p:tgtEl>
                  <p:spTgt spid="12"/>
                </p:tgtEl>
              </p:cMediaNode>
            </p:audio>
            <p:audio>
              <p:cMediaNode vol="80000">
                <p:cTn id="61" fill="hold" display="0">
                  <p:stCondLst>
                    <p:cond delay="indefinite"/>
                  </p:stCondLst>
                  <p:endCondLst>
                    <p:cond evt="onStopAudio" delay="0">
                      <p:tgtEl>
                        <p:sldTgt/>
                      </p:tgtEl>
                    </p:cond>
                    <p:cond evt="onNext" delay="0">
                      <p:tgtEl>
                        <p:sldTgt/>
                      </p:tgtEl>
                    </p:cond>
                  </p:endCondLst>
                </p:cTn>
                <p:tgtEl>
                  <p:spTgt spid="13"/>
                </p:tgtEl>
              </p:cMediaNode>
            </p:audio>
          </p:childTnLst>
        </p:cTn>
      </p:par>
    </p:tnLst>
    <p:bldLst>
      <p:bldP spid="10" grpId="0"/>
      <p:bldP spid="10" grpId="1"/>
    </p:bldLst>
  </p:timing>
  <p:extLst>
    <p:ext uri="{E180D4A7-C9FB-4DFB-919C-405C955672EB}">
      <p14:showEvtLst xmlns:p14="http://schemas.microsoft.com/office/powerpoint/2010/main">
        <p14:playEvt time="0" objId="12"/>
      </p14:showEvtLst>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375ba1682899b9444c201750c3b90c1b.png"/>
          <p:cNvPicPr>
            <a:picLocks noChangeAspect="1"/>
          </p:cNvPicPr>
          <p:nvPr/>
        </p:nvPicPr>
        <p:blipFill>
          <a:blip r:embed="rId6" cstate="print"/>
          <a:stretch>
            <a:fillRect/>
          </a:stretch>
        </p:blipFill>
        <p:spPr>
          <a:xfrm>
            <a:off x="-228600" y="-304800"/>
            <a:ext cx="9372600" cy="4064000"/>
          </a:xfrm>
          <a:prstGeom prst="rect">
            <a:avLst/>
          </a:prstGeom>
        </p:spPr>
      </p:pic>
      <p:sp>
        <p:nvSpPr>
          <p:cNvPr id="5" name="TextBox 4"/>
          <p:cNvSpPr txBox="1"/>
          <p:nvPr/>
        </p:nvSpPr>
        <p:spPr>
          <a:xfrm>
            <a:off x="812860" y="1448369"/>
            <a:ext cx="7188140" cy="769441"/>
          </a:xfrm>
          <a:prstGeom prst="rect">
            <a:avLst/>
          </a:prstGeom>
          <a:noFill/>
        </p:spPr>
        <p:txBody>
          <a:bodyPr wrap="square" rtlCol="0">
            <a:spAutoFit/>
          </a:bodyPr>
          <a:lstStyle/>
          <a:p>
            <a:pPr>
              <a:spcBef>
                <a:spcPct val="0"/>
              </a:spcBef>
            </a:pPr>
            <a:r>
              <a:rPr lang="vi-VN" sz="4000" dirty="0">
                <a:solidFill>
                  <a:srgbClr val="0070C0"/>
                </a:solidFill>
                <a:latin typeface="Times New Roman" panose="02020603050405020304" pitchFamily="18" charset="0"/>
                <a:cs typeface="Times New Roman" panose="02020603050405020304" pitchFamily="18" charset="0"/>
              </a:rPr>
              <a:t>     </a:t>
            </a:r>
            <a:r>
              <a:rPr lang="en-US" sz="4400" dirty="0" err="1">
                <a:solidFill>
                  <a:srgbClr val="0070C0"/>
                </a:solidFill>
                <a:latin typeface="Times New Roman" panose="02020603050405020304" pitchFamily="18" charset="0"/>
                <a:cs typeface="Times New Roman" panose="02020603050405020304" pitchFamily="18" charset="0"/>
              </a:rPr>
              <a:t>Từ</a:t>
            </a:r>
            <a:r>
              <a:rPr lang="en-US" sz="4400" dirty="0">
                <a:solidFill>
                  <a:srgbClr val="0070C0"/>
                </a:solidFill>
                <a:latin typeface="Times New Roman" panose="02020603050405020304" pitchFamily="18" charset="0"/>
                <a:cs typeface="Times New Roman" panose="02020603050405020304" pitchFamily="18" charset="0"/>
              </a:rPr>
              <a:t> </a:t>
            </a:r>
            <a:r>
              <a:rPr lang="en-US" sz="4400" dirty="0" err="1">
                <a:solidFill>
                  <a:srgbClr val="0070C0"/>
                </a:solidFill>
                <a:latin typeface="Times New Roman" panose="02020603050405020304" pitchFamily="18" charset="0"/>
                <a:cs typeface="Times New Roman" panose="02020603050405020304" pitchFamily="18" charset="0"/>
              </a:rPr>
              <a:t>trái</a:t>
            </a:r>
            <a:r>
              <a:rPr lang="en-US" sz="4400" dirty="0">
                <a:solidFill>
                  <a:srgbClr val="0070C0"/>
                </a:solidFill>
                <a:latin typeface="Times New Roman" panose="02020603050405020304" pitchFamily="18" charset="0"/>
                <a:cs typeface="Times New Roman" panose="02020603050405020304" pitchFamily="18" charset="0"/>
              </a:rPr>
              <a:t> </a:t>
            </a:r>
            <a:r>
              <a:rPr lang="en-US" sz="4400" dirty="0" err="1">
                <a:solidFill>
                  <a:srgbClr val="0070C0"/>
                </a:solidFill>
                <a:latin typeface="Times New Roman" panose="02020603050405020304" pitchFamily="18" charset="0"/>
                <a:cs typeface="Times New Roman" panose="02020603050405020304" pitchFamily="18" charset="0"/>
              </a:rPr>
              <a:t>nghĩa</a:t>
            </a:r>
            <a:r>
              <a:rPr lang="en-US" sz="4400" dirty="0">
                <a:solidFill>
                  <a:srgbClr val="0070C0"/>
                </a:solidFill>
                <a:latin typeface="Times New Roman" panose="02020603050405020304" pitchFamily="18" charset="0"/>
                <a:cs typeface="Times New Roman" panose="02020603050405020304" pitchFamily="18" charset="0"/>
              </a:rPr>
              <a:t> </a:t>
            </a:r>
            <a:r>
              <a:rPr lang="en-US" sz="4400" dirty="0" err="1">
                <a:solidFill>
                  <a:srgbClr val="0070C0"/>
                </a:solidFill>
                <a:latin typeface="Times New Roman" panose="02020603050405020304" pitchFamily="18" charset="0"/>
                <a:cs typeface="Times New Roman" panose="02020603050405020304" pitchFamily="18" charset="0"/>
              </a:rPr>
              <a:t>với</a:t>
            </a:r>
            <a:r>
              <a:rPr lang="en-US" sz="4400" dirty="0">
                <a:solidFill>
                  <a:srgbClr val="0070C0"/>
                </a:solidFill>
                <a:latin typeface="Times New Roman" panose="02020603050405020304" pitchFamily="18" charset="0"/>
                <a:cs typeface="Times New Roman" panose="02020603050405020304" pitchFamily="18" charset="0"/>
              </a:rPr>
              <a:t> </a:t>
            </a:r>
            <a:r>
              <a:rPr lang="en-US" sz="4400" dirty="0" err="1">
                <a:solidFill>
                  <a:srgbClr val="0070C0"/>
                </a:solidFill>
                <a:latin typeface="Times New Roman" panose="02020603050405020304" pitchFamily="18" charset="0"/>
                <a:cs typeface="Times New Roman" panose="02020603050405020304" pitchFamily="18" charset="0"/>
              </a:rPr>
              <a:t>từ</a:t>
            </a:r>
            <a:r>
              <a:rPr lang="en-US" sz="4400" dirty="0">
                <a:solidFill>
                  <a:srgbClr val="0070C0"/>
                </a:solidFill>
                <a:latin typeface="Times New Roman" panose="02020603050405020304" pitchFamily="18" charset="0"/>
                <a:cs typeface="Times New Roman" panose="02020603050405020304" pitchFamily="18" charset="0"/>
              </a:rPr>
              <a:t> </a:t>
            </a:r>
            <a:r>
              <a:rPr lang="en-US" sz="4400" b="1" dirty="0" err="1">
                <a:solidFill>
                  <a:srgbClr val="0070C0"/>
                </a:solidFill>
                <a:latin typeface="Times New Roman" panose="02020603050405020304" pitchFamily="18" charset="0"/>
                <a:cs typeface="Times New Roman" panose="02020603050405020304" pitchFamily="18" charset="0"/>
              </a:rPr>
              <a:t>trẻ</a:t>
            </a:r>
            <a:r>
              <a:rPr lang="en-US" sz="4400" b="1" dirty="0">
                <a:solidFill>
                  <a:srgbClr val="0070C0"/>
                </a:solidFill>
                <a:latin typeface="Times New Roman" panose="02020603050405020304" pitchFamily="18" charset="0"/>
                <a:cs typeface="Times New Roman" panose="02020603050405020304" pitchFamily="18" charset="0"/>
              </a:rPr>
              <a:t> </a:t>
            </a:r>
            <a:r>
              <a:rPr lang="en-US" sz="4400" b="1" dirty="0" err="1">
                <a:solidFill>
                  <a:srgbClr val="0070C0"/>
                </a:solidFill>
                <a:latin typeface="Times New Roman" panose="02020603050405020304" pitchFamily="18" charset="0"/>
                <a:cs typeface="Times New Roman" panose="02020603050405020304" pitchFamily="18" charset="0"/>
              </a:rPr>
              <a:t>em</a:t>
            </a:r>
            <a:r>
              <a:rPr lang="en-US" sz="4400" dirty="0">
                <a:solidFill>
                  <a:srgbClr val="0070C0"/>
                </a:solidFill>
                <a:latin typeface="Times New Roman" panose="02020603050405020304" pitchFamily="18" charset="0"/>
                <a:cs typeface="Times New Roman" panose="02020603050405020304" pitchFamily="18" charset="0"/>
              </a:rPr>
              <a:t>:</a:t>
            </a:r>
          </a:p>
        </p:txBody>
      </p:sp>
      <p:pic>
        <p:nvPicPr>
          <p:cNvPr id="6" name="Picture 5" descr="1456.png"/>
          <p:cNvPicPr>
            <a:picLocks noChangeAspect="1"/>
          </p:cNvPicPr>
          <p:nvPr/>
        </p:nvPicPr>
        <p:blipFill>
          <a:blip r:embed="rId7" cstate="print"/>
          <a:stretch>
            <a:fillRect/>
          </a:stretch>
        </p:blipFill>
        <p:spPr>
          <a:xfrm>
            <a:off x="1524000" y="3276600"/>
            <a:ext cx="4572000" cy="575440"/>
          </a:xfrm>
          <a:prstGeom prst="rect">
            <a:avLst/>
          </a:prstGeom>
        </p:spPr>
      </p:pic>
      <p:sp>
        <p:nvSpPr>
          <p:cNvPr id="7" name="Oval 6"/>
          <p:cNvSpPr/>
          <p:nvPr/>
        </p:nvSpPr>
        <p:spPr>
          <a:xfrm>
            <a:off x="609600" y="32004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8" name="Picture 7" descr="1456.png"/>
          <p:cNvPicPr>
            <a:picLocks noChangeAspect="1"/>
          </p:cNvPicPr>
          <p:nvPr/>
        </p:nvPicPr>
        <p:blipFill>
          <a:blip r:embed="rId7" cstate="print"/>
          <a:stretch>
            <a:fillRect/>
          </a:stretch>
        </p:blipFill>
        <p:spPr>
          <a:xfrm>
            <a:off x="1524000" y="4114800"/>
            <a:ext cx="4572000" cy="575440"/>
          </a:xfrm>
          <a:prstGeom prst="rect">
            <a:avLst/>
          </a:prstGeom>
        </p:spPr>
      </p:pic>
      <p:pic>
        <p:nvPicPr>
          <p:cNvPr id="9" name="Picture 8" descr="1456.png"/>
          <p:cNvPicPr>
            <a:picLocks noChangeAspect="1"/>
          </p:cNvPicPr>
          <p:nvPr/>
        </p:nvPicPr>
        <p:blipFill>
          <a:blip r:embed="rId7" cstate="print"/>
          <a:stretch>
            <a:fillRect/>
          </a:stretch>
        </p:blipFill>
        <p:spPr>
          <a:xfrm>
            <a:off x="1524000" y="5105400"/>
            <a:ext cx="4572001" cy="575440"/>
          </a:xfrm>
          <a:prstGeom prst="rect">
            <a:avLst/>
          </a:prstGeom>
        </p:spPr>
      </p:pic>
      <p:sp>
        <p:nvSpPr>
          <p:cNvPr id="11" name="Oval 10"/>
          <p:cNvSpPr/>
          <p:nvPr/>
        </p:nvSpPr>
        <p:spPr>
          <a:xfrm>
            <a:off x="609600" y="50292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 name="Oval 11"/>
          <p:cNvSpPr/>
          <p:nvPr/>
        </p:nvSpPr>
        <p:spPr>
          <a:xfrm>
            <a:off x="609600" y="40386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 name="TextBox 13"/>
          <p:cNvSpPr txBox="1"/>
          <p:nvPr/>
        </p:nvSpPr>
        <p:spPr>
          <a:xfrm>
            <a:off x="685800" y="3276600"/>
            <a:ext cx="457200" cy="523220"/>
          </a:xfrm>
          <a:prstGeom prst="rect">
            <a:avLst/>
          </a:prstGeom>
          <a:noFill/>
        </p:spPr>
        <p:txBody>
          <a:bodyPr wrap="square" rtlCol="0">
            <a:spAutoFit/>
          </a:bodyPr>
          <a:lstStyle/>
          <a:p>
            <a:r>
              <a:rPr lang="en-US" sz="2800" b="1" dirty="0">
                <a:latin typeface="Times New Roman" pitchFamily="18" charset="0"/>
                <a:cs typeface="Times New Roman" pitchFamily="18" charset="0"/>
              </a:rPr>
              <a:t>A</a:t>
            </a:r>
          </a:p>
        </p:txBody>
      </p:sp>
      <p:sp>
        <p:nvSpPr>
          <p:cNvPr id="16" name="TextBox 15"/>
          <p:cNvSpPr txBox="1"/>
          <p:nvPr/>
        </p:nvSpPr>
        <p:spPr>
          <a:xfrm>
            <a:off x="685800" y="5105400"/>
            <a:ext cx="457200" cy="523220"/>
          </a:xfrm>
          <a:prstGeom prst="rect">
            <a:avLst/>
          </a:prstGeom>
          <a:noFill/>
        </p:spPr>
        <p:txBody>
          <a:bodyPr wrap="square" rtlCol="0">
            <a:spAutoFit/>
          </a:bodyPr>
          <a:lstStyle/>
          <a:p>
            <a:r>
              <a:rPr lang="en-US" sz="2800" b="1" dirty="0">
                <a:latin typeface="Times New Roman" pitchFamily="18" charset="0"/>
                <a:cs typeface="Times New Roman" pitchFamily="18" charset="0"/>
              </a:rPr>
              <a:t>C</a:t>
            </a:r>
          </a:p>
        </p:txBody>
      </p:sp>
      <p:sp>
        <p:nvSpPr>
          <p:cNvPr id="17" name="TextBox 16"/>
          <p:cNvSpPr txBox="1"/>
          <p:nvPr/>
        </p:nvSpPr>
        <p:spPr>
          <a:xfrm>
            <a:off x="685800" y="4114800"/>
            <a:ext cx="457200" cy="523220"/>
          </a:xfrm>
          <a:prstGeom prst="rect">
            <a:avLst/>
          </a:prstGeom>
          <a:noFill/>
        </p:spPr>
        <p:txBody>
          <a:bodyPr wrap="square" rtlCol="0">
            <a:spAutoFit/>
          </a:bodyPr>
          <a:lstStyle/>
          <a:p>
            <a:r>
              <a:rPr lang="en-US" sz="2800" b="1" dirty="0">
                <a:latin typeface="Times New Roman" pitchFamily="18" charset="0"/>
                <a:cs typeface="Times New Roman" pitchFamily="18" charset="0"/>
              </a:rPr>
              <a:t>B</a:t>
            </a:r>
          </a:p>
        </p:txBody>
      </p:sp>
      <p:sp>
        <p:nvSpPr>
          <p:cNvPr id="18" name="TextBox 17"/>
          <p:cNvSpPr txBox="1"/>
          <p:nvPr/>
        </p:nvSpPr>
        <p:spPr>
          <a:xfrm>
            <a:off x="1676400" y="3352802"/>
            <a:ext cx="4419600" cy="584775"/>
          </a:xfrm>
          <a:prstGeom prst="rect">
            <a:avLst/>
          </a:prstGeom>
          <a:noFill/>
        </p:spPr>
        <p:txBody>
          <a:bodyPr wrap="square" rtlCol="0">
            <a:spAutoFit/>
          </a:bodyPr>
          <a:lstStyle/>
          <a:p>
            <a:r>
              <a:rPr lang="vi-VN" sz="3200" dirty="0">
                <a:solidFill>
                  <a:srgbClr val="002060"/>
                </a:solidFill>
                <a:latin typeface="+mj-lt"/>
                <a:cs typeface="Times New Roman" pitchFamily="18" charset="0"/>
              </a:rPr>
              <a:t>Người lớn tuổi, người già</a:t>
            </a:r>
            <a:endParaRPr lang="en-US" sz="3200" dirty="0">
              <a:solidFill>
                <a:srgbClr val="002060"/>
              </a:solidFill>
              <a:latin typeface="+mj-lt"/>
              <a:cs typeface="Times New Roman" pitchFamily="18" charset="0"/>
            </a:endParaRPr>
          </a:p>
        </p:txBody>
      </p:sp>
      <p:sp>
        <p:nvSpPr>
          <p:cNvPr id="19" name="TextBox 18"/>
          <p:cNvSpPr txBox="1"/>
          <p:nvPr/>
        </p:nvSpPr>
        <p:spPr>
          <a:xfrm>
            <a:off x="1600200" y="4191002"/>
            <a:ext cx="3276600" cy="584775"/>
          </a:xfrm>
          <a:prstGeom prst="rect">
            <a:avLst/>
          </a:prstGeom>
          <a:noFill/>
        </p:spPr>
        <p:txBody>
          <a:bodyPr wrap="square" rtlCol="0">
            <a:spAutoFit/>
          </a:bodyPr>
          <a:lstStyle/>
          <a:p>
            <a:r>
              <a:rPr lang="en-US" sz="3200" dirty="0">
                <a:solidFill>
                  <a:srgbClr val="002060"/>
                </a:solidFill>
                <a:latin typeface="Times New Roman" panose="02020603050405020304" pitchFamily="18" charset="0"/>
                <a:cs typeface="Times New Roman" panose="02020603050405020304" pitchFamily="18" charset="0"/>
              </a:rPr>
              <a:t>Con </a:t>
            </a:r>
            <a:r>
              <a:rPr lang="en-US" sz="3200" dirty="0" err="1">
                <a:solidFill>
                  <a:srgbClr val="002060"/>
                </a:solidFill>
                <a:latin typeface="Times New Roman" panose="02020603050405020304" pitchFamily="18" charset="0"/>
                <a:cs typeface="Times New Roman" panose="02020603050405020304" pitchFamily="18" charset="0"/>
              </a:rPr>
              <a:t>nít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nhi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đồng</a:t>
            </a:r>
            <a:endParaRPr lang="en-US" sz="3200" dirty="0">
              <a:solidFill>
                <a:srgbClr val="002060"/>
              </a:solidFill>
              <a:latin typeface="Times New Roman" panose="02020603050405020304" pitchFamily="18" charset="0"/>
              <a:cs typeface="Times New Roman" panose="02020603050405020304" pitchFamily="18" charset="0"/>
            </a:endParaRPr>
          </a:p>
        </p:txBody>
      </p:sp>
      <p:sp>
        <p:nvSpPr>
          <p:cNvPr id="20" name="TextBox 19"/>
          <p:cNvSpPr txBox="1"/>
          <p:nvPr/>
        </p:nvSpPr>
        <p:spPr>
          <a:xfrm>
            <a:off x="1600200" y="5105402"/>
            <a:ext cx="3276600" cy="584775"/>
          </a:xfrm>
          <a:prstGeom prst="rect">
            <a:avLst/>
          </a:prstGeom>
          <a:noFill/>
        </p:spPr>
        <p:txBody>
          <a:bodyPr wrap="square" rtlCol="0">
            <a:spAutoFit/>
          </a:bodyPr>
          <a:lstStyle/>
          <a:p>
            <a:r>
              <a:rPr lang="en-US" sz="3200" dirty="0" err="1">
                <a:solidFill>
                  <a:srgbClr val="002060"/>
                </a:solidFill>
                <a:latin typeface="Times New Roman" panose="02020603050405020304" pitchFamily="18" charset="0"/>
                <a:cs typeface="Times New Roman" panose="02020603050405020304" pitchFamily="18" charset="0"/>
              </a:rPr>
              <a:t>Trẻ</a:t>
            </a:r>
            <a:r>
              <a:rPr lang="en-US" sz="3200" dirty="0">
                <a:solidFill>
                  <a:srgbClr val="002060"/>
                </a:solidFill>
                <a:latin typeface="Times New Roman" panose="02020603050405020304" pitchFamily="18" charset="0"/>
                <a:cs typeface="Times New Roman" panose="02020603050405020304" pitchFamily="18" charset="0"/>
              </a:rPr>
              <a:t> con, </a:t>
            </a:r>
            <a:r>
              <a:rPr lang="en-US" sz="3200" dirty="0" err="1">
                <a:solidFill>
                  <a:srgbClr val="002060"/>
                </a:solidFill>
                <a:latin typeface="Times New Roman" panose="02020603050405020304" pitchFamily="18" charset="0"/>
                <a:cs typeface="Times New Roman" panose="02020603050405020304" pitchFamily="18" charset="0"/>
              </a:rPr>
              <a:t>thiếu</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nhi</a:t>
            </a:r>
            <a:endParaRPr lang="en-US" sz="3200" dirty="0">
              <a:solidFill>
                <a:srgbClr val="002060"/>
              </a:solidFill>
              <a:latin typeface="Times New Roman" panose="02020603050405020304" pitchFamily="18" charset="0"/>
              <a:cs typeface="Times New Roman" panose="02020603050405020304" pitchFamily="18" charset="0"/>
            </a:endParaRPr>
          </a:p>
        </p:txBody>
      </p:sp>
      <p:pic>
        <p:nvPicPr>
          <p:cNvPr id="24" name="Picture 23" descr="1.png"/>
          <p:cNvPicPr>
            <a:picLocks noChangeAspect="1"/>
          </p:cNvPicPr>
          <p:nvPr/>
        </p:nvPicPr>
        <p:blipFill>
          <a:blip r:embed="rId8" cstate="print"/>
          <a:stretch>
            <a:fillRect/>
          </a:stretch>
        </p:blipFill>
        <p:spPr>
          <a:xfrm>
            <a:off x="1066802" y="685800"/>
            <a:ext cx="1028553" cy="1045142"/>
          </a:xfrm>
          <a:prstGeom prst="rect">
            <a:avLst/>
          </a:prstGeom>
        </p:spPr>
      </p:pic>
      <p:pic>
        <p:nvPicPr>
          <p:cNvPr id="27" name="Picture 26" descr="fd2eb0da63d7a14861647a759c721ae2.png">
            <a:hlinkClick r:id="rId9" action="ppaction://hlinksldjump"/>
          </p:cNvPr>
          <p:cNvPicPr>
            <a:picLocks noChangeAspect="1"/>
          </p:cNvPicPr>
          <p:nvPr/>
        </p:nvPicPr>
        <p:blipFill>
          <a:blip r:embed="rId10" cstate="print"/>
          <a:stretch>
            <a:fillRect/>
          </a:stretch>
        </p:blipFill>
        <p:spPr>
          <a:xfrm>
            <a:off x="7772400" y="5715003"/>
            <a:ext cx="1371600" cy="1142999"/>
          </a:xfrm>
          <a:prstGeom prst="rect">
            <a:avLst/>
          </a:prstGeom>
        </p:spPr>
      </p:pic>
      <p:pic>
        <p:nvPicPr>
          <p:cNvPr id="31" name="Picture 137" descr="dong-ho-cat"/>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239000" y="3330725"/>
            <a:ext cx="1676400" cy="2085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WordArt 139" descr="Purple mesh"/>
          <p:cNvSpPr>
            <a:spLocks noChangeArrowheads="1" noChangeShapeType="1" noTextEdit="1"/>
          </p:cNvSpPr>
          <p:nvPr/>
        </p:nvSpPr>
        <p:spPr bwMode="auto">
          <a:xfrm>
            <a:off x="7731990" y="4009448"/>
            <a:ext cx="701960" cy="952203"/>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dirty="0">
                <a:blipFill dpi="0" rotWithShape="0">
                  <a:blip r:embed="rId12"/>
                  <a:srcRect/>
                  <a:tile tx="0" ty="0" sx="100000" sy="100000" flip="none" algn="tl"/>
                </a:blipFill>
                <a:latin typeface="Verdana"/>
                <a:ea typeface="Verdana"/>
                <a:cs typeface="Verdana"/>
              </a:rPr>
              <a:t>5</a:t>
            </a:r>
          </a:p>
        </p:txBody>
      </p:sp>
      <p:sp>
        <p:nvSpPr>
          <p:cNvPr id="33" name="WordArt 139" descr="Purple mesh"/>
          <p:cNvSpPr>
            <a:spLocks noChangeArrowheads="1" noChangeShapeType="1" noTextEdit="1"/>
          </p:cNvSpPr>
          <p:nvPr/>
        </p:nvSpPr>
        <p:spPr bwMode="auto">
          <a:xfrm>
            <a:off x="7661563" y="3983310"/>
            <a:ext cx="831273" cy="92377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dirty="0">
                <a:blipFill dpi="0" rotWithShape="0">
                  <a:blip r:embed="rId12"/>
                  <a:srcRect/>
                  <a:tile tx="0" ty="0" sx="100000" sy="100000" flip="none" algn="tl"/>
                </a:blipFill>
                <a:latin typeface="Verdana"/>
                <a:ea typeface="Verdana"/>
                <a:cs typeface="Verdana"/>
              </a:rPr>
              <a:t>4</a:t>
            </a:r>
          </a:p>
        </p:txBody>
      </p:sp>
      <p:sp>
        <p:nvSpPr>
          <p:cNvPr id="34" name="WordArt 157" descr="Purple mesh"/>
          <p:cNvSpPr>
            <a:spLocks noChangeArrowheads="1" noChangeShapeType="1" noTextEdit="1"/>
          </p:cNvSpPr>
          <p:nvPr/>
        </p:nvSpPr>
        <p:spPr bwMode="auto">
          <a:xfrm>
            <a:off x="7761416" y="3974914"/>
            <a:ext cx="631566" cy="102127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dirty="0">
                <a:blipFill dpi="0" rotWithShape="0">
                  <a:blip r:embed="rId12"/>
                  <a:srcRect/>
                  <a:tile tx="0" ty="0" sx="100000" sy="100000" flip="none" algn="tl"/>
                </a:blipFill>
                <a:latin typeface="Verdana"/>
                <a:ea typeface="Verdana"/>
                <a:cs typeface="Verdana"/>
              </a:rPr>
              <a:t>3</a:t>
            </a:r>
          </a:p>
        </p:txBody>
      </p:sp>
      <p:sp>
        <p:nvSpPr>
          <p:cNvPr id="35" name="WordArt 147" descr="Purple mesh"/>
          <p:cNvSpPr>
            <a:spLocks noChangeArrowheads="1" noChangeShapeType="1" noTextEdit="1"/>
          </p:cNvSpPr>
          <p:nvPr/>
        </p:nvSpPr>
        <p:spPr bwMode="auto">
          <a:xfrm>
            <a:off x="7731990" y="4065591"/>
            <a:ext cx="794196" cy="953199"/>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dirty="0">
                <a:blipFill dpi="0" rotWithShape="0">
                  <a:blip r:embed="rId12"/>
                  <a:srcRect/>
                  <a:tile tx="0" ty="0" sx="100000" sy="100000" flip="none" algn="tl"/>
                </a:blipFill>
                <a:latin typeface="Verdana"/>
                <a:ea typeface="Verdana"/>
                <a:cs typeface="Verdana"/>
              </a:rPr>
              <a:t>2</a:t>
            </a:r>
          </a:p>
        </p:txBody>
      </p:sp>
      <p:sp>
        <p:nvSpPr>
          <p:cNvPr id="36" name="WordArt 146" descr="Purple mesh"/>
          <p:cNvSpPr>
            <a:spLocks noChangeArrowheads="1" noChangeShapeType="1" noTextEdit="1"/>
          </p:cNvSpPr>
          <p:nvPr/>
        </p:nvSpPr>
        <p:spPr bwMode="auto">
          <a:xfrm>
            <a:off x="7789112" y="3998474"/>
            <a:ext cx="675318" cy="1062534"/>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dirty="0">
                <a:blipFill dpi="0" rotWithShape="0">
                  <a:blip r:embed="rId12"/>
                  <a:srcRect/>
                  <a:tile tx="0" ty="0" sx="100000" sy="100000" flip="none" algn="tl"/>
                </a:blipFill>
                <a:latin typeface="Verdana"/>
                <a:ea typeface="Verdana"/>
                <a:cs typeface="Verdana"/>
              </a:rPr>
              <a:t>1</a:t>
            </a:r>
          </a:p>
        </p:txBody>
      </p:sp>
      <p:sp>
        <p:nvSpPr>
          <p:cNvPr id="37" name="WordArt 138" descr="Purple mesh"/>
          <p:cNvSpPr>
            <a:spLocks noChangeArrowheads="1" noChangeShapeType="1" noTextEdit="1"/>
          </p:cNvSpPr>
          <p:nvPr/>
        </p:nvSpPr>
        <p:spPr bwMode="auto">
          <a:xfrm>
            <a:off x="7731990" y="4002624"/>
            <a:ext cx="671034" cy="1079131"/>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dirty="0">
                <a:blipFill dpi="0" rotWithShape="0">
                  <a:blip r:embed="rId12"/>
                  <a:srcRect/>
                  <a:tile tx="0" ty="0" sx="100000" sy="100000" flip="none" algn="tl"/>
                </a:blipFill>
                <a:latin typeface="Verdana"/>
                <a:ea typeface="Verdana"/>
                <a:cs typeface="Verdana"/>
              </a:rPr>
              <a:t>0</a:t>
            </a:r>
          </a:p>
        </p:txBody>
      </p:sp>
    </p:spTree>
    <p:extLst>
      <p:ext uri="{BB962C8B-B14F-4D97-AF65-F5344CB8AC3E}">
        <p14:creationId xmlns:p14="http://schemas.microsoft.com/office/powerpoint/2010/main" val="235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par>
                                <p:cTn id="14" presetID="16" presetClass="entr" presetSubtype="21"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500"/>
                                        <p:tgtEl>
                                          <p:spTgt spid="6"/>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barn(inVertical)">
                                      <p:cBhvr>
                                        <p:cTn id="19" dur="500"/>
                                        <p:tgtEl>
                                          <p:spTgt spid="14"/>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barn(inVertical)">
                                      <p:cBhvr>
                                        <p:cTn id="22" dur="500"/>
                                        <p:tgtEl>
                                          <p:spTgt spid="18"/>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barn(inVertical)">
                                      <p:cBhvr>
                                        <p:cTn id="25" dur="500"/>
                                        <p:tgtEl>
                                          <p:spTgt spid="12"/>
                                        </p:tgtEl>
                                      </p:cBhvr>
                                    </p:animEffect>
                                  </p:childTnLst>
                                </p:cTn>
                              </p:par>
                              <p:par>
                                <p:cTn id="26" presetID="16" presetClass="entr" presetSubtype="21" fill="hold"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barn(inVertical)">
                                      <p:cBhvr>
                                        <p:cTn id="28" dur="500"/>
                                        <p:tgtEl>
                                          <p:spTgt spid="8"/>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barn(inVertical)">
                                      <p:cBhvr>
                                        <p:cTn id="31" dur="500"/>
                                        <p:tgtEl>
                                          <p:spTgt spid="17"/>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barn(inVertical)">
                                      <p:cBhvr>
                                        <p:cTn id="34" dur="500"/>
                                        <p:tgtEl>
                                          <p:spTgt spid="19"/>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arn(inVertical)">
                                      <p:cBhvr>
                                        <p:cTn id="37" dur="500"/>
                                        <p:tgtEl>
                                          <p:spTgt spid="11"/>
                                        </p:tgtEl>
                                      </p:cBhvr>
                                    </p:animEffect>
                                  </p:childTnLst>
                                </p:cTn>
                              </p:par>
                              <p:par>
                                <p:cTn id="38" presetID="16" presetClass="entr" presetSubtype="21" fill="hold" nodeType="with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barn(inVertical)">
                                      <p:cBhvr>
                                        <p:cTn id="40" dur="500"/>
                                        <p:tgtEl>
                                          <p:spTgt spid="9"/>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barn(inVertical)">
                                      <p:cBhvr>
                                        <p:cTn id="43" dur="500"/>
                                        <p:tgtEl>
                                          <p:spTgt spid="16"/>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barn(inVertical)">
                                      <p:cBhvr>
                                        <p:cTn id="46" dur="500"/>
                                        <p:tgtEl>
                                          <p:spTgt spid="20"/>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31"/>
                                        </p:tgtEl>
                                        <p:attrNameLst>
                                          <p:attrName>style.visibility</p:attrName>
                                        </p:attrNameLst>
                                      </p:cBhvr>
                                      <p:to>
                                        <p:strVal val="visible"/>
                                      </p:to>
                                    </p:set>
                                    <p:anim calcmode="lin" valueType="num">
                                      <p:cBhvr additive="base">
                                        <p:cTn id="51" dur="2900" fill="hold"/>
                                        <p:tgtEl>
                                          <p:spTgt spid="31"/>
                                        </p:tgtEl>
                                        <p:attrNameLst>
                                          <p:attrName>ppt_x</p:attrName>
                                        </p:attrNameLst>
                                      </p:cBhvr>
                                      <p:tavLst>
                                        <p:tav tm="0">
                                          <p:val>
                                            <p:strVal val="#ppt_x"/>
                                          </p:val>
                                        </p:tav>
                                        <p:tav tm="100000">
                                          <p:val>
                                            <p:strVal val="#ppt_x"/>
                                          </p:val>
                                        </p:tav>
                                      </p:tavLst>
                                    </p:anim>
                                    <p:anim calcmode="lin" valueType="num">
                                      <p:cBhvr additive="base">
                                        <p:cTn id="52" dur="2900" fill="hold"/>
                                        <p:tgtEl>
                                          <p:spTgt spid="31"/>
                                        </p:tgtEl>
                                        <p:attrNameLst>
                                          <p:attrName>ppt_y</p:attrName>
                                        </p:attrNameLst>
                                      </p:cBhvr>
                                      <p:tavLst>
                                        <p:tav tm="0">
                                          <p:val>
                                            <p:strVal val="1+#ppt_h/2"/>
                                          </p:val>
                                        </p:tav>
                                        <p:tav tm="100000">
                                          <p:val>
                                            <p:strVal val="#ppt_y"/>
                                          </p:val>
                                        </p:tav>
                                      </p:tavLst>
                                    </p:anim>
                                  </p:childTnLst>
                                </p:cTn>
                              </p:par>
                            </p:childTnLst>
                          </p:cTn>
                        </p:par>
                        <p:par>
                          <p:cTn id="53" fill="hold">
                            <p:stCondLst>
                              <p:cond delay="2900"/>
                            </p:stCondLst>
                            <p:childTnLst>
                              <p:par>
                                <p:cTn id="54" presetID="6" presetClass="entr" presetSubtype="32" fill="hold" grpId="0" nodeType="afterEffect">
                                  <p:stCondLst>
                                    <p:cond delay="0"/>
                                  </p:stCondLst>
                                  <p:childTnLst>
                                    <p:set>
                                      <p:cBhvr>
                                        <p:cTn id="55" dur="1" fill="hold">
                                          <p:stCondLst>
                                            <p:cond delay="0"/>
                                          </p:stCondLst>
                                        </p:cTn>
                                        <p:tgtEl>
                                          <p:spTgt spid="32"/>
                                        </p:tgtEl>
                                        <p:attrNameLst>
                                          <p:attrName>style.visibility</p:attrName>
                                        </p:attrNameLst>
                                      </p:cBhvr>
                                      <p:to>
                                        <p:strVal val="visible"/>
                                      </p:to>
                                    </p:set>
                                    <p:animEffect transition="in" filter="circle(out)">
                                      <p:cBhvr>
                                        <p:cTn id="56" dur="500"/>
                                        <p:tgtEl>
                                          <p:spTgt spid="32"/>
                                        </p:tgtEl>
                                      </p:cBhvr>
                                    </p:animEffect>
                                  </p:childTnLst>
                                  <p:subTnLst>
                                    <p:audio>
                                      <p:cMediaNode>
                                        <p:cTn display="0" masterRel="sameClick">
                                          <p:stCondLst>
                                            <p:cond evt="begin" delay="0">
                                              <p:tn val="54"/>
                                            </p:cond>
                                          </p:stCondLst>
                                          <p:endCondLst>
                                            <p:cond evt="onStopAudio" delay="0">
                                              <p:tgtEl>
                                                <p:sldTgt/>
                                              </p:tgtEl>
                                            </p:cond>
                                          </p:endCondLst>
                                        </p:cTn>
                                        <p:tgtEl>
                                          <p:sndTgt r:embed="rId2" name="ding.wav"/>
                                        </p:tgtEl>
                                      </p:cMediaNode>
                                    </p:audio>
                                  </p:subTnLst>
                                </p:cTn>
                              </p:par>
                            </p:childTnLst>
                          </p:cTn>
                        </p:par>
                        <p:par>
                          <p:cTn id="57" fill="hold">
                            <p:stCondLst>
                              <p:cond delay="3400"/>
                            </p:stCondLst>
                            <p:childTnLst>
                              <p:par>
                                <p:cTn id="58" presetID="8" presetClass="exit" presetSubtype="16" fill="hold" grpId="1" nodeType="afterEffect">
                                  <p:stCondLst>
                                    <p:cond delay="0"/>
                                  </p:stCondLst>
                                  <p:childTnLst>
                                    <p:animEffect transition="out" filter="diamond(in)">
                                      <p:cBhvr>
                                        <p:cTn id="59" dur="500"/>
                                        <p:tgtEl>
                                          <p:spTgt spid="32"/>
                                        </p:tgtEl>
                                      </p:cBhvr>
                                    </p:animEffect>
                                    <p:set>
                                      <p:cBhvr>
                                        <p:cTn id="60" dur="1" fill="hold">
                                          <p:stCondLst>
                                            <p:cond delay="499"/>
                                          </p:stCondLst>
                                        </p:cTn>
                                        <p:tgtEl>
                                          <p:spTgt spid="32"/>
                                        </p:tgtEl>
                                        <p:attrNameLst>
                                          <p:attrName>style.visibility</p:attrName>
                                        </p:attrNameLst>
                                      </p:cBhvr>
                                      <p:to>
                                        <p:strVal val="hidden"/>
                                      </p:to>
                                    </p:set>
                                  </p:childTnLst>
                                </p:cTn>
                              </p:par>
                              <p:par>
                                <p:cTn id="61" presetID="4" presetClass="exit" presetSubtype="16" fill="hold" grpId="2" nodeType="withEffect">
                                  <p:stCondLst>
                                    <p:cond delay="0"/>
                                  </p:stCondLst>
                                  <p:childTnLst>
                                    <p:animEffect transition="out" filter="box(in)">
                                      <p:cBhvr>
                                        <p:cTn id="62" dur="500"/>
                                        <p:tgtEl>
                                          <p:spTgt spid="32"/>
                                        </p:tgtEl>
                                      </p:cBhvr>
                                    </p:animEffect>
                                    <p:set>
                                      <p:cBhvr>
                                        <p:cTn id="63" dur="1" fill="hold">
                                          <p:stCondLst>
                                            <p:cond delay="499"/>
                                          </p:stCondLst>
                                        </p:cTn>
                                        <p:tgtEl>
                                          <p:spTgt spid="32"/>
                                        </p:tgtEl>
                                        <p:attrNameLst>
                                          <p:attrName>style.visibility</p:attrName>
                                        </p:attrNameLst>
                                      </p:cBhvr>
                                      <p:to>
                                        <p:strVal val="hidden"/>
                                      </p:to>
                                    </p:set>
                                  </p:childTnLst>
                                </p:cTn>
                              </p:par>
                            </p:childTnLst>
                          </p:cTn>
                        </p:par>
                        <p:par>
                          <p:cTn id="64" fill="hold">
                            <p:stCondLst>
                              <p:cond delay="3900"/>
                            </p:stCondLst>
                            <p:childTnLst>
                              <p:par>
                                <p:cTn id="65" presetID="6" presetClass="entr" presetSubtype="32" fill="hold" grpId="0" nodeType="afterEffect">
                                  <p:stCondLst>
                                    <p:cond delay="0"/>
                                  </p:stCondLst>
                                  <p:childTnLst>
                                    <p:set>
                                      <p:cBhvr>
                                        <p:cTn id="66" dur="1" fill="hold">
                                          <p:stCondLst>
                                            <p:cond delay="0"/>
                                          </p:stCondLst>
                                        </p:cTn>
                                        <p:tgtEl>
                                          <p:spTgt spid="33"/>
                                        </p:tgtEl>
                                        <p:attrNameLst>
                                          <p:attrName>style.visibility</p:attrName>
                                        </p:attrNameLst>
                                      </p:cBhvr>
                                      <p:to>
                                        <p:strVal val="visible"/>
                                      </p:to>
                                    </p:set>
                                    <p:animEffect transition="in" filter="circle(out)">
                                      <p:cBhvr>
                                        <p:cTn id="67" dur="500"/>
                                        <p:tgtEl>
                                          <p:spTgt spid="33"/>
                                        </p:tgtEl>
                                      </p:cBhvr>
                                    </p:animEffect>
                                  </p:childTnLst>
                                  <p:subTnLst>
                                    <p:audio>
                                      <p:cMediaNode>
                                        <p:cTn display="0" masterRel="sameClick">
                                          <p:stCondLst>
                                            <p:cond evt="begin" delay="0">
                                              <p:tn val="65"/>
                                            </p:cond>
                                          </p:stCondLst>
                                          <p:endCondLst>
                                            <p:cond evt="onStopAudio" delay="0">
                                              <p:tgtEl>
                                                <p:sldTgt/>
                                              </p:tgtEl>
                                            </p:cond>
                                          </p:endCondLst>
                                        </p:cTn>
                                        <p:tgtEl>
                                          <p:sndTgt r:embed="rId2" name="ding.wav"/>
                                        </p:tgtEl>
                                      </p:cMediaNode>
                                    </p:audio>
                                  </p:subTnLst>
                                </p:cTn>
                              </p:par>
                            </p:childTnLst>
                          </p:cTn>
                        </p:par>
                        <p:par>
                          <p:cTn id="68" fill="hold">
                            <p:stCondLst>
                              <p:cond delay="4400"/>
                            </p:stCondLst>
                            <p:childTnLst>
                              <p:par>
                                <p:cTn id="69" presetID="8" presetClass="exit" presetSubtype="16" fill="hold" grpId="1" nodeType="afterEffect">
                                  <p:stCondLst>
                                    <p:cond delay="0"/>
                                  </p:stCondLst>
                                  <p:childTnLst>
                                    <p:animEffect transition="out" filter="diamond(in)">
                                      <p:cBhvr>
                                        <p:cTn id="70" dur="500"/>
                                        <p:tgtEl>
                                          <p:spTgt spid="33"/>
                                        </p:tgtEl>
                                      </p:cBhvr>
                                    </p:animEffect>
                                    <p:set>
                                      <p:cBhvr>
                                        <p:cTn id="71" dur="1" fill="hold">
                                          <p:stCondLst>
                                            <p:cond delay="499"/>
                                          </p:stCondLst>
                                        </p:cTn>
                                        <p:tgtEl>
                                          <p:spTgt spid="33"/>
                                        </p:tgtEl>
                                        <p:attrNameLst>
                                          <p:attrName>style.visibility</p:attrName>
                                        </p:attrNameLst>
                                      </p:cBhvr>
                                      <p:to>
                                        <p:strVal val="hidden"/>
                                      </p:to>
                                    </p:set>
                                  </p:childTnLst>
                                </p:cTn>
                              </p:par>
                              <p:par>
                                <p:cTn id="72" presetID="4" presetClass="exit" presetSubtype="16" fill="hold" grpId="2" nodeType="withEffect">
                                  <p:stCondLst>
                                    <p:cond delay="0"/>
                                  </p:stCondLst>
                                  <p:childTnLst>
                                    <p:animEffect transition="out" filter="box(in)">
                                      <p:cBhvr>
                                        <p:cTn id="73" dur="500"/>
                                        <p:tgtEl>
                                          <p:spTgt spid="33"/>
                                        </p:tgtEl>
                                      </p:cBhvr>
                                    </p:animEffect>
                                    <p:set>
                                      <p:cBhvr>
                                        <p:cTn id="74" dur="1" fill="hold">
                                          <p:stCondLst>
                                            <p:cond delay="499"/>
                                          </p:stCondLst>
                                        </p:cTn>
                                        <p:tgtEl>
                                          <p:spTgt spid="33"/>
                                        </p:tgtEl>
                                        <p:attrNameLst>
                                          <p:attrName>style.visibility</p:attrName>
                                        </p:attrNameLst>
                                      </p:cBhvr>
                                      <p:to>
                                        <p:strVal val="hidden"/>
                                      </p:to>
                                    </p:set>
                                  </p:childTnLst>
                                </p:cTn>
                              </p:par>
                            </p:childTnLst>
                          </p:cTn>
                        </p:par>
                        <p:par>
                          <p:cTn id="75" fill="hold">
                            <p:stCondLst>
                              <p:cond delay="4900"/>
                            </p:stCondLst>
                            <p:childTnLst>
                              <p:par>
                                <p:cTn id="76" presetID="6" presetClass="entr" presetSubtype="32" fill="hold" grpId="0" nodeType="afterEffect">
                                  <p:stCondLst>
                                    <p:cond delay="0"/>
                                  </p:stCondLst>
                                  <p:childTnLst>
                                    <p:set>
                                      <p:cBhvr>
                                        <p:cTn id="77" dur="1" fill="hold">
                                          <p:stCondLst>
                                            <p:cond delay="0"/>
                                          </p:stCondLst>
                                        </p:cTn>
                                        <p:tgtEl>
                                          <p:spTgt spid="34"/>
                                        </p:tgtEl>
                                        <p:attrNameLst>
                                          <p:attrName>style.visibility</p:attrName>
                                        </p:attrNameLst>
                                      </p:cBhvr>
                                      <p:to>
                                        <p:strVal val="visible"/>
                                      </p:to>
                                    </p:set>
                                    <p:animEffect transition="in" filter="circle(out)">
                                      <p:cBhvr>
                                        <p:cTn id="78" dur="500"/>
                                        <p:tgtEl>
                                          <p:spTgt spid="34"/>
                                        </p:tgtEl>
                                      </p:cBhvr>
                                    </p:animEffect>
                                  </p:childTnLst>
                                  <p:subTnLst>
                                    <p:audio>
                                      <p:cMediaNode>
                                        <p:cTn display="0" masterRel="sameClick">
                                          <p:stCondLst>
                                            <p:cond evt="begin" delay="0">
                                              <p:tn val="76"/>
                                            </p:cond>
                                          </p:stCondLst>
                                          <p:endCondLst>
                                            <p:cond evt="onStopAudio" delay="0">
                                              <p:tgtEl>
                                                <p:sldTgt/>
                                              </p:tgtEl>
                                            </p:cond>
                                          </p:endCondLst>
                                        </p:cTn>
                                        <p:tgtEl>
                                          <p:sndTgt r:embed="rId2" name="ding.wav"/>
                                        </p:tgtEl>
                                      </p:cMediaNode>
                                    </p:audio>
                                  </p:subTnLst>
                                </p:cTn>
                              </p:par>
                            </p:childTnLst>
                          </p:cTn>
                        </p:par>
                        <p:par>
                          <p:cTn id="79" fill="hold">
                            <p:stCondLst>
                              <p:cond delay="5400"/>
                            </p:stCondLst>
                            <p:childTnLst>
                              <p:par>
                                <p:cTn id="80" presetID="8" presetClass="exit" presetSubtype="16" fill="hold" grpId="1" nodeType="afterEffect">
                                  <p:stCondLst>
                                    <p:cond delay="0"/>
                                  </p:stCondLst>
                                  <p:childTnLst>
                                    <p:animEffect transition="out" filter="diamond(in)">
                                      <p:cBhvr>
                                        <p:cTn id="81" dur="500"/>
                                        <p:tgtEl>
                                          <p:spTgt spid="34"/>
                                        </p:tgtEl>
                                      </p:cBhvr>
                                    </p:animEffect>
                                    <p:set>
                                      <p:cBhvr>
                                        <p:cTn id="82" dur="1" fill="hold">
                                          <p:stCondLst>
                                            <p:cond delay="499"/>
                                          </p:stCondLst>
                                        </p:cTn>
                                        <p:tgtEl>
                                          <p:spTgt spid="34"/>
                                        </p:tgtEl>
                                        <p:attrNameLst>
                                          <p:attrName>style.visibility</p:attrName>
                                        </p:attrNameLst>
                                      </p:cBhvr>
                                      <p:to>
                                        <p:strVal val="hidden"/>
                                      </p:to>
                                    </p:set>
                                  </p:childTnLst>
                                </p:cTn>
                              </p:par>
                              <p:par>
                                <p:cTn id="83" presetID="4" presetClass="exit" presetSubtype="16" fill="hold" grpId="2" nodeType="withEffect">
                                  <p:stCondLst>
                                    <p:cond delay="0"/>
                                  </p:stCondLst>
                                  <p:childTnLst>
                                    <p:animEffect transition="out" filter="box(in)">
                                      <p:cBhvr>
                                        <p:cTn id="84" dur="500"/>
                                        <p:tgtEl>
                                          <p:spTgt spid="34"/>
                                        </p:tgtEl>
                                      </p:cBhvr>
                                    </p:animEffect>
                                    <p:set>
                                      <p:cBhvr>
                                        <p:cTn id="85" dur="1" fill="hold">
                                          <p:stCondLst>
                                            <p:cond delay="499"/>
                                          </p:stCondLst>
                                        </p:cTn>
                                        <p:tgtEl>
                                          <p:spTgt spid="34"/>
                                        </p:tgtEl>
                                        <p:attrNameLst>
                                          <p:attrName>style.visibility</p:attrName>
                                        </p:attrNameLst>
                                      </p:cBhvr>
                                      <p:to>
                                        <p:strVal val="hidden"/>
                                      </p:to>
                                    </p:set>
                                  </p:childTnLst>
                                </p:cTn>
                              </p:par>
                            </p:childTnLst>
                          </p:cTn>
                        </p:par>
                        <p:par>
                          <p:cTn id="86" fill="hold">
                            <p:stCondLst>
                              <p:cond delay="5900"/>
                            </p:stCondLst>
                            <p:childTnLst>
                              <p:par>
                                <p:cTn id="87" presetID="6" presetClass="entr" presetSubtype="32" fill="hold" grpId="0" nodeType="afterEffect">
                                  <p:stCondLst>
                                    <p:cond delay="0"/>
                                  </p:stCondLst>
                                  <p:childTnLst>
                                    <p:set>
                                      <p:cBhvr>
                                        <p:cTn id="88" dur="1" fill="hold">
                                          <p:stCondLst>
                                            <p:cond delay="0"/>
                                          </p:stCondLst>
                                        </p:cTn>
                                        <p:tgtEl>
                                          <p:spTgt spid="35"/>
                                        </p:tgtEl>
                                        <p:attrNameLst>
                                          <p:attrName>style.visibility</p:attrName>
                                        </p:attrNameLst>
                                      </p:cBhvr>
                                      <p:to>
                                        <p:strVal val="visible"/>
                                      </p:to>
                                    </p:set>
                                    <p:animEffect transition="in" filter="circle(out)">
                                      <p:cBhvr>
                                        <p:cTn id="89" dur="500"/>
                                        <p:tgtEl>
                                          <p:spTgt spid="35"/>
                                        </p:tgtEl>
                                      </p:cBhvr>
                                    </p:animEffect>
                                  </p:childTnLst>
                                  <p:subTnLst>
                                    <p:audio>
                                      <p:cMediaNode>
                                        <p:cTn display="0" masterRel="sameClick">
                                          <p:stCondLst>
                                            <p:cond evt="begin" delay="0">
                                              <p:tn val="87"/>
                                            </p:cond>
                                          </p:stCondLst>
                                          <p:endCondLst>
                                            <p:cond evt="onStopAudio" delay="0">
                                              <p:tgtEl>
                                                <p:sldTgt/>
                                              </p:tgtEl>
                                            </p:cond>
                                          </p:endCondLst>
                                        </p:cTn>
                                        <p:tgtEl>
                                          <p:sndTgt r:embed="rId2" name="ding.wav"/>
                                        </p:tgtEl>
                                      </p:cMediaNode>
                                    </p:audio>
                                  </p:subTnLst>
                                </p:cTn>
                              </p:par>
                            </p:childTnLst>
                          </p:cTn>
                        </p:par>
                        <p:par>
                          <p:cTn id="90" fill="hold">
                            <p:stCondLst>
                              <p:cond delay="6400"/>
                            </p:stCondLst>
                            <p:childTnLst>
                              <p:par>
                                <p:cTn id="91" presetID="8" presetClass="exit" presetSubtype="16" fill="hold" grpId="1" nodeType="afterEffect">
                                  <p:stCondLst>
                                    <p:cond delay="0"/>
                                  </p:stCondLst>
                                  <p:childTnLst>
                                    <p:animEffect transition="out" filter="diamond(in)">
                                      <p:cBhvr>
                                        <p:cTn id="92" dur="500"/>
                                        <p:tgtEl>
                                          <p:spTgt spid="35"/>
                                        </p:tgtEl>
                                      </p:cBhvr>
                                    </p:animEffect>
                                    <p:set>
                                      <p:cBhvr>
                                        <p:cTn id="93" dur="1" fill="hold">
                                          <p:stCondLst>
                                            <p:cond delay="499"/>
                                          </p:stCondLst>
                                        </p:cTn>
                                        <p:tgtEl>
                                          <p:spTgt spid="35"/>
                                        </p:tgtEl>
                                        <p:attrNameLst>
                                          <p:attrName>style.visibility</p:attrName>
                                        </p:attrNameLst>
                                      </p:cBhvr>
                                      <p:to>
                                        <p:strVal val="hidden"/>
                                      </p:to>
                                    </p:set>
                                  </p:childTnLst>
                                </p:cTn>
                              </p:par>
                              <p:par>
                                <p:cTn id="94" presetID="4" presetClass="exit" presetSubtype="16" fill="hold" grpId="2" nodeType="withEffect">
                                  <p:stCondLst>
                                    <p:cond delay="0"/>
                                  </p:stCondLst>
                                  <p:childTnLst>
                                    <p:animEffect transition="out" filter="box(in)">
                                      <p:cBhvr>
                                        <p:cTn id="95" dur="500"/>
                                        <p:tgtEl>
                                          <p:spTgt spid="35"/>
                                        </p:tgtEl>
                                      </p:cBhvr>
                                    </p:animEffect>
                                    <p:set>
                                      <p:cBhvr>
                                        <p:cTn id="96" dur="1" fill="hold">
                                          <p:stCondLst>
                                            <p:cond delay="499"/>
                                          </p:stCondLst>
                                        </p:cTn>
                                        <p:tgtEl>
                                          <p:spTgt spid="35"/>
                                        </p:tgtEl>
                                        <p:attrNameLst>
                                          <p:attrName>style.visibility</p:attrName>
                                        </p:attrNameLst>
                                      </p:cBhvr>
                                      <p:to>
                                        <p:strVal val="hidden"/>
                                      </p:to>
                                    </p:set>
                                  </p:childTnLst>
                                </p:cTn>
                              </p:par>
                            </p:childTnLst>
                          </p:cTn>
                        </p:par>
                        <p:par>
                          <p:cTn id="97" fill="hold">
                            <p:stCondLst>
                              <p:cond delay="6900"/>
                            </p:stCondLst>
                            <p:childTnLst>
                              <p:par>
                                <p:cTn id="98" presetID="6" presetClass="entr" presetSubtype="32" fill="hold" grpId="0" nodeType="afterEffect">
                                  <p:stCondLst>
                                    <p:cond delay="0"/>
                                  </p:stCondLst>
                                  <p:childTnLst>
                                    <p:set>
                                      <p:cBhvr>
                                        <p:cTn id="99" dur="1" fill="hold">
                                          <p:stCondLst>
                                            <p:cond delay="0"/>
                                          </p:stCondLst>
                                        </p:cTn>
                                        <p:tgtEl>
                                          <p:spTgt spid="36"/>
                                        </p:tgtEl>
                                        <p:attrNameLst>
                                          <p:attrName>style.visibility</p:attrName>
                                        </p:attrNameLst>
                                      </p:cBhvr>
                                      <p:to>
                                        <p:strVal val="visible"/>
                                      </p:to>
                                    </p:set>
                                    <p:animEffect transition="in" filter="circle(out)">
                                      <p:cBhvr>
                                        <p:cTn id="100" dur="500"/>
                                        <p:tgtEl>
                                          <p:spTgt spid="36"/>
                                        </p:tgtEl>
                                      </p:cBhvr>
                                    </p:animEffect>
                                  </p:childTnLst>
                                  <p:subTnLst>
                                    <p:audio>
                                      <p:cMediaNode>
                                        <p:cTn display="0" masterRel="sameClick">
                                          <p:stCondLst>
                                            <p:cond evt="begin" delay="0">
                                              <p:tn val="98"/>
                                            </p:cond>
                                          </p:stCondLst>
                                          <p:endCondLst>
                                            <p:cond evt="onStopAudio" delay="0">
                                              <p:tgtEl>
                                                <p:sldTgt/>
                                              </p:tgtEl>
                                            </p:cond>
                                          </p:endCondLst>
                                        </p:cTn>
                                        <p:tgtEl>
                                          <p:sndTgt r:embed="rId2" name="ding.wav"/>
                                        </p:tgtEl>
                                      </p:cMediaNode>
                                    </p:audio>
                                  </p:subTnLst>
                                </p:cTn>
                              </p:par>
                            </p:childTnLst>
                          </p:cTn>
                        </p:par>
                        <p:par>
                          <p:cTn id="101" fill="hold">
                            <p:stCondLst>
                              <p:cond delay="7400"/>
                            </p:stCondLst>
                            <p:childTnLst>
                              <p:par>
                                <p:cTn id="102" presetID="8" presetClass="exit" presetSubtype="16" fill="hold" grpId="1" nodeType="afterEffect">
                                  <p:stCondLst>
                                    <p:cond delay="0"/>
                                  </p:stCondLst>
                                  <p:childTnLst>
                                    <p:animEffect transition="out" filter="diamond(in)">
                                      <p:cBhvr>
                                        <p:cTn id="103" dur="500"/>
                                        <p:tgtEl>
                                          <p:spTgt spid="36"/>
                                        </p:tgtEl>
                                      </p:cBhvr>
                                    </p:animEffect>
                                    <p:set>
                                      <p:cBhvr>
                                        <p:cTn id="104" dur="1" fill="hold">
                                          <p:stCondLst>
                                            <p:cond delay="499"/>
                                          </p:stCondLst>
                                        </p:cTn>
                                        <p:tgtEl>
                                          <p:spTgt spid="36"/>
                                        </p:tgtEl>
                                        <p:attrNameLst>
                                          <p:attrName>style.visibility</p:attrName>
                                        </p:attrNameLst>
                                      </p:cBhvr>
                                      <p:to>
                                        <p:strVal val="hidden"/>
                                      </p:to>
                                    </p:set>
                                  </p:childTnLst>
                                </p:cTn>
                              </p:par>
                              <p:par>
                                <p:cTn id="105" presetID="4" presetClass="exit" presetSubtype="16" fill="hold" grpId="2" nodeType="withEffect">
                                  <p:stCondLst>
                                    <p:cond delay="0"/>
                                  </p:stCondLst>
                                  <p:childTnLst>
                                    <p:animEffect transition="out" filter="box(in)">
                                      <p:cBhvr>
                                        <p:cTn id="106" dur="500"/>
                                        <p:tgtEl>
                                          <p:spTgt spid="36"/>
                                        </p:tgtEl>
                                      </p:cBhvr>
                                    </p:animEffect>
                                    <p:set>
                                      <p:cBhvr>
                                        <p:cTn id="107" dur="1" fill="hold">
                                          <p:stCondLst>
                                            <p:cond delay="499"/>
                                          </p:stCondLst>
                                        </p:cTn>
                                        <p:tgtEl>
                                          <p:spTgt spid="36"/>
                                        </p:tgtEl>
                                        <p:attrNameLst>
                                          <p:attrName>style.visibility</p:attrName>
                                        </p:attrNameLst>
                                      </p:cBhvr>
                                      <p:to>
                                        <p:strVal val="hidden"/>
                                      </p:to>
                                    </p:set>
                                  </p:childTnLst>
                                </p:cTn>
                              </p:par>
                            </p:childTnLst>
                          </p:cTn>
                        </p:par>
                        <p:par>
                          <p:cTn id="108" fill="hold">
                            <p:stCondLst>
                              <p:cond delay="7900"/>
                            </p:stCondLst>
                            <p:childTnLst>
                              <p:par>
                                <p:cTn id="109" presetID="6" presetClass="entr" presetSubtype="32" fill="hold" grpId="0" nodeType="afterEffect">
                                  <p:stCondLst>
                                    <p:cond delay="0"/>
                                  </p:stCondLst>
                                  <p:childTnLst>
                                    <p:set>
                                      <p:cBhvr>
                                        <p:cTn id="110" dur="1" fill="hold">
                                          <p:stCondLst>
                                            <p:cond delay="0"/>
                                          </p:stCondLst>
                                        </p:cTn>
                                        <p:tgtEl>
                                          <p:spTgt spid="37"/>
                                        </p:tgtEl>
                                        <p:attrNameLst>
                                          <p:attrName>style.visibility</p:attrName>
                                        </p:attrNameLst>
                                      </p:cBhvr>
                                      <p:to>
                                        <p:strVal val="visible"/>
                                      </p:to>
                                    </p:set>
                                    <p:animEffect transition="in" filter="circle(out)">
                                      <p:cBhvr>
                                        <p:cTn id="111" dur="500"/>
                                        <p:tgtEl>
                                          <p:spTgt spid="37"/>
                                        </p:tgtEl>
                                      </p:cBhvr>
                                    </p:animEffect>
                                  </p:childTnLst>
                                  <p:subTnLst>
                                    <p:audio>
                                      <p:cMediaNode>
                                        <p:cTn display="0" masterRel="sameClick">
                                          <p:stCondLst>
                                            <p:cond evt="begin" delay="0">
                                              <p:tn val="109"/>
                                            </p:cond>
                                          </p:stCondLst>
                                          <p:endCondLst>
                                            <p:cond evt="onStopAudio" delay="0">
                                              <p:tgtEl>
                                                <p:sldTgt/>
                                              </p:tgtEl>
                                            </p:cond>
                                          </p:endCondLst>
                                        </p:cTn>
                                        <p:tgtEl>
                                          <p:sndTgt r:embed="rId3" name="tada.wav"/>
                                        </p:tgtEl>
                                      </p:cMediaNode>
                                    </p:audio>
                                  </p:subTnLst>
                                </p:cTn>
                              </p:par>
                              <p:par>
                                <p:cTn id="112" presetID="4" presetClass="exit" presetSubtype="16" fill="hold" grpId="1" nodeType="withEffect">
                                  <p:stCondLst>
                                    <p:cond delay="0"/>
                                  </p:stCondLst>
                                  <p:childTnLst>
                                    <p:animEffect transition="out" filter="box(in)">
                                      <p:cBhvr>
                                        <p:cTn id="113" dur="500"/>
                                        <p:tgtEl>
                                          <p:spTgt spid="37"/>
                                        </p:tgtEl>
                                      </p:cBhvr>
                                    </p:animEffect>
                                    <p:set>
                                      <p:cBhvr>
                                        <p:cTn id="114" dur="1" fill="hold">
                                          <p:stCondLst>
                                            <p:cond delay="499"/>
                                          </p:stCondLst>
                                        </p:cTn>
                                        <p:tgtEl>
                                          <p:spTgt spid="3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5" restart="whenNotActive" fill="hold" evtFilter="cancelBubble" nodeType="interactiveSeq">
                <p:stCondLst>
                  <p:cond evt="onClick" delay="0">
                    <p:tgtEl>
                      <p:spTgt spid="14"/>
                    </p:tgtEl>
                  </p:cond>
                </p:stCondLst>
                <p:endSync evt="end" delay="0">
                  <p:rtn val="all"/>
                </p:endSync>
                <p:childTnLst>
                  <p:par>
                    <p:cTn id="116" fill="hold">
                      <p:stCondLst>
                        <p:cond delay="0"/>
                      </p:stCondLst>
                      <p:childTnLst>
                        <p:par>
                          <p:cTn id="117" fill="hold">
                            <p:stCondLst>
                              <p:cond delay="0"/>
                            </p:stCondLst>
                            <p:childTnLst>
                              <p:par>
                                <p:cTn id="118" presetID="1" presetClass="emph" presetSubtype="2" fill="hold" nodeType="clickEffect">
                                  <p:stCondLst>
                                    <p:cond delay="0"/>
                                  </p:stCondLst>
                                  <p:childTnLst>
                                    <p:animClr clrSpc="rgb" dir="cw">
                                      <p:cBhvr>
                                        <p:cTn id="119" dur="2000" fill="hold"/>
                                        <p:tgtEl>
                                          <p:spTgt spid="7"/>
                                        </p:tgtEl>
                                        <p:attrNameLst>
                                          <p:attrName>fillcolor</p:attrName>
                                        </p:attrNameLst>
                                      </p:cBhvr>
                                      <p:to>
                                        <a:srgbClr val="3399FF"/>
                                      </p:to>
                                    </p:animClr>
                                    <p:set>
                                      <p:cBhvr>
                                        <p:cTn id="120" dur="2000" fill="hold"/>
                                        <p:tgtEl>
                                          <p:spTgt spid="7"/>
                                        </p:tgtEl>
                                        <p:attrNameLst>
                                          <p:attrName>fill.type</p:attrName>
                                        </p:attrNameLst>
                                      </p:cBhvr>
                                      <p:to>
                                        <p:strVal val="solid"/>
                                      </p:to>
                                    </p:set>
                                    <p:set>
                                      <p:cBhvr>
                                        <p:cTn id="121" dur="2000" fill="hold"/>
                                        <p:tgtEl>
                                          <p:spTgt spid="7"/>
                                        </p:tgtEl>
                                        <p:attrNameLst>
                                          <p:attrName>fill.on</p:attrName>
                                        </p:attrNameLst>
                                      </p:cBhvr>
                                      <p:to>
                                        <p:strVal val="true"/>
                                      </p:to>
                                    </p:set>
                                  </p:childTnLst>
                                  <p:subTnLst>
                                    <p:audio>
                                      <p:cMediaNode>
                                        <p:cTn display="0" masterRel="sameClick">
                                          <p:stCondLst>
                                            <p:cond evt="begin" delay="0">
                                              <p:tn val="11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14"/>
                  </p:tgtEl>
                </p:cond>
              </p:nextCondLst>
            </p:seq>
            <p:seq concurrent="1" nextAc="seek">
              <p:cTn id="122" restart="whenNotActive" fill="hold" evtFilter="cancelBubble" nodeType="interactiveSeq">
                <p:stCondLst>
                  <p:cond evt="onClick" delay="0">
                    <p:tgtEl>
                      <p:spTgt spid="17"/>
                    </p:tgtEl>
                  </p:cond>
                </p:stCondLst>
                <p:endSync evt="end" delay="0">
                  <p:rtn val="all"/>
                </p:endSync>
                <p:childTnLst>
                  <p:par>
                    <p:cTn id="123" fill="hold">
                      <p:stCondLst>
                        <p:cond delay="0"/>
                      </p:stCondLst>
                      <p:childTnLst>
                        <p:par>
                          <p:cTn id="124" fill="hold">
                            <p:stCondLst>
                              <p:cond delay="0"/>
                            </p:stCondLst>
                            <p:childTnLst>
                              <p:par>
                                <p:cTn id="125" presetID="1" presetClass="emph" presetSubtype="2" fill="hold" nodeType="clickEffect">
                                  <p:stCondLst>
                                    <p:cond delay="0"/>
                                  </p:stCondLst>
                                  <p:childTnLst>
                                    <p:animClr clrSpc="rgb" dir="cw">
                                      <p:cBhvr>
                                        <p:cTn id="126" dur="2000" fill="hold"/>
                                        <p:tgtEl>
                                          <p:spTgt spid="12"/>
                                        </p:tgtEl>
                                        <p:attrNameLst>
                                          <p:attrName>fillcolor</p:attrName>
                                        </p:attrNameLst>
                                      </p:cBhvr>
                                      <p:to>
                                        <a:schemeClr val="accent2"/>
                                      </p:to>
                                    </p:animClr>
                                    <p:set>
                                      <p:cBhvr>
                                        <p:cTn id="127" dur="2000" fill="hold"/>
                                        <p:tgtEl>
                                          <p:spTgt spid="12"/>
                                        </p:tgtEl>
                                        <p:attrNameLst>
                                          <p:attrName>fill.type</p:attrName>
                                        </p:attrNameLst>
                                      </p:cBhvr>
                                      <p:to>
                                        <p:strVal val="solid"/>
                                      </p:to>
                                    </p:set>
                                    <p:set>
                                      <p:cBhvr>
                                        <p:cTn id="128" dur="2000" fill="hold"/>
                                        <p:tgtEl>
                                          <p:spTgt spid="12"/>
                                        </p:tgtEl>
                                        <p:attrNameLst>
                                          <p:attrName>fill.on</p:attrName>
                                        </p:attrNameLst>
                                      </p:cBhvr>
                                      <p:to>
                                        <p:strVal val="true"/>
                                      </p:to>
                                    </p:set>
                                  </p:childTnLst>
                                  <p:subTnLst>
                                    <p:audio>
                                      <p:cMediaNode>
                                        <p:cTn display="0" masterRel="sameClick">
                                          <p:stCondLst>
                                            <p:cond evt="begin" delay="0">
                                              <p:tn val="125"/>
                                            </p:cond>
                                          </p:stCondLst>
                                          <p:endCondLst>
                                            <p:cond evt="onStopAudio" delay="0">
                                              <p:tgtEl>
                                                <p:sldTgt/>
                                              </p:tgtEl>
                                            </p:cond>
                                          </p:endCondLst>
                                        </p:cTn>
                                        <p:tgtEl>
                                          <p:sndTgt r:embed="rId5" name="sai-1.wav"/>
                                        </p:tgtEl>
                                      </p:cMediaNode>
                                    </p:audio>
                                  </p:subTnLst>
                                </p:cTn>
                              </p:par>
                            </p:childTnLst>
                          </p:cTn>
                        </p:par>
                      </p:childTnLst>
                    </p:cTn>
                  </p:par>
                </p:childTnLst>
              </p:cTn>
              <p:nextCondLst>
                <p:cond evt="onClick" delay="0">
                  <p:tgtEl>
                    <p:spTgt spid="17"/>
                  </p:tgtEl>
                </p:cond>
              </p:nextCondLst>
            </p:seq>
            <p:seq concurrent="1" nextAc="seek">
              <p:cTn id="129" restart="whenNotActive" fill="hold" evtFilter="cancelBubble" nodeType="interactiveSeq">
                <p:stCondLst>
                  <p:cond evt="onClick" delay="0">
                    <p:tgtEl>
                      <p:spTgt spid="16"/>
                    </p:tgtEl>
                  </p:cond>
                </p:stCondLst>
                <p:endSync evt="end" delay="0">
                  <p:rtn val="all"/>
                </p:endSync>
                <p:childTnLst>
                  <p:par>
                    <p:cTn id="130" fill="hold">
                      <p:stCondLst>
                        <p:cond delay="0"/>
                      </p:stCondLst>
                      <p:childTnLst>
                        <p:par>
                          <p:cTn id="131" fill="hold">
                            <p:stCondLst>
                              <p:cond delay="0"/>
                            </p:stCondLst>
                            <p:childTnLst>
                              <p:par>
                                <p:cTn id="132" presetID="1" presetClass="emph" presetSubtype="2" fill="hold" nodeType="clickEffect">
                                  <p:stCondLst>
                                    <p:cond delay="0"/>
                                  </p:stCondLst>
                                  <p:childTnLst>
                                    <p:animClr clrSpc="rgb" dir="cw">
                                      <p:cBhvr>
                                        <p:cTn id="133" dur="2000" fill="hold"/>
                                        <p:tgtEl>
                                          <p:spTgt spid="11"/>
                                        </p:tgtEl>
                                        <p:attrNameLst>
                                          <p:attrName>fillcolor</p:attrName>
                                        </p:attrNameLst>
                                      </p:cBhvr>
                                      <p:to>
                                        <a:schemeClr val="accent2"/>
                                      </p:to>
                                    </p:animClr>
                                    <p:set>
                                      <p:cBhvr>
                                        <p:cTn id="134" dur="2000" fill="hold"/>
                                        <p:tgtEl>
                                          <p:spTgt spid="11"/>
                                        </p:tgtEl>
                                        <p:attrNameLst>
                                          <p:attrName>fill.type</p:attrName>
                                        </p:attrNameLst>
                                      </p:cBhvr>
                                      <p:to>
                                        <p:strVal val="solid"/>
                                      </p:to>
                                    </p:set>
                                    <p:set>
                                      <p:cBhvr>
                                        <p:cTn id="135" dur="2000" fill="hold"/>
                                        <p:tgtEl>
                                          <p:spTgt spid="11"/>
                                        </p:tgtEl>
                                        <p:attrNameLst>
                                          <p:attrName>fill.on</p:attrName>
                                        </p:attrNameLst>
                                      </p:cBhvr>
                                      <p:to>
                                        <p:strVal val="true"/>
                                      </p:to>
                                    </p:set>
                                  </p:childTnLst>
                                  <p:subTnLst>
                                    <p:audio>
                                      <p:cMediaNode>
                                        <p:cTn display="0" masterRel="sameClick">
                                          <p:stCondLst>
                                            <p:cond evt="begin" delay="0">
                                              <p:tn val="132"/>
                                            </p:cond>
                                          </p:stCondLst>
                                          <p:endCondLst>
                                            <p:cond evt="onStopAudio" delay="0">
                                              <p:tgtEl>
                                                <p:sldTgt/>
                                              </p:tgtEl>
                                            </p:cond>
                                          </p:endCondLst>
                                        </p:cTn>
                                        <p:tgtEl>
                                          <p:sndTgt r:embed="rId5" name="sai-1.wav"/>
                                        </p:tgtEl>
                                      </p:cMediaNode>
                                    </p:audio>
                                  </p:subTnLst>
                                </p:cTn>
                              </p:par>
                            </p:childTnLst>
                          </p:cTn>
                        </p:par>
                      </p:childTnLst>
                    </p:cTn>
                  </p:par>
                </p:childTnLst>
              </p:cTn>
              <p:nextCondLst>
                <p:cond evt="onClick" delay="0">
                  <p:tgtEl>
                    <p:spTgt spid="16"/>
                  </p:tgtEl>
                </p:cond>
              </p:nextCondLst>
            </p:seq>
          </p:childTnLst>
        </p:cTn>
      </p:par>
    </p:tnLst>
    <p:bldLst>
      <p:bldP spid="5" grpId="0"/>
      <p:bldP spid="7" grpId="0" animBg="1"/>
      <p:bldP spid="11" grpId="0" animBg="1"/>
      <p:bldP spid="12" grpId="0" animBg="1"/>
      <p:bldP spid="14" grpId="0"/>
      <p:bldP spid="16" grpId="0"/>
      <p:bldP spid="17" grpId="0"/>
      <p:bldP spid="18" grpId="0"/>
      <p:bldP spid="19" grpId="0"/>
      <p:bldP spid="20" grpId="0"/>
      <p:bldP spid="32" grpId="0" animBg="1"/>
      <p:bldP spid="32" grpId="1" animBg="1"/>
      <p:bldP spid="32" grpId="2" animBg="1"/>
      <p:bldP spid="33" grpId="0" animBg="1"/>
      <p:bldP spid="33" grpId="1" animBg="1"/>
      <p:bldP spid="33" grpId="2" animBg="1"/>
      <p:bldP spid="34" grpId="0" animBg="1"/>
      <p:bldP spid="34" grpId="1" animBg="1"/>
      <p:bldP spid="34" grpId="2" animBg="1"/>
      <p:bldP spid="35" grpId="0" animBg="1"/>
      <p:bldP spid="35" grpId="1" animBg="1"/>
      <p:bldP spid="35" grpId="2" animBg="1"/>
      <p:bldP spid="36" grpId="0" animBg="1"/>
      <p:bldP spid="36" grpId="1" animBg="1"/>
      <p:bldP spid="36" grpId="2" animBg="1"/>
      <p:bldP spid="37" grpId="0" animBg="1"/>
      <p:bldP spid="37"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375ba1682899b9444c201750c3b90c1b.png"/>
          <p:cNvPicPr>
            <a:picLocks noChangeAspect="1"/>
          </p:cNvPicPr>
          <p:nvPr/>
        </p:nvPicPr>
        <p:blipFill>
          <a:blip r:embed="rId6" cstate="print"/>
          <a:stretch>
            <a:fillRect/>
          </a:stretch>
        </p:blipFill>
        <p:spPr>
          <a:xfrm>
            <a:off x="-228600" y="-304800"/>
            <a:ext cx="9372600" cy="4064000"/>
          </a:xfrm>
          <a:prstGeom prst="rect">
            <a:avLst/>
          </a:prstGeom>
        </p:spPr>
      </p:pic>
      <p:sp>
        <p:nvSpPr>
          <p:cNvPr id="5" name="TextBox 4"/>
          <p:cNvSpPr txBox="1"/>
          <p:nvPr/>
        </p:nvSpPr>
        <p:spPr>
          <a:xfrm>
            <a:off x="1371600" y="905658"/>
            <a:ext cx="6324600" cy="1938992"/>
          </a:xfrm>
          <a:prstGeom prst="rect">
            <a:avLst/>
          </a:prstGeom>
          <a:noFill/>
        </p:spPr>
        <p:txBody>
          <a:bodyPr wrap="square" rtlCol="0">
            <a:spAutoFit/>
          </a:bodyPr>
          <a:lstStyle/>
          <a:p>
            <a:r>
              <a:rPr lang="vi-VN" sz="3600" dirty="0">
                <a:solidFill>
                  <a:srgbClr val="0070C0"/>
                </a:solidFill>
                <a:latin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cs typeface="Times New Roman" panose="02020603050405020304" pitchFamily="18" charset="0"/>
              </a:rPr>
              <a:t>Em</a:t>
            </a:r>
            <a:r>
              <a:rPr lang="en-US" sz="4000" dirty="0">
                <a:solidFill>
                  <a:srgbClr val="0070C0"/>
                </a:solidFill>
                <a:latin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cs typeface="Times New Roman" panose="02020603050405020304" pitchFamily="18" charset="0"/>
              </a:rPr>
              <a:t>hiểu</a:t>
            </a:r>
            <a:r>
              <a:rPr lang="en-US" sz="4000" dirty="0">
                <a:solidFill>
                  <a:srgbClr val="0070C0"/>
                </a:solidFill>
                <a:latin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cs typeface="Times New Roman" panose="02020603050405020304" pitchFamily="18" charset="0"/>
              </a:rPr>
              <a:t>nghĩa</a:t>
            </a:r>
            <a:r>
              <a:rPr lang="en-US" sz="4000" dirty="0">
                <a:solidFill>
                  <a:srgbClr val="0070C0"/>
                </a:solidFill>
                <a:latin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cs typeface="Times New Roman" panose="02020603050405020304" pitchFamily="18" charset="0"/>
              </a:rPr>
              <a:t>của</a:t>
            </a:r>
            <a:r>
              <a:rPr lang="en-US" sz="4000" dirty="0">
                <a:solidFill>
                  <a:srgbClr val="0070C0"/>
                </a:solidFill>
                <a:latin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cs typeface="Times New Roman" panose="02020603050405020304" pitchFamily="18" charset="0"/>
              </a:rPr>
              <a:t>từ</a:t>
            </a:r>
            <a:r>
              <a:rPr lang="en-US" sz="4000" dirty="0">
                <a:solidFill>
                  <a:srgbClr val="0070C0"/>
                </a:solidFill>
                <a:latin typeface="Times New Roman" panose="02020603050405020304" pitchFamily="18" charset="0"/>
                <a:cs typeface="Times New Roman" panose="02020603050405020304" pitchFamily="18" charset="0"/>
              </a:rPr>
              <a:t> </a:t>
            </a:r>
            <a:r>
              <a:rPr lang="en-US" sz="4000" b="1" i="1" dirty="0" err="1">
                <a:solidFill>
                  <a:srgbClr val="0070C0"/>
                </a:solidFill>
                <a:latin typeface="Times New Roman" panose="02020603050405020304" pitchFamily="18" charset="0"/>
                <a:cs typeface="Times New Roman" panose="02020603050405020304" pitchFamily="18" charset="0"/>
              </a:rPr>
              <a:t>trẻ</a:t>
            </a:r>
            <a:r>
              <a:rPr lang="en-US" sz="4000" b="1" i="1" dirty="0">
                <a:solidFill>
                  <a:srgbClr val="0070C0"/>
                </a:solidFill>
                <a:latin typeface="Times New Roman" panose="02020603050405020304" pitchFamily="18" charset="0"/>
                <a:cs typeface="Times New Roman" panose="02020603050405020304" pitchFamily="18" charset="0"/>
              </a:rPr>
              <a:t> </a:t>
            </a:r>
            <a:r>
              <a:rPr lang="en-US" sz="4000" b="1" i="1" dirty="0" err="1">
                <a:solidFill>
                  <a:srgbClr val="0070C0"/>
                </a:solidFill>
                <a:latin typeface="Times New Roman" panose="02020603050405020304" pitchFamily="18" charset="0"/>
                <a:cs typeface="Times New Roman" panose="02020603050405020304" pitchFamily="18" charset="0"/>
              </a:rPr>
              <a:t>em</a:t>
            </a:r>
            <a:r>
              <a:rPr lang="en-US" sz="4000" dirty="0">
                <a:solidFill>
                  <a:srgbClr val="0070C0"/>
                </a:solidFill>
                <a:latin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cs typeface="Times New Roman" panose="02020603050405020304" pitchFamily="18" charset="0"/>
              </a:rPr>
              <a:t>như</a:t>
            </a:r>
            <a:r>
              <a:rPr lang="en-US" sz="4000" dirty="0">
                <a:solidFill>
                  <a:srgbClr val="0070C0"/>
                </a:solidFill>
                <a:latin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cs typeface="Times New Roman" panose="02020603050405020304" pitchFamily="18" charset="0"/>
              </a:rPr>
              <a:t>thế</a:t>
            </a:r>
            <a:r>
              <a:rPr lang="en-US" sz="4000" dirty="0">
                <a:solidFill>
                  <a:srgbClr val="0070C0"/>
                </a:solidFill>
                <a:latin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cs typeface="Times New Roman" panose="02020603050405020304" pitchFamily="18" charset="0"/>
              </a:rPr>
              <a:t>nào</a:t>
            </a:r>
            <a:r>
              <a:rPr lang="en-US" sz="4000" dirty="0">
                <a:solidFill>
                  <a:srgbClr val="0070C0"/>
                </a:solidFill>
                <a:latin typeface="Times New Roman" panose="02020603050405020304" pitchFamily="18" charset="0"/>
                <a:cs typeface="Times New Roman" panose="02020603050405020304" pitchFamily="18" charset="0"/>
              </a:rPr>
              <a:t> ? </a:t>
            </a:r>
            <a:r>
              <a:rPr lang="en-US" sz="4000" dirty="0" err="1">
                <a:solidFill>
                  <a:srgbClr val="0070C0"/>
                </a:solidFill>
                <a:latin typeface="Times New Roman" panose="02020603050405020304" pitchFamily="18" charset="0"/>
                <a:cs typeface="Times New Roman" panose="02020603050405020304" pitchFamily="18" charset="0"/>
              </a:rPr>
              <a:t>Chọn</a:t>
            </a:r>
            <a:r>
              <a:rPr lang="en-US" sz="4000" dirty="0">
                <a:solidFill>
                  <a:srgbClr val="0070C0"/>
                </a:solidFill>
                <a:latin typeface="Times New Roman" panose="02020603050405020304" pitchFamily="18" charset="0"/>
                <a:cs typeface="Times New Roman" panose="02020603050405020304" pitchFamily="18" charset="0"/>
              </a:rPr>
              <a:t> ý </a:t>
            </a:r>
            <a:r>
              <a:rPr lang="en-US" sz="4000" dirty="0" err="1">
                <a:solidFill>
                  <a:srgbClr val="0070C0"/>
                </a:solidFill>
                <a:latin typeface="Times New Roman" panose="02020603050405020304" pitchFamily="18" charset="0"/>
                <a:cs typeface="Times New Roman" panose="02020603050405020304" pitchFamily="18" charset="0"/>
              </a:rPr>
              <a:t>đúng</a:t>
            </a:r>
            <a:r>
              <a:rPr lang="en-US" sz="4000" dirty="0">
                <a:solidFill>
                  <a:srgbClr val="0070C0"/>
                </a:solidFill>
                <a:latin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cs typeface="Times New Roman" panose="02020603050405020304" pitchFamily="18" charset="0"/>
              </a:rPr>
              <a:t>nhất</a:t>
            </a:r>
            <a:r>
              <a:rPr lang="en-US" sz="4000" dirty="0">
                <a:solidFill>
                  <a:srgbClr val="0070C0"/>
                </a:solidFill>
                <a:latin typeface="Times New Roman" panose="02020603050405020304" pitchFamily="18" charset="0"/>
                <a:cs typeface="Times New Roman" panose="02020603050405020304" pitchFamily="18" charset="0"/>
              </a:rPr>
              <a:t>:</a:t>
            </a:r>
            <a:endParaRPr lang="en-US" sz="4000" dirty="0">
              <a:solidFill>
                <a:srgbClr val="FF0000"/>
              </a:solidFill>
              <a:latin typeface="Times New Roman" pitchFamily="18" charset="0"/>
              <a:cs typeface="Times New Roman" pitchFamily="18" charset="0"/>
            </a:endParaRPr>
          </a:p>
        </p:txBody>
      </p:sp>
      <p:pic>
        <p:nvPicPr>
          <p:cNvPr id="6" name="Picture 5" descr="1456.png"/>
          <p:cNvPicPr>
            <a:picLocks noChangeAspect="1"/>
          </p:cNvPicPr>
          <p:nvPr/>
        </p:nvPicPr>
        <p:blipFill>
          <a:blip r:embed="rId7" cstate="print"/>
          <a:stretch>
            <a:fillRect/>
          </a:stretch>
        </p:blipFill>
        <p:spPr>
          <a:xfrm>
            <a:off x="1524000" y="3276600"/>
            <a:ext cx="4495800" cy="575440"/>
          </a:xfrm>
          <a:prstGeom prst="rect">
            <a:avLst/>
          </a:prstGeom>
        </p:spPr>
      </p:pic>
      <p:sp>
        <p:nvSpPr>
          <p:cNvPr id="7" name="Oval 6"/>
          <p:cNvSpPr/>
          <p:nvPr/>
        </p:nvSpPr>
        <p:spPr>
          <a:xfrm>
            <a:off x="609600" y="51054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8" name="Picture 7" descr="1456.png"/>
          <p:cNvPicPr>
            <a:picLocks noChangeAspect="1"/>
          </p:cNvPicPr>
          <p:nvPr/>
        </p:nvPicPr>
        <p:blipFill>
          <a:blip r:embed="rId7" cstate="print"/>
          <a:stretch>
            <a:fillRect/>
          </a:stretch>
        </p:blipFill>
        <p:spPr>
          <a:xfrm>
            <a:off x="1524000" y="4114800"/>
            <a:ext cx="4495800" cy="575440"/>
          </a:xfrm>
          <a:prstGeom prst="rect">
            <a:avLst/>
          </a:prstGeom>
        </p:spPr>
      </p:pic>
      <p:pic>
        <p:nvPicPr>
          <p:cNvPr id="9" name="Picture 8" descr="1456.png"/>
          <p:cNvPicPr>
            <a:picLocks noChangeAspect="1"/>
          </p:cNvPicPr>
          <p:nvPr/>
        </p:nvPicPr>
        <p:blipFill>
          <a:blip r:embed="rId7" cstate="print"/>
          <a:stretch>
            <a:fillRect/>
          </a:stretch>
        </p:blipFill>
        <p:spPr>
          <a:xfrm>
            <a:off x="1524000" y="5105400"/>
            <a:ext cx="4495800" cy="575440"/>
          </a:xfrm>
          <a:prstGeom prst="rect">
            <a:avLst/>
          </a:prstGeom>
        </p:spPr>
      </p:pic>
      <p:sp>
        <p:nvSpPr>
          <p:cNvPr id="11" name="Oval 10"/>
          <p:cNvSpPr/>
          <p:nvPr/>
        </p:nvSpPr>
        <p:spPr>
          <a:xfrm>
            <a:off x="609600" y="41148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 name="Oval 11"/>
          <p:cNvSpPr/>
          <p:nvPr/>
        </p:nvSpPr>
        <p:spPr>
          <a:xfrm>
            <a:off x="609600" y="32004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 name="TextBox 13"/>
          <p:cNvSpPr txBox="1"/>
          <p:nvPr/>
        </p:nvSpPr>
        <p:spPr>
          <a:xfrm>
            <a:off x="685800" y="5181600"/>
            <a:ext cx="457200" cy="523220"/>
          </a:xfrm>
          <a:prstGeom prst="rect">
            <a:avLst/>
          </a:prstGeom>
          <a:noFill/>
        </p:spPr>
        <p:txBody>
          <a:bodyPr wrap="square" rtlCol="0">
            <a:spAutoFit/>
          </a:bodyPr>
          <a:lstStyle/>
          <a:p>
            <a:r>
              <a:rPr lang="en-US" sz="2800" b="1" dirty="0">
                <a:latin typeface="Times New Roman" pitchFamily="18" charset="0"/>
                <a:cs typeface="Times New Roman" pitchFamily="18" charset="0"/>
              </a:rPr>
              <a:t>C</a:t>
            </a:r>
          </a:p>
        </p:txBody>
      </p:sp>
      <p:sp>
        <p:nvSpPr>
          <p:cNvPr id="16" name="TextBox 15"/>
          <p:cNvSpPr txBox="1"/>
          <p:nvPr/>
        </p:nvSpPr>
        <p:spPr>
          <a:xfrm>
            <a:off x="685800" y="4191000"/>
            <a:ext cx="457200" cy="523220"/>
          </a:xfrm>
          <a:prstGeom prst="rect">
            <a:avLst/>
          </a:prstGeom>
          <a:noFill/>
        </p:spPr>
        <p:txBody>
          <a:bodyPr wrap="square" rtlCol="0">
            <a:spAutoFit/>
          </a:bodyPr>
          <a:lstStyle/>
          <a:p>
            <a:r>
              <a:rPr lang="en-US" sz="2800" b="1" dirty="0">
                <a:latin typeface="Times New Roman" pitchFamily="18" charset="0"/>
                <a:cs typeface="Times New Roman" pitchFamily="18" charset="0"/>
              </a:rPr>
              <a:t>B</a:t>
            </a:r>
          </a:p>
        </p:txBody>
      </p:sp>
      <p:sp>
        <p:nvSpPr>
          <p:cNvPr id="17" name="TextBox 16"/>
          <p:cNvSpPr txBox="1"/>
          <p:nvPr/>
        </p:nvSpPr>
        <p:spPr>
          <a:xfrm>
            <a:off x="685800" y="3276600"/>
            <a:ext cx="457200" cy="523220"/>
          </a:xfrm>
          <a:prstGeom prst="rect">
            <a:avLst/>
          </a:prstGeom>
          <a:noFill/>
        </p:spPr>
        <p:txBody>
          <a:bodyPr wrap="square" rtlCol="0">
            <a:spAutoFit/>
          </a:bodyPr>
          <a:lstStyle/>
          <a:p>
            <a:r>
              <a:rPr lang="en-US" sz="2800" b="1" dirty="0">
                <a:latin typeface="Times New Roman" pitchFamily="18" charset="0"/>
                <a:cs typeface="Times New Roman" pitchFamily="18" charset="0"/>
              </a:rPr>
              <a:t>A</a:t>
            </a:r>
          </a:p>
        </p:txBody>
      </p:sp>
      <p:sp>
        <p:nvSpPr>
          <p:cNvPr id="18" name="TextBox 17"/>
          <p:cNvSpPr txBox="1"/>
          <p:nvPr/>
        </p:nvSpPr>
        <p:spPr>
          <a:xfrm>
            <a:off x="1524000" y="3352802"/>
            <a:ext cx="7045844" cy="584775"/>
          </a:xfrm>
          <a:prstGeom prst="rect">
            <a:avLst/>
          </a:prstGeom>
          <a:noFill/>
        </p:spPr>
        <p:txBody>
          <a:bodyPr wrap="square" rtlCol="0">
            <a:spAutoFit/>
          </a:bodyPr>
          <a:lstStyle/>
          <a:p>
            <a:pPr>
              <a:spcBef>
                <a:spcPct val="0"/>
              </a:spcBef>
            </a:pPr>
            <a:r>
              <a:rPr lang="en-US" sz="3200" dirty="0" err="1">
                <a:solidFill>
                  <a:srgbClr val="002060"/>
                </a:solidFill>
                <a:latin typeface="Times New Roman" panose="02020603050405020304" pitchFamily="18" charset="0"/>
                <a:cs typeface="Times New Roman" panose="02020603050405020304" pitchFamily="18" charset="0"/>
              </a:rPr>
              <a:t>Trẻ</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từ</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sơ</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sinh</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đến</a:t>
            </a:r>
            <a:r>
              <a:rPr lang="en-US" sz="3200" dirty="0">
                <a:solidFill>
                  <a:srgbClr val="002060"/>
                </a:solidFill>
                <a:latin typeface="Times New Roman" panose="02020603050405020304" pitchFamily="18" charset="0"/>
                <a:cs typeface="Times New Roman" panose="02020603050405020304" pitchFamily="18" charset="0"/>
              </a:rPr>
              <a:t> 6 </a:t>
            </a:r>
            <a:r>
              <a:rPr lang="en-US" sz="3200" dirty="0" err="1">
                <a:solidFill>
                  <a:srgbClr val="002060"/>
                </a:solidFill>
                <a:latin typeface="Times New Roman" panose="02020603050405020304" pitchFamily="18" charset="0"/>
                <a:cs typeface="Times New Roman" panose="02020603050405020304" pitchFamily="18" charset="0"/>
              </a:rPr>
              <a:t>tuổi</a:t>
            </a:r>
            <a:r>
              <a:rPr lang="en-US" sz="3200" dirty="0">
                <a:solidFill>
                  <a:srgbClr val="002060"/>
                </a:solidFill>
                <a:latin typeface="Times New Roman" panose="02020603050405020304" pitchFamily="18" charset="0"/>
                <a:cs typeface="Times New Roman" panose="02020603050405020304" pitchFamily="18" charset="0"/>
              </a:rPr>
              <a:t>.</a:t>
            </a:r>
          </a:p>
        </p:txBody>
      </p:sp>
      <p:sp>
        <p:nvSpPr>
          <p:cNvPr id="19" name="TextBox 18"/>
          <p:cNvSpPr txBox="1"/>
          <p:nvPr/>
        </p:nvSpPr>
        <p:spPr>
          <a:xfrm>
            <a:off x="1600198" y="4191002"/>
            <a:ext cx="5410202" cy="584775"/>
          </a:xfrm>
          <a:prstGeom prst="rect">
            <a:avLst/>
          </a:prstGeom>
          <a:noFill/>
        </p:spPr>
        <p:txBody>
          <a:bodyPr wrap="square" rtlCol="0">
            <a:spAutoFit/>
          </a:bodyPr>
          <a:lstStyle/>
          <a:p>
            <a:pPr>
              <a:spcBef>
                <a:spcPct val="0"/>
              </a:spcBef>
            </a:pPr>
            <a:r>
              <a:rPr lang="en-US" sz="3200" dirty="0" err="1">
                <a:solidFill>
                  <a:srgbClr val="002060"/>
                </a:solidFill>
                <a:latin typeface="Times New Roman" panose="02020603050405020304" pitchFamily="18" charset="0"/>
                <a:cs typeface="Times New Roman" panose="02020603050405020304" pitchFamily="18" charset="0"/>
              </a:rPr>
              <a:t>Trẻ</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từ</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sơ</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sinh</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đến</a:t>
            </a:r>
            <a:r>
              <a:rPr lang="en-US" sz="3200" dirty="0">
                <a:solidFill>
                  <a:srgbClr val="002060"/>
                </a:solidFill>
                <a:latin typeface="Times New Roman" panose="02020603050405020304" pitchFamily="18" charset="0"/>
                <a:cs typeface="Times New Roman" panose="02020603050405020304" pitchFamily="18" charset="0"/>
              </a:rPr>
              <a:t> 11 </a:t>
            </a:r>
            <a:r>
              <a:rPr lang="en-US" sz="3200" dirty="0" err="1">
                <a:solidFill>
                  <a:srgbClr val="002060"/>
                </a:solidFill>
                <a:latin typeface="Times New Roman" panose="02020603050405020304" pitchFamily="18" charset="0"/>
                <a:cs typeface="Times New Roman" panose="02020603050405020304" pitchFamily="18" charset="0"/>
              </a:rPr>
              <a:t>tuổi</a:t>
            </a:r>
            <a:r>
              <a:rPr lang="en-US" sz="3200" dirty="0">
                <a:solidFill>
                  <a:srgbClr val="002060"/>
                </a:solidFill>
                <a:latin typeface="Times New Roman" panose="02020603050405020304" pitchFamily="18" charset="0"/>
                <a:cs typeface="Times New Roman" panose="02020603050405020304" pitchFamily="18" charset="0"/>
              </a:rPr>
              <a:t>.</a:t>
            </a:r>
          </a:p>
        </p:txBody>
      </p:sp>
      <p:sp>
        <p:nvSpPr>
          <p:cNvPr id="20" name="TextBox 19"/>
          <p:cNvSpPr txBox="1"/>
          <p:nvPr/>
        </p:nvSpPr>
        <p:spPr>
          <a:xfrm>
            <a:off x="1600198" y="5105402"/>
            <a:ext cx="5410202" cy="584775"/>
          </a:xfrm>
          <a:prstGeom prst="rect">
            <a:avLst/>
          </a:prstGeom>
          <a:noFill/>
        </p:spPr>
        <p:txBody>
          <a:bodyPr wrap="square" rtlCol="0">
            <a:spAutoFit/>
          </a:bodyPr>
          <a:lstStyle/>
          <a:p>
            <a:pPr>
              <a:spcBef>
                <a:spcPct val="0"/>
              </a:spcBef>
            </a:pPr>
            <a:r>
              <a:rPr lang="en-US" sz="3200" dirty="0" err="1">
                <a:solidFill>
                  <a:srgbClr val="002060"/>
                </a:solidFill>
                <a:latin typeface="Times New Roman" panose="02020603050405020304" pitchFamily="18" charset="0"/>
                <a:cs typeface="Times New Roman" panose="02020603050405020304" pitchFamily="18" charset="0"/>
              </a:rPr>
              <a:t>Người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dưới</a:t>
            </a:r>
            <a:r>
              <a:rPr lang="en-US" sz="3200" dirty="0">
                <a:solidFill>
                  <a:srgbClr val="002060"/>
                </a:solidFill>
                <a:latin typeface="Times New Roman" panose="02020603050405020304" pitchFamily="18" charset="0"/>
                <a:cs typeface="Times New Roman" panose="02020603050405020304" pitchFamily="18" charset="0"/>
              </a:rPr>
              <a:t> 16 </a:t>
            </a:r>
            <a:r>
              <a:rPr lang="en-US" sz="3200" dirty="0" err="1">
                <a:solidFill>
                  <a:srgbClr val="002060"/>
                </a:solidFill>
                <a:latin typeface="Times New Roman" panose="02020603050405020304" pitchFamily="18" charset="0"/>
                <a:cs typeface="Times New Roman" panose="02020603050405020304" pitchFamily="18" charset="0"/>
              </a:rPr>
              <a:t>tuổi</a:t>
            </a:r>
            <a:r>
              <a:rPr lang="en-US" sz="3200" dirty="0">
                <a:solidFill>
                  <a:srgbClr val="002060"/>
                </a:solidFill>
                <a:latin typeface="Times New Roman" panose="02020603050405020304" pitchFamily="18" charset="0"/>
                <a:cs typeface="Times New Roman" panose="02020603050405020304" pitchFamily="18" charset="0"/>
              </a:rPr>
              <a:t>.</a:t>
            </a:r>
          </a:p>
        </p:txBody>
      </p:sp>
      <p:pic>
        <p:nvPicPr>
          <p:cNvPr id="27" name="Picture 26" descr="fd2eb0da63d7a14861647a759c721ae2.png">
            <a:hlinkClick r:id="rId8" action="ppaction://hlinksldjump"/>
          </p:cNvPr>
          <p:cNvPicPr>
            <a:picLocks noChangeAspect="1"/>
          </p:cNvPicPr>
          <p:nvPr/>
        </p:nvPicPr>
        <p:blipFill>
          <a:blip r:embed="rId9" cstate="print"/>
          <a:stretch>
            <a:fillRect/>
          </a:stretch>
        </p:blipFill>
        <p:spPr>
          <a:xfrm>
            <a:off x="7772400" y="5715003"/>
            <a:ext cx="1371600" cy="1142999"/>
          </a:xfrm>
          <a:prstGeom prst="rect">
            <a:avLst/>
          </a:prstGeom>
        </p:spPr>
      </p:pic>
      <p:pic>
        <p:nvPicPr>
          <p:cNvPr id="21" name="Picture 137" descr="dong-ho-cat"/>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239000" y="3330725"/>
            <a:ext cx="1676400" cy="2085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WordArt 139" descr="Purple mesh"/>
          <p:cNvSpPr>
            <a:spLocks noChangeArrowheads="1" noChangeShapeType="1" noTextEdit="1"/>
          </p:cNvSpPr>
          <p:nvPr/>
        </p:nvSpPr>
        <p:spPr bwMode="auto">
          <a:xfrm>
            <a:off x="7731990" y="4009448"/>
            <a:ext cx="701960" cy="952203"/>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dirty="0">
                <a:blipFill dpi="0" rotWithShape="0">
                  <a:blip r:embed="rId11"/>
                  <a:srcRect/>
                  <a:tile tx="0" ty="0" sx="100000" sy="100000" flip="none" algn="tl"/>
                </a:blipFill>
                <a:latin typeface="Verdana"/>
                <a:ea typeface="Verdana"/>
                <a:cs typeface="Verdana"/>
              </a:rPr>
              <a:t>5</a:t>
            </a:r>
          </a:p>
        </p:txBody>
      </p:sp>
      <p:sp>
        <p:nvSpPr>
          <p:cNvPr id="26" name="WordArt 139" descr="Purple mesh"/>
          <p:cNvSpPr>
            <a:spLocks noChangeArrowheads="1" noChangeShapeType="1" noTextEdit="1"/>
          </p:cNvSpPr>
          <p:nvPr/>
        </p:nvSpPr>
        <p:spPr bwMode="auto">
          <a:xfrm>
            <a:off x="7661563" y="3983310"/>
            <a:ext cx="831273" cy="92377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dirty="0">
                <a:blipFill dpi="0" rotWithShape="0">
                  <a:blip r:embed="rId11"/>
                  <a:srcRect/>
                  <a:tile tx="0" ty="0" sx="100000" sy="100000" flip="none" algn="tl"/>
                </a:blipFill>
                <a:latin typeface="Verdana"/>
                <a:ea typeface="Verdana"/>
                <a:cs typeface="Verdana"/>
              </a:rPr>
              <a:t>4</a:t>
            </a:r>
          </a:p>
        </p:txBody>
      </p:sp>
      <p:sp>
        <p:nvSpPr>
          <p:cNvPr id="28" name="WordArt 157" descr="Purple mesh"/>
          <p:cNvSpPr>
            <a:spLocks noChangeArrowheads="1" noChangeShapeType="1" noTextEdit="1"/>
          </p:cNvSpPr>
          <p:nvPr/>
        </p:nvSpPr>
        <p:spPr bwMode="auto">
          <a:xfrm>
            <a:off x="7761416" y="3974914"/>
            <a:ext cx="631566" cy="102127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dirty="0">
                <a:blipFill dpi="0" rotWithShape="0">
                  <a:blip r:embed="rId11"/>
                  <a:srcRect/>
                  <a:tile tx="0" ty="0" sx="100000" sy="100000" flip="none" algn="tl"/>
                </a:blipFill>
                <a:latin typeface="Verdana"/>
                <a:ea typeface="Verdana"/>
                <a:cs typeface="Verdana"/>
              </a:rPr>
              <a:t>3</a:t>
            </a:r>
          </a:p>
        </p:txBody>
      </p:sp>
      <p:sp>
        <p:nvSpPr>
          <p:cNvPr id="29" name="WordArt 147" descr="Purple mesh"/>
          <p:cNvSpPr>
            <a:spLocks noChangeArrowheads="1" noChangeShapeType="1" noTextEdit="1"/>
          </p:cNvSpPr>
          <p:nvPr/>
        </p:nvSpPr>
        <p:spPr bwMode="auto">
          <a:xfrm>
            <a:off x="7731990" y="4065591"/>
            <a:ext cx="794196" cy="953199"/>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dirty="0">
                <a:blipFill dpi="0" rotWithShape="0">
                  <a:blip r:embed="rId11"/>
                  <a:srcRect/>
                  <a:tile tx="0" ty="0" sx="100000" sy="100000" flip="none" algn="tl"/>
                </a:blipFill>
                <a:latin typeface="Verdana"/>
                <a:ea typeface="Verdana"/>
                <a:cs typeface="Verdana"/>
              </a:rPr>
              <a:t>2</a:t>
            </a:r>
          </a:p>
        </p:txBody>
      </p:sp>
      <p:sp>
        <p:nvSpPr>
          <p:cNvPr id="30" name="WordArt 146" descr="Purple mesh"/>
          <p:cNvSpPr>
            <a:spLocks noChangeArrowheads="1" noChangeShapeType="1" noTextEdit="1"/>
          </p:cNvSpPr>
          <p:nvPr/>
        </p:nvSpPr>
        <p:spPr bwMode="auto">
          <a:xfrm>
            <a:off x="7789112" y="3998474"/>
            <a:ext cx="675318" cy="1062534"/>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dirty="0">
                <a:blipFill dpi="0" rotWithShape="0">
                  <a:blip r:embed="rId11"/>
                  <a:srcRect/>
                  <a:tile tx="0" ty="0" sx="100000" sy="100000" flip="none" algn="tl"/>
                </a:blipFill>
                <a:latin typeface="Verdana"/>
                <a:ea typeface="Verdana"/>
                <a:cs typeface="Verdana"/>
              </a:rPr>
              <a:t>1</a:t>
            </a:r>
          </a:p>
        </p:txBody>
      </p:sp>
      <p:sp>
        <p:nvSpPr>
          <p:cNvPr id="31" name="WordArt 138" descr="Purple mesh"/>
          <p:cNvSpPr>
            <a:spLocks noChangeArrowheads="1" noChangeShapeType="1" noTextEdit="1"/>
          </p:cNvSpPr>
          <p:nvPr/>
        </p:nvSpPr>
        <p:spPr bwMode="auto">
          <a:xfrm>
            <a:off x="7731990" y="4002624"/>
            <a:ext cx="671034" cy="1079131"/>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dirty="0">
                <a:blipFill dpi="0" rotWithShape="0">
                  <a:blip r:embed="rId11"/>
                  <a:srcRect/>
                  <a:tile tx="0" ty="0" sx="100000" sy="100000" flip="none" algn="tl"/>
                </a:blipFill>
                <a:latin typeface="Verdana"/>
                <a:ea typeface="Verdana"/>
                <a:cs typeface="Verdana"/>
              </a:rPr>
              <a:t>0</a:t>
            </a:r>
          </a:p>
        </p:txBody>
      </p:sp>
    </p:spTree>
    <p:extLst>
      <p:ext uri="{BB962C8B-B14F-4D97-AF65-F5344CB8AC3E}">
        <p14:creationId xmlns:p14="http://schemas.microsoft.com/office/powerpoint/2010/main" val="2882174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ppt_w+.3"/>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animEffect transition="in" filter="fade">
                                      <p:cBhvr>
                                        <p:cTn id="9" dur="500"/>
                                        <p:tgtEl>
                                          <p:spTgt spid="4"/>
                                        </p:tgtEl>
                                      </p:cBhvr>
                                    </p:animEffect>
                                  </p:childTnLst>
                                </p:cTn>
                              </p:par>
                              <p:par>
                                <p:cTn id="10" presetID="26"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145">
                                          <p:stCondLst>
                                            <p:cond delay="0"/>
                                          </p:stCondLst>
                                        </p:cTn>
                                        <p:tgtEl>
                                          <p:spTgt spid="5"/>
                                        </p:tgtEl>
                                      </p:cBhvr>
                                    </p:animEffect>
                                    <p:anim calcmode="lin" valueType="num">
                                      <p:cBhvr>
                                        <p:cTn id="13" dur="455"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4"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5"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16"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17"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18" dur="6">
                                          <p:stCondLst>
                                            <p:cond delay="162"/>
                                          </p:stCondLst>
                                        </p:cTn>
                                        <p:tgtEl>
                                          <p:spTgt spid="5"/>
                                        </p:tgtEl>
                                      </p:cBhvr>
                                      <p:to x="100000" y="60000"/>
                                    </p:animScale>
                                    <p:animScale>
                                      <p:cBhvr>
                                        <p:cTn id="19" dur="41" decel="50000">
                                          <p:stCondLst>
                                            <p:cond delay="169"/>
                                          </p:stCondLst>
                                        </p:cTn>
                                        <p:tgtEl>
                                          <p:spTgt spid="5"/>
                                        </p:tgtEl>
                                      </p:cBhvr>
                                      <p:to x="100000" y="100000"/>
                                    </p:animScale>
                                    <p:animScale>
                                      <p:cBhvr>
                                        <p:cTn id="20" dur="6">
                                          <p:stCondLst>
                                            <p:cond delay="328"/>
                                          </p:stCondLst>
                                        </p:cTn>
                                        <p:tgtEl>
                                          <p:spTgt spid="5"/>
                                        </p:tgtEl>
                                      </p:cBhvr>
                                      <p:to x="100000" y="80000"/>
                                    </p:animScale>
                                    <p:animScale>
                                      <p:cBhvr>
                                        <p:cTn id="21" dur="41" decel="50000">
                                          <p:stCondLst>
                                            <p:cond delay="334"/>
                                          </p:stCondLst>
                                        </p:cTn>
                                        <p:tgtEl>
                                          <p:spTgt spid="5"/>
                                        </p:tgtEl>
                                      </p:cBhvr>
                                      <p:to x="100000" y="100000"/>
                                    </p:animScale>
                                    <p:animScale>
                                      <p:cBhvr>
                                        <p:cTn id="22" dur="6">
                                          <p:stCondLst>
                                            <p:cond delay="410"/>
                                          </p:stCondLst>
                                        </p:cTn>
                                        <p:tgtEl>
                                          <p:spTgt spid="5"/>
                                        </p:tgtEl>
                                      </p:cBhvr>
                                      <p:to x="100000" y="90000"/>
                                    </p:animScale>
                                    <p:animScale>
                                      <p:cBhvr>
                                        <p:cTn id="23" dur="41" decel="50000">
                                          <p:stCondLst>
                                            <p:cond delay="417"/>
                                          </p:stCondLst>
                                        </p:cTn>
                                        <p:tgtEl>
                                          <p:spTgt spid="5"/>
                                        </p:tgtEl>
                                      </p:cBhvr>
                                      <p:to x="100000" y="100000"/>
                                    </p:animScale>
                                    <p:animScale>
                                      <p:cBhvr>
                                        <p:cTn id="24" dur="6">
                                          <p:stCondLst>
                                            <p:cond delay="452"/>
                                          </p:stCondLst>
                                        </p:cTn>
                                        <p:tgtEl>
                                          <p:spTgt spid="5"/>
                                        </p:tgtEl>
                                      </p:cBhvr>
                                      <p:to x="100000" y="95000"/>
                                    </p:animScale>
                                    <p:animScale>
                                      <p:cBhvr>
                                        <p:cTn id="25" dur="41" decel="50000">
                                          <p:stCondLst>
                                            <p:cond delay="458"/>
                                          </p:stCondLst>
                                        </p:cTn>
                                        <p:tgtEl>
                                          <p:spTgt spid="5"/>
                                        </p:tgtEl>
                                      </p:cBhvr>
                                      <p:to x="100000" y="100000"/>
                                    </p:animScale>
                                  </p:childTnLst>
                                </p:cTn>
                              </p:par>
                              <p:par>
                                <p:cTn id="26" presetID="16" presetClass="entr" presetSubtype="21"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barn(inVertical)">
                                      <p:cBhvr>
                                        <p:cTn id="28" dur="500"/>
                                        <p:tgtEl>
                                          <p:spTgt spid="12"/>
                                        </p:tgtEl>
                                      </p:cBhvr>
                                    </p:animEffect>
                                  </p:childTnLst>
                                </p:cTn>
                              </p:par>
                              <p:par>
                                <p:cTn id="29" presetID="16" presetClass="entr" presetSubtype="21" fill="hold"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barn(inVertical)">
                                      <p:cBhvr>
                                        <p:cTn id="31" dur="500"/>
                                        <p:tgtEl>
                                          <p:spTgt spid="6"/>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barn(inVertical)">
                                      <p:cBhvr>
                                        <p:cTn id="34" dur="500"/>
                                        <p:tgtEl>
                                          <p:spTgt spid="17"/>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barn(inVertical)">
                                      <p:cBhvr>
                                        <p:cTn id="37" dur="500"/>
                                        <p:tgtEl>
                                          <p:spTgt spid="18"/>
                                        </p:tgtEl>
                                      </p:cBhvr>
                                    </p:animEffect>
                                  </p:childTnLst>
                                </p:cTn>
                              </p:par>
                              <p:par>
                                <p:cTn id="38" presetID="14" presetClass="entr" presetSubtype="10" fill="hold" grpId="0" nodeType="with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randombar(horizontal)">
                                      <p:cBhvr>
                                        <p:cTn id="40" dur="500"/>
                                        <p:tgtEl>
                                          <p:spTgt spid="11"/>
                                        </p:tgtEl>
                                      </p:cBhvr>
                                    </p:animEffect>
                                  </p:childTnLst>
                                </p:cTn>
                              </p:par>
                              <p:par>
                                <p:cTn id="41" presetID="14" presetClass="entr" presetSubtype="10" fill="hold" nodeType="with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randombar(horizontal)">
                                      <p:cBhvr>
                                        <p:cTn id="43" dur="500"/>
                                        <p:tgtEl>
                                          <p:spTgt spid="8"/>
                                        </p:tgtEl>
                                      </p:cBhvr>
                                    </p:animEffect>
                                  </p:childTnLst>
                                </p:cTn>
                              </p:par>
                              <p:par>
                                <p:cTn id="44" presetID="14" presetClass="entr" presetSubtype="10" fill="hold" grpId="0" nodeType="with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randombar(horizontal)">
                                      <p:cBhvr>
                                        <p:cTn id="46" dur="500"/>
                                        <p:tgtEl>
                                          <p:spTgt spid="16"/>
                                        </p:tgtEl>
                                      </p:cBhvr>
                                    </p:animEffect>
                                  </p:childTnLst>
                                </p:cTn>
                              </p:par>
                              <p:par>
                                <p:cTn id="47" presetID="14" presetClass="entr" presetSubtype="10" fill="hold" grpId="0" nodeType="with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randombar(horizontal)">
                                      <p:cBhvr>
                                        <p:cTn id="49" dur="500"/>
                                        <p:tgtEl>
                                          <p:spTgt spid="19"/>
                                        </p:tgtEl>
                                      </p:cBhvr>
                                    </p:animEffect>
                                  </p:childTnLst>
                                </p:cTn>
                              </p:par>
                              <p:par>
                                <p:cTn id="50" presetID="14" presetClass="entr" presetSubtype="10" fill="hold" grpId="0" nodeType="withEffect">
                                  <p:stCondLst>
                                    <p:cond delay="0"/>
                                  </p:stCondLst>
                                  <p:childTnLst>
                                    <p:set>
                                      <p:cBhvr>
                                        <p:cTn id="51" dur="1" fill="hold">
                                          <p:stCondLst>
                                            <p:cond delay="0"/>
                                          </p:stCondLst>
                                        </p:cTn>
                                        <p:tgtEl>
                                          <p:spTgt spid="7"/>
                                        </p:tgtEl>
                                        <p:attrNameLst>
                                          <p:attrName>style.visibility</p:attrName>
                                        </p:attrNameLst>
                                      </p:cBhvr>
                                      <p:to>
                                        <p:strVal val="visible"/>
                                      </p:to>
                                    </p:set>
                                    <p:animEffect transition="in" filter="randombar(horizontal)">
                                      <p:cBhvr>
                                        <p:cTn id="52" dur="500"/>
                                        <p:tgtEl>
                                          <p:spTgt spid="7"/>
                                        </p:tgtEl>
                                      </p:cBhvr>
                                    </p:animEffect>
                                  </p:childTnLst>
                                </p:cTn>
                              </p:par>
                              <p:par>
                                <p:cTn id="53" presetID="14" presetClass="entr" presetSubtype="10" fill="hold" nodeType="withEffect">
                                  <p:stCondLst>
                                    <p:cond delay="0"/>
                                  </p:stCondLst>
                                  <p:childTnLst>
                                    <p:set>
                                      <p:cBhvr>
                                        <p:cTn id="54" dur="1" fill="hold">
                                          <p:stCondLst>
                                            <p:cond delay="0"/>
                                          </p:stCondLst>
                                        </p:cTn>
                                        <p:tgtEl>
                                          <p:spTgt spid="9"/>
                                        </p:tgtEl>
                                        <p:attrNameLst>
                                          <p:attrName>style.visibility</p:attrName>
                                        </p:attrNameLst>
                                      </p:cBhvr>
                                      <p:to>
                                        <p:strVal val="visible"/>
                                      </p:to>
                                    </p:set>
                                    <p:animEffect transition="in" filter="randombar(horizontal)">
                                      <p:cBhvr>
                                        <p:cTn id="55" dur="500"/>
                                        <p:tgtEl>
                                          <p:spTgt spid="9"/>
                                        </p:tgtEl>
                                      </p:cBhvr>
                                    </p:animEffect>
                                  </p:childTnLst>
                                </p:cTn>
                              </p:par>
                              <p:par>
                                <p:cTn id="56" presetID="14" presetClass="entr" presetSubtype="10" fill="hold" grpId="0" nodeType="withEffect">
                                  <p:stCondLst>
                                    <p:cond delay="0"/>
                                  </p:stCondLst>
                                  <p:childTnLst>
                                    <p:set>
                                      <p:cBhvr>
                                        <p:cTn id="57" dur="1" fill="hold">
                                          <p:stCondLst>
                                            <p:cond delay="0"/>
                                          </p:stCondLst>
                                        </p:cTn>
                                        <p:tgtEl>
                                          <p:spTgt spid="14"/>
                                        </p:tgtEl>
                                        <p:attrNameLst>
                                          <p:attrName>style.visibility</p:attrName>
                                        </p:attrNameLst>
                                      </p:cBhvr>
                                      <p:to>
                                        <p:strVal val="visible"/>
                                      </p:to>
                                    </p:set>
                                    <p:animEffect transition="in" filter="randombar(horizontal)">
                                      <p:cBhvr>
                                        <p:cTn id="58" dur="500"/>
                                        <p:tgtEl>
                                          <p:spTgt spid="14"/>
                                        </p:tgtEl>
                                      </p:cBhvr>
                                    </p:animEffect>
                                  </p:childTnLst>
                                </p:cTn>
                              </p:par>
                              <p:par>
                                <p:cTn id="59" presetID="14" presetClass="entr" presetSubtype="10" fill="hold" grpId="0" nodeType="withEffect">
                                  <p:stCondLst>
                                    <p:cond delay="0"/>
                                  </p:stCondLst>
                                  <p:childTnLst>
                                    <p:set>
                                      <p:cBhvr>
                                        <p:cTn id="60" dur="1" fill="hold">
                                          <p:stCondLst>
                                            <p:cond delay="0"/>
                                          </p:stCondLst>
                                        </p:cTn>
                                        <p:tgtEl>
                                          <p:spTgt spid="20"/>
                                        </p:tgtEl>
                                        <p:attrNameLst>
                                          <p:attrName>style.visibility</p:attrName>
                                        </p:attrNameLst>
                                      </p:cBhvr>
                                      <p:to>
                                        <p:strVal val="visible"/>
                                      </p:to>
                                    </p:set>
                                    <p:animEffect transition="in" filter="randombar(horizontal)">
                                      <p:cBhvr>
                                        <p:cTn id="61" dur="500"/>
                                        <p:tgtEl>
                                          <p:spTgt spid="20"/>
                                        </p:tgtEl>
                                      </p:cBhvr>
                                    </p:animEffect>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nodeType="clickEffect">
                                  <p:stCondLst>
                                    <p:cond delay="0"/>
                                  </p:stCondLst>
                                  <p:childTnLst>
                                    <p:set>
                                      <p:cBhvr>
                                        <p:cTn id="65" dur="1" fill="hold">
                                          <p:stCondLst>
                                            <p:cond delay="0"/>
                                          </p:stCondLst>
                                        </p:cTn>
                                        <p:tgtEl>
                                          <p:spTgt spid="21"/>
                                        </p:tgtEl>
                                        <p:attrNameLst>
                                          <p:attrName>style.visibility</p:attrName>
                                        </p:attrNameLst>
                                      </p:cBhvr>
                                      <p:to>
                                        <p:strVal val="visible"/>
                                      </p:to>
                                    </p:set>
                                    <p:anim calcmode="lin" valueType="num">
                                      <p:cBhvr additive="base">
                                        <p:cTn id="66" dur="2900" fill="hold"/>
                                        <p:tgtEl>
                                          <p:spTgt spid="21"/>
                                        </p:tgtEl>
                                        <p:attrNameLst>
                                          <p:attrName>ppt_x</p:attrName>
                                        </p:attrNameLst>
                                      </p:cBhvr>
                                      <p:tavLst>
                                        <p:tav tm="0">
                                          <p:val>
                                            <p:strVal val="#ppt_x"/>
                                          </p:val>
                                        </p:tav>
                                        <p:tav tm="100000">
                                          <p:val>
                                            <p:strVal val="#ppt_x"/>
                                          </p:val>
                                        </p:tav>
                                      </p:tavLst>
                                    </p:anim>
                                    <p:anim calcmode="lin" valueType="num">
                                      <p:cBhvr additive="base">
                                        <p:cTn id="67" dur="2900" fill="hold"/>
                                        <p:tgtEl>
                                          <p:spTgt spid="21"/>
                                        </p:tgtEl>
                                        <p:attrNameLst>
                                          <p:attrName>ppt_y</p:attrName>
                                        </p:attrNameLst>
                                      </p:cBhvr>
                                      <p:tavLst>
                                        <p:tav tm="0">
                                          <p:val>
                                            <p:strVal val="1+#ppt_h/2"/>
                                          </p:val>
                                        </p:tav>
                                        <p:tav tm="100000">
                                          <p:val>
                                            <p:strVal val="#ppt_y"/>
                                          </p:val>
                                        </p:tav>
                                      </p:tavLst>
                                    </p:anim>
                                  </p:childTnLst>
                                </p:cTn>
                              </p:par>
                            </p:childTnLst>
                          </p:cTn>
                        </p:par>
                        <p:par>
                          <p:cTn id="68" fill="hold">
                            <p:stCondLst>
                              <p:cond delay="2900"/>
                            </p:stCondLst>
                            <p:childTnLst>
                              <p:par>
                                <p:cTn id="69" presetID="6" presetClass="entr" presetSubtype="32" fill="hold" grpId="0" nodeType="afterEffect">
                                  <p:stCondLst>
                                    <p:cond delay="0"/>
                                  </p:stCondLst>
                                  <p:childTnLst>
                                    <p:set>
                                      <p:cBhvr>
                                        <p:cTn id="70" dur="1" fill="hold">
                                          <p:stCondLst>
                                            <p:cond delay="0"/>
                                          </p:stCondLst>
                                        </p:cTn>
                                        <p:tgtEl>
                                          <p:spTgt spid="22"/>
                                        </p:tgtEl>
                                        <p:attrNameLst>
                                          <p:attrName>style.visibility</p:attrName>
                                        </p:attrNameLst>
                                      </p:cBhvr>
                                      <p:to>
                                        <p:strVal val="visible"/>
                                      </p:to>
                                    </p:set>
                                    <p:animEffect transition="in" filter="circle(out)">
                                      <p:cBhvr>
                                        <p:cTn id="71" dur="500"/>
                                        <p:tgtEl>
                                          <p:spTgt spid="22"/>
                                        </p:tgtEl>
                                      </p:cBhvr>
                                    </p:animEffect>
                                  </p:childTnLst>
                                  <p:subTnLst>
                                    <p:audio>
                                      <p:cMediaNode>
                                        <p:cTn display="0" masterRel="sameClick">
                                          <p:stCondLst>
                                            <p:cond evt="begin" delay="0">
                                              <p:tn val="69"/>
                                            </p:cond>
                                          </p:stCondLst>
                                          <p:endCondLst>
                                            <p:cond evt="onStopAudio" delay="0">
                                              <p:tgtEl>
                                                <p:sldTgt/>
                                              </p:tgtEl>
                                            </p:cond>
                                          </p:endCondLst>
                                        </p:cTn>
                                        <p:tgtEl>
                                          <p:sndTgt r:embed="rId2" name="ding.wav"/>
                                        </p:tgtEl>
                                      </p:cMediaNode>
                                    </p:audio>
                                  </p:subTnLst>
                                </p:cTn>
                              </p:par>
                            </p:childTnLst>
                          </p:cTn>
                        </p:par>
                        <p:par>
                          <p:cTn id="72" fill="hold">
                            <p:stCondLst>
                              <p:cond delay="3400"/>
                            </p:stCondLst>
                            <p:childTnLst>
                              <p:par>
                                <p:cTn id="73" presetID="8" presetClass="exit" presetSubtype="16" fill="hold" grpId="1" nodeType="afterEffect">
                                  <p:stCondLst>
                                    <p:cond delay="0"/>
                                  </p:stCondLst>
                                  <p:childTnLst>
                                    <p:animEffect transition="out" filter="diamond(in)">
                                      <p:cBhvr>
                                        <p:cTn id="74" dur="500"/>
                                        <p:tgtEl>
                                          <p:spTgt spid="22"/>
                                        </p:tgtEl>
                                      </p:cBhvr>
                                    </p:animEffect>
                                    <p:set>
                                      <p:cBhvr>
                                        <p:cTn id="75" dur="1" fill="hold">
                                          <p:stCondLst>
                                            <p:cond delay="499"/>
                                          </p:stCondLst>
                                        </p:cTn>
                                        <p:tgtEl>
                                          <p:spTgt spid="22"/>
                                        </p:tgtEl>
                                        <p:attrNameLst>
                                          <p:attrName>style.visibility</p:attrName>
                                        </p:attrNameLst>
                                      </p:cBhvr>
                                      <p:to>
                                        <p:strVal val="hidden"/>
                                      </p:to>
                                    </p:set>
                                  </p:childTnLst>
                                </p:cTn>
                              </p:par>
                              <p:par>
                                <p:cTn id="76" presetID="4" presetClass="exit" presetSubtype="16" fill="hold" grpId="2" nodeType="withEffect">
                                  <p:stCondLst>
                                    <p:cond delay="0"/>
                                  </p:stCondLst>
                                  <p:childTnLst>
                                    <p:animEffect transition="out" filter="box(in)">
                                      <p:cBhvr>
                                        <p:cTn id="77" dur="500"/>
                                        <p:tgtEl>
                                          <p:spTgt spid="22"/>
                                        </p:tgtEl>
                                      </p:cBhvr>
                                    </p:animEffect>
                                    <p:set>
                                      <p:cBhvr>
                                        <p:cTn id="78" dur="1" fill="hold">
                                          <p:stCondLst>
                                            <p:cond delay="499"/>
                                          </p:stCondLst>
                                        </p:cTn>
                                        <p:tgtEl>
                                          <p:spTgt spid="22"/>
                                        </p:tgtEl>
                                        <p:attrNameLst>
                                          <p:attrName>style.visibility</p:attrName>
                                        </p:attrNameLst>
                                      </p:cBhvr>
                                      <p:to>
                                        <p:strVal val="hidden"/>
                                      </p:to>
                                    </p:set>
                                  </p:childTnLst>
                                </p:cTn>
                              </p:par>
                            </p:childTnLst>
                          </p:cTn>
                        </p:par>
                        <p:par>
                          <p:cTn id="79" fill="hold">
                            <p:stCondLst>
                              <p:cond delay="3900"/>
                            </p:stCondLst>
                            <p:childTnLst>
                              <p:par>
                                <p:cTn id="80" presetID="6" presetClass="entr" presetSubtype="32" fill="hold" grpId="0" nodeType="afterEffect">
                                  <p:stCondLst>
                                    <p:cond delay="0"/>
                                  </p:stCondLst>
                                  <p:childTnLst>
                                    <p:set>
                                      <p:cBhvr>
                                        <p:cTn id="81" dur="1" fill="hold">
                                          <p:stCondLst>
                                            <p:cond delay="0"/>
                                          </p:stCondLst>
                                        </p:cTn>
                                        <p:tgtEl>
                                          <p:spTgt spid="26"/>
                                        </p:tgtEl>
                                        <p:attrNameLst>
                                          <p:attrName>style.visibility</p:attrName>
                                        </p:attrNameLst>
                                      </p:cBhvr>
                                      <p:to>
                                        <p:strVal val="visible"/>
                                      </p:to>
                                    </p:set>
                                    <p:animEffect transition="in" filter="circle(out)">
                                      <p:cBhvr>
                                        <p:cTn id="82" dur="500"/>
                                        <p:tgtEl>
                                          <p:spTgt spid="26"/>
                                        </p:tgtEl>
                                      </p:cBhvr>
                                    </p:animEffect>
                                  </p:childTnLst>
                                  <p:subTnLst>
                                    <p:audio>
                                      <p:cMediaNode>
                                        <p:cTn display="0" masterRel="sameClick">
                                          <p:stCondLst>
                                            <p:cond evt="begin" delay="0">
                                              <p:tn val="80"/>
                                            </p:cond>
                                          </p:stCondLst>
                                          <p:endCondLst>
                                            <p:cond evt="onStopAudio" delay="0">
                                              <p:tgtEl>
                                                <p:sldTgt/>
                                              </p:tgtEl>
                                            </p:cond>
                                          </p:endCondLst>
                                        </p:cTn>
                                        <p:tgtEl>
                                          <p:sndTgt r:embed="rId2" name="ding.wav"/>
                                        </p:tgtEl>
                                      </p:cMediaNode>
                                    </p:audio>
                                  </p:subTnLst>
                                </p:cTn>
                              </p:par>
                            </p:childTnLst>
                          </p:cTn>
                        </p:par>
                        <p:par>
                          <p:cTn id="83" fill="hold">
                            <p:stCondLst>
                              <p:cond delay="4400"/>
                            </p:stCondLst>
                            <p:childTnLst>
                              <p:par>
                                <p:cTn id="84" presetID="8" presetClass="exit" presetSubtype="16" fill="hold" grpId="1" nodeType="afterEffect">
                                  <p:stCondLst>
                                    <p:cond delay="0"/>
                                  </p:stCondLst>
                                  <p:childTnLst>
                                    <p:animEffect transition="out" filter="diamond(in)">
                                      <p:cBhvr>
                                        <p:cTn id="85" dur="500"/>
                                        <p:tgtEl>
                                          <p:spTgt spid="26"/>
                                        </p:tgtEl>
                                      </p:cBhvr>
                                    </p:animEffect>
                                    <p:set>
                                      <p:cBhvr>
                                        <p:cTn id="86" dur="1" fill="hold">
                                          <p:stCondLst>
                                            <p:cond delay="499"/>
                                          </p:stCondLst>
                                        </p:cTn>
                                        <p:tgtEl>
                                          <p:spTgt spid="26"/>
                                        </p:tgtEl>
                                        <p:attrNameLst>
                                          <p:attrName>style.visibility</p:attrName>
                                        </p:attrNameLst>
                                      </p:cBhvr>
                                      <p:to>
                                        <p:strVal val="hidden"/>
                                      </p:to>
                                    </p:set>
                                  </p:childTnLst>
                                </p:cTn>
                              </p:par>
                              <p:par>
                                <p:cTn id="87" presetID="4" presetClass="exit" presetSubtype="16" fill="hold" grpId="2" nodeType="withEffect">
                                  <p:stCondLst>
                                    <p:cond delay="0"/>
                                  </p:stCondLst>
                                  <p:childTnLst>
                                    <p:animEffect transition="out" filter="box(in)">
                                      <p:cBhvr>
                                        <p:cTn id="88" dur="500"/>
                                        <p:tgtEl>
                                          <p:spTgt spid="26"/>
                                        </p:tgtEl>
                                      </p:cBhvr>
                                    </p:animEffect>
                                    <p:set>
                                      <p:cBhvr>
                                        <p:cTn id="89" dur="1" fill="hold">
                                          <p:stCondLst>
                                            <p:cond delay="499"/>
                                          </p:stCondLst>
                                        </p:cTn>
                                        <p:tgtEl>
                                          <p:spTgt spid="26"/>
                                        </p:tgtEl>
                                        <p:attrNameLst>
                                          <p:attrName>style.visibility</p:attrName>
                                        </p:attrNameLst>
                                      </p:cBhvr>
                                      <p:to>
                                        <p:strVal val="hidden"/>
                                      </p:to>
                                    </p:set>
                                  </p:childTnLst>
                                </p:cTn>
                              </p:par>
                            </p:childTnLst>
                          </p:cTn>
                        </p:par>
                        <p:par>
                          <p:cTn id="90" fill="hold">
                            <p:stCondLst>
                              <p:cond delay="4900"/>
                            </p:stCondLst>
                            <p:childTnLst>
                              <p:par>
                                <p:cTn id="91" presetID="6" presetClass="entr" presetSubtype="32" fill="hold" grpId="0" nodeType="afterEffect">
                                  <p:stCondLst>
                                    <p:cond delay="0"/>
                                  </p:stCondLst>
                                  <p:childTnLst>
                                    <p:set>
                                      <p:cBhvr>
                                        <p:cTn id="92" dur="1" fill="hold">
                                          <p:stCondLst>
                                            <p:cond delay="0"/>
                                          </p:stCondLst>
                                        </p:cTn>
                                        <p:tgtEl>
                                          <p:spTgt spid="28"/>
                                        </p:tgtEl>
                                        <p:attrNameLst>
                                          <p:attrName>style.visibility</p:attrName>
                                        </p:attrNameLst>
                                      </p:cBhvr>
                                      <p:to>
                                        <p:strVal val="visible"/>
                                      </p:to>
                                    </p:set>
                                    <p:animEffect transition="in" filter="circle(out)">
                                      <p:cBhvr>
                                        <p:cTn id="93" dur="500"/>
                                        <p:tgtEl>
                                          <p:spTgt spid="28"/>
                                        </p:tgtEl>
                                      </p:cBhvr>
                                    </p:animEffect>
                                  </p:childTnLst>
                                  <p:subTnLst>
                                    <p:audio>
                                      <p:cMediaNode>
                                        <p:cTn display="0" masterRel="sameClick">
                                          <p:stCondLst>
                                            <p:cond evt="begin" delay="0">
                                              <p:tn val="91"/>
                                            </p:cond>
                                          </p:stCondLst>
                                          <p:endCondLst>
                                            <p:cond evt="onStopAudio" delay="0">
                                              <p:tgtEl>
                                                <p:sldTgt/>
                                              </p:tgtEl>
                                            </p:cond>
                                          </p:endCondLst>
                                        </p:cTn>
                                        <p:tgtEl>
                                          <p:sndTgt r:embed="rId2" name="ding.wav"/>
                                        </p:tgtEl>
                                      </p:cMediaNode>
                                    </p:audio>
                                  </p:subTnLst>
                                </p:cTn>
                              </p:par>
                            </p:childTnLst>
                          </p:cTn>
                        </p:par>
                        <p:par>
                          <p:cTn id="94" fill="hold">
                            <p:stCondLst>
                              <p:cond delay="5400"/>
                            </p:stCondLst>
                            <p:childTnLst>
                              <p:par>
                                <p:cTn id="95" presetID="8" presetClass="exit" presetSubtype="16" fill="hold" grpId="1" nodeType="afterEffect">
                                  <p:stCondLst>
                                    <p:cond delay="0"/>
                                  </p:stCondLst>
                                  <p:childTnLst>
                                    <p:animEffect transition="out" filter="diamond(in)">
                                      <p:cBhvr>
                                        <p:cTn id="96" dur="500"/>
                                        <p:tgtEl>
                                          <p:spTgt spid="28"/>
                                        </p:tgtEl>
                                      </p:cBhvr>
                                    </p:animEffect>
                                    <p:set>
                                      <p:cBhvr>
                                        <p:cTn id="97" dur="1" fill="hold">
                                          <p:stCondLst>
                                            <p:cond delay="499"/>
                                          </p:stCondLst>
                                        </p:cTn>
                                        <p:tgtEl>
                                          <p:spTgt spid="28"/>
                                        </p:tgtEl>
                                        <p:attrNameLst>
                                          <p:attrName>style.visibility</p:attrName>
                                        </p:attrNameLst>
                                      </p:cBhvr>
                                      <p:to>
                                        <p:strVal val="hidden"/>
                                      </p:to>
                                    </p:set>
                                  </p:childTnLst>
                                </p:cTn>
                              </p:par>
                              <p:par>
                                <p:cTn id="98" presetID="4" presetClass="exit" presetSubtype="16" fill="hold" grpId="2" nodeType="withEffect">
                                  <p:stCondLst>
                                    <p:cond delay="0"/>
                                  </p:stCondLst>
                                  <p:childTnLst>
                                    <p:animEffect transition="out" filter="box(in)">
                                      <p:cBhvr>
                                        <p:cTn id="99" dur="500"/>
                                        <p:tgtEl>
                                          <p:spTgt spid="28"/>
                                        </p:tgtEl>
                                      </p:cBhvr>
                                    </p:animEffect>
                                    <p:set>
                                      <p:cBhvr>
                                        <p:cTn id="100" dur="1" fill="hold">
                                          <p:stCondLst>
                                            <p:cond delay="499"/>
                                          </p:stCondLst>
                                        </p:cTn>
                                        <p:tgtEl>
                                          <p:spTgt spid="28"/>
                                        </p:tgtEl>
                                        <p:attrNameLst>
                                          <p:attrName>style.visibility</p:attrName>
                                        </p:attrNameLst>
                                      </p:cBhvr>
                                      <p:to>
                                        <p:strVal val="hidden"/>
                                      </p:to>
                                    </p:set>
                                  </p:childTnLst>
                                </p:cTn>
                              </p:par>
                            </p:childTnLst>
                          </p:cTn>
                        </p:par>
                        <p:par>
                          <p:cTn id="101" fill="hold">
                            <p:stCondLst>
                              <p:cond delay="5900"/>
                            </p:stCondLst>
                            <p:childTnLst>
                              <p:par>
                                <p:cTn id="102" presetID="6" presetClass="entr" presetSubtype="32" fill="hold" grpId="0" nodeType="afterEffect">
                                  <p:stCondLst>
                                    <p:cond delay="0"/>
                                  </p:stCondLst>
                                  <p:childTnLst>
                                    <p:set>
                                      <p:cBhvr>
                                        <p:cTn id="103" dur="1" fill="hold">
                                          <p:stCondLst>
                                            <p:cond delay="0"/>
                                          </p:stCondLst>
                                        </p:cTn>
                                        <p:tgtEl>
                                          <p:spTgt spid="29"/>
                                        </p:tgtEl>
                                        <p:attrNameLst>
                                          <p:attrName>style.visibility</p:attrName>
                                        </p:attrNameLst>
                                      </p:cBhvr>
                                      <p:to>
                                        <p:strVal val="visible"/>
                                      </p:to>
                                    </p:set>
                                    <p:animEffect transition="in" filter="circle(out)">
                                      <p:cBhvr>
                                        <p:cTn id="104" dur="500"/>
                                        <p:tgtEl>
                                          <p:spTgt spid="29"/>
                                        </p:tgtEl>
                                      </p:cBhvr>
                                    </p:animEffect>
                                  </p:childTnLst>
                                  <p:subTnLst>
                                    <p:audio>
                                      <p:cMediaNode>
                                        <p:cTn display="0" masterRel="sameClick">
                                          <p:stCondLst>
                                            <p:cond evt="begin" delay="0">
                                              <p:tn val="102"/>
                                            </p:cond>
                                          </p:stCondLst>
                                          <p:endCondLst>
                                            <p:cond evt="onStopAudio" delay="0">
                                              <p:tgtEl>
                                                <p:sldTgt/>
                                              </p:tgtEl>
                                            </p:cond>
                                          </p:endCondLst>
                                        </p:cTn>
                                        <p:tgtEl>
                                          <p:sndTgt r:embed="rId2" name="ding.wav"/>
                                        </p:tgtEl>
                                      </p:cMediaNode>
                                    </p:audio>
                                  </p:subTnLst>
                                </p:cTn>
                              </p:par>
                            </p:childTnLst>
                          </p:cTn>
                        </p:par>
                        <p:par>
                          <p:cTn id="105" fill="hold">
                            <p:stCondLst>
                              <p:cond delay="6400"/>
                            </p:stCondLst>
                            <p:childTnLst>
                              <p:par>
                                <p:cTn id="106" presetID="8" presetClass="exit" presetSubtype="16" fill="hold" grpId="1" nodeType="afterEffect">
                                  <p:stCondLst>
                                    <p:cond delay="0"/>
                                  </p:stCondLst>
                                  <p:childTnLst>
                                    <p:animEffect transition="out" filter="diamond(in)">
                                      <p:cBhvr>
                                        <p:cTn id="107" dur="500"/>
                                        <p:tgtEl>
                                          <p:spTgt spid="29"/>
                                        </p:tgtEl>
                                      </p:cBhvr>
                                    </p:animEffect>
                                    <p:set>
                                      <p:cBhvr>
                                        <p:cTn id="108" dur="1" fill="hold">
                                          <p:stCondLst>
                                            <p:cond delay="499"/>
                                          </p:stCondLst>
                                        </p:cTn>
                                        <p:tgtEl>
                                          <p:spTgt spid="29"/>
                                        </p:tgtEl>
                                        <p:attrNameLst>
                                          <p:attrName>style.visibility</p:attrName>
                                        </p:attrNameLst>
                                      </p:cBhvr>
                                      <p:to>
                                        <p:strVal val="hidden"/>
                                      </p:to>
                                    </p:set>
                                  </p:childTnLst>
                                </p:cTn>
                              </p:par>
                              <p:par>
                                <p:cTn id="109" presetID="4" presetClass="exit" presetSubtype="16" fill="hold" grpId="2" nodeType="withEffect">
                                  <p:stCondLst>
                                    <p:cond delay="0"/>
                                  </p:stCondLst>
                                  <p:childTnLst>
                                    <p:animEffect transition="out" filter="box(in)">
                                      <p:cBhvr>
                                        <p:cTn id="110" dur="500"/>
                                        <p:tgtEl>
                                          <p:spTgt spid="29"/>
                                        </p:tgtEl>
                                      </p:cBhvr>
                                    </p:animEffect>
                                    <p:set>
                                      <p:cBhvr>
                                        <p:cTn id="111" dur="1" fill="hold">
                                          <p:stCondLst>
                                            <p:cond delay="499"/>
                                          </p:stCondLst>
                                        </p:cTn>
                                        <p:tgtEl>
                                          <p:spTgt spid="29"/>
                                        </p:tgtEl>
                                        <p:attrNameLst>
                                          <p:attrName>style.visibility</p:attrName>
                                        </p:attrNameLst>
                                      </p:cBhvr>
                                      <p:to>
                                        <p:strVal val="hidden"/>
                                      </p:to>
                                    </p:set>
                                  </p:childTnLst>
                                </p:cTn>
                              </p:par>
                            </p:childTnLst>
                          </p:cTn>
                        </p:par>
                        <p:par>
                          <p:cTn id="112" fill="hold">
                            <p:stCondLst>
                              <p:cond delay="6900"/>
                            </p:stCondLst>
                            <p:childTnLst>
                              <p:par>
                                <p:cTn id="113" presetID="6" presetClass="entr" presetSubtype="32" fill="hold" grpId="0" nodeType="afterEffect">
                                  <p:stCondLst>
                                    <p:cond delay="0"/>
                                  </p:stCondLst>
                                  <p:childTnLst>
                                    <p:set>
                                      <p:cBhvr>
                                        <p:cTn id="114" dur="1" fill="hold">
                                          <p:stCondLst>
                                            <p:cond delay="0"/>
                                          </p:stCondLst>
                                        </p:cTn>
                                        <p:tgtEl>
                                          <p:spTgt spid="30"/>
                                        </p:tgtEl>
                                        <p:attrNameLst>
                                          <p:attrName>style.visibility</p:attrName>
                                        </p:attrNameLst>
                                      </p:cBhvr>
                                      <p:to>
                                        <p:strVal val="visible"/>
                                      </p:to>
                                    </p:set>
                                    <p:animEffect transition="in" filter="circle(out)">
                                      <p:cBhvr>
                                        <p:cTn id="115" dur="500"/>
                                        <p:tgtEl>
                                          <p:spTgt spid="30"/>
                                        </p:tgtEl>
                                      </p:cBhvr>
                                    </p:animEffect>
                                  </p:childTnLst>
                                  <p:subTnLst>
                                    <p:audio>
                                      <p:cMediaNode>
                                        <p:cTn display="0" masterRel="sameClick">
                                          <p:stCondLst>
                                            <p:cond evt="begin" delay="0">
                                              <p:tn val="113"/>
                                            </p:cond>
                                          </p:stCondLst>
                                          <p:endCondLst>
                                            <p:cond evt="onStopAudio" delay="0">
                                              <p:tgtEl>
                                                <p:sldTgt/>
                                              </p:tgtEl>
                                            </p:cond>
                                          </p:endCondLst>
                                        </p:cTn>
                                        <p:tgtEl>
                                          <p:sndTgt r:embed="rId2" name="ding.wav"/>
                                        </p:tgtEl>
                                      </p:cMediaNode>
                                    </p:audio>
                                  </p:subTnLst>
                                </p:cTn>
                              </p:par>
                            </p:childTnLst>
                          </p:cTn>
                        </p:par>
                        <p:par>
                          <p:cTn id="116" fill="hold">
                            <p:stCondLst>
                              <p:cond delay="7400"/>
                            </p:stCondLst>
                            <p:childTnLst>
                              <p:par>
                                <p:cTn id="117" presetID="8" presetClass="exit" presetSubtype="16" fill="hold" grpId="1" nodeType="afterEffect">
                                  <p:stCondLst>
                                    <p:cond delay="0"/>
                                  </p:stCondLst>
                                  <p:childTnLst>
                                    <p:animEffect transition="out" filter="diamond(in)">
                                      <p:cBhvr>
                                        <p:cTn id="118" dur="500"/>
                                        <p:tgtEl>
                                          <p:spTgt spid="30"/>
                                        </p:tgtEl>
                                      </p:cBhvr>
                                    </p:animEffect>
                                    <p:set>
                                      <p:cBhvr>
                                        <p:cTn id="119" dur="1" fill="hold">
                                          <p:stCondLst>
                                            <p:cond delay="499"/>
                                          </p:stCondLst>
                                        </p:cTn>
                                        <p:tgtEl>
                                          <p:spTgt spid="30"/>
                                        </p:tgtEl>
                                        <p:attrNameLst>
                                          <p:attrName>style.visibility</p:attrName>
                                        </p:attrNameLst>
                                      </p:cBhvr>
                                      <p:to>
                                        <p:strVal val="hidden"/>
                                      </p:to>
                                    </p:set>
                                  </p:childTnLst>
                                </p:cTn>
                              </p:par>
                              <p:par>
                                <p:cTn id="120" presetID="4" presetClass="exit" presetSubtype="16" fill="hold" grpId="2" nodeType="withEffect">
                                  <p:stCondLst>
                                    <p:cond delay="0"/>
                                  </p:stCondLst>
                                  <p:childTnLst>
                                    <p:animEffect transition="out" filter="box(in)">
                                      <p:cBhvr>
                                        <p:cTn id="121" dur="500"/>
                                        <p:tgtEl>
                                          <p:spTgt spid="30"/>
                                        </p:tgtEl>
                                      </p:cBhvr>
                                    </p:animEffect>
                                    <p:set>
                                      <p:cBhvr>
                                        <p:cTn id="122" dur="1" fill="hold">
                                          <p:stCondLst>
                                            <p:cond delay="499"/>
                                          </p:stCondLst>
                                        </p:cTn>
                                        <p:tgtEl>
                                          <p:spTgt spid="30"/>
                                        </p:tgtEl>
                                        <p:attrNameLst>
                                          <p:attrName>style.visibility</p:attrName>
                                        </p:attrNameLst>
                                      </p:cBhvr>
                                      <p:to>
                                        <p:strVal val="hidden"/>
                                      </p:to>
                                    </p:set>
                                  </p:childTnLst>
                                </p:cTn>
                              </p:par>
                            </p:childTnLst>
                          </p:cTn>
                        </p:par>
                        <p:par>
                          <p:cTn id="123" fill="hold">
                            <p:stCondLst>
                              <p:cond delay="7900"/>
                            </p:stCondLst>
                            <p:childTnLst>
                              <p:par>
                                <p:cTn id="124" presetID="6" presetClass="entr" presetSubtype="32" fill="hold" grpId="0" nodeType="afterEffect">
                                  <p:stCondLst>
                                    <p:cond delay="0"/>
                                  </p:stCondLst>
                                  <p:childTnLst>
                                    <p:set>
                                      <p:cBhvr>
                                        <p:cTn id="125" dur="1" fill="hold">
                                          <p:stCondLst>
                                            <p:cond delay="0"/>
                                          </p:stCondLst>
                                        </p:cTn>
                                        <p:tgtEl>
                                          <p:spTgt spid="31"/>
                                        </p:tgtEl>
                                        <p:attrNameLst>
                                          <p:attrName>style.visibility</p:attrName>
                                        </p:attrNameLst>
                                      </p:cBhvr>
                                      <p:to>
                                        <p:strVal val="visible"/>
                                      </p:to>
                                    </p:set>
                                    <p:animEffect transition="in" filter="circle(out)">
                                      <p:cBhvr>
                                        <p:cTn id="126" dur="500"/>
                                        <p:tgtEl>
                                          <p:spTgt spid="31"/>
                                        </p:tgtEl>
                                      </p:cBhvr>
                                    </p:animEffect>
                                  </p:childTnLst>
                                  <p:subTnLst>
                                    <p:audio>
                                      <p:cMediaNode>
                                        <p:cTn display="0" masterRel="sameClick">
                                          <p:stCondLst>
                                            <p:cond evt="begin" delay="0">
                                              <p:tn val="124"/>
                                            </p:cond>
                                          </p:stCondLst>
                                          <p:endCondLst>
                                            <p:cond evt="onStopAudio" delay="0">
                                              <p:tgtEl>
                                                <p:sldTgt/>
                                              </p:tgtEl>
                                            </p:cond>
                                          </p:endCondLst>
                                        </p:cTn>
                                        <p:tgtEl>
                                          <p:sndTgt r:embed="rId3" name="tada.wav"/>
                                        </p:tgtEl>
                                      </p:cMediaNode>
                                    </p:audio>
                                  </p:subTnLst>
                                </p:cTn>
                              </p:par>
                              <p:par>
                                <p:cTn id="127" presetID="4" presetClass="exit" presetSubtype="16" fill="hold" grpId="1" nodeType="withEffect">
                                  <p:stCondLst>
                                    <p:cond delay="0"/>
                                  </p:stCondLst>
                                  <p:childTnLst>
                                    <p:animEffect transition="out" filter="box(in)">
                                      <p:cBhvr>
                                        <p:cTn id="128" dur="500"/>
                                        <p:tgtEl>
                                          <p:spTgt spid="31"/>
                                        </p:tgtEl>
                                      </p:cBhvr>
                                    </p:animEffect>
                                    <p:set>
                                      <p:cBhvr>
                                        <p:cTn id="129" dur="1" fill="hold">
                                          <p:stCondLst>
                                            <p:cond delay="499"/>
                                          </p:stCondLst>
                                        </p:cTn>
                                        <p:tgtEl>
                                          <p:spTgt spid="3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0" restart="whenNotActive" fill="hold" evtFilter="cancelBubble" nodeType="interactiveSeq">
                <p:stCondLst>
                  <p:cond evt="onClick" delay="0">
                    <p:tgtEl>
                      <p:spTgt spid="14"/>
                    </p:tgtEl>
                  </p:cond>
                </p:stCondLst>
                <p:endSync evt="end" delay="0">
                  <p:rtn val="all"/>
                </p:endSync>
                <p:childTnLst>
                  <p:par>
                    <p:cTn id="131" fill="hold">
                      <p:stCondLst>
                        <p:cond delay="0"/>
                      </p:stCondLst>
                      <p:childTnLst>
                        <p:par>
                          <p:cTn id="132" fill="hold">
                            <p:stCondLst>
                              <p:cond delay="0"/>
                            </p:stCondLst>
                            <p:childTnLst>
                              <p:par>
                                <p:cTn id="133" presetID="1" presetClass="emph" presetSubtype="2" fill="hold" nodeType="clickEffect">
                                  <p:stCondLst>
                                    <p:cond delay="0"/>
                                  </p:stCondLst>
                                  <p:childTnLst>
                                    <p:animClr clrSpc="rgb" dir="cw">
                                      <p:cBhvr>
                                        <p:cTn id="134" dur="2000" fill="hold"/>
                                        <p:tgtEl>
                                          <p:spTgt spid="7"/>
                                        </p:tgtEl>
                                        <p:attrNameLst>
                                          <p:attrName>fillcolor</p:attrName>
                                        </p:attrNameLst>
                                      </p:cBhvr>
                                      <p:to>
                                        <a:srgbClr val="3399FF"/>
                                      </p:to>
                                    </p:animClr>
                                    <p:set>
                                      <p:cBhvr>
                                        <p:cTn id="135" dur="2000" fill="hold"/>
                                        <p:tgtEl>
                                          <p:spTgt spid="7"/>
                                        </p:tgtEl>
                                        <p:attrNameLst>
                                          <p:attrName>fill.type</p:attrName>
                                        </p:attrNameLst>
                                      </p:cBhvr>
                                      <p:to>
                                        <p:strVal val="solid"/>
                                      </p:to>
                                    </p:set>
                                    <p:set>
                                      <p:cBhvr>
                                        <p:cTn id="136" dur="2000" fill="hold"/>
                                        <p:tgtEl>
                                          <p:spTgt spid="7"/>
                                        </p:tgtEl>
                                        <p:attrNameLst>
                                          <p:attrName>fill.on</p:attrName>
                                        </p:attrNameLst>
                                      </p:cBhvr>
                                      <p:to>
                                        <p:strVal val="true"/>
                                      </p:to>
                                    </p:set>
                                  </p:childTnLst>
                                  <p:subTnLst>
                                    <p:audio>
                                      <p:cMediaNode>
                                        <p:cTn display="0" masterRel="sameClick">
                                          <p:stCondLst>
                                            <p:cond evt="begin" delay="0">
                                              <p:tn val="133"/>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14"/>
                  </p:tgtEl>
                </p:cond>
              </p:nextCondLst>
            </p:seq>
            <p:seq concurrent="1" nextAc="seek">
              <p:cTn id="137" restart="whenNotActive" fill="hold" evtFilter="cancelBubble" nodeType="interactiveSeq">
                <p:stCondLst>
                  <p:cond evt="onClick" delay="0">
                    <p:tgtEl>
                      <p:spTgt spid="17"/>
                    </p:tgtEl>
                  </p:cond>
                </p:stCondLst>
                <p:endSync evt="end" delay="0">
                  <p:rtn val="all"/>
                </p:endSync>
                <p:childTnLst>
                  <p:par>
                    <p:cTn id="138" fill="hold">
                      <p:stCondLst>
                        <p:cond delay="0"/>
                      </p:stCondLst>
                      <p:childTnLst>
                        <p:par>
                          <p:cTn id="139" fill="hold">
                            <p:stCondLst>
                              <p:cond delay="0"/>
                            </p:stCondLst>
                            <p:childTnLst>
                              <p:par>
                                <p:cTn id="140" presetID="1" presetClass="emph" presetSubtype="2" fill="hold" nodeType="clickEffect">
                                  <p:stCondLst>
                                    <p:cond delay="100"/>
                                  </p:stCondLst>
                                  <p:childTnLst>
                                    <p:animClr clrSpc="rgb" dir="cw">
                                      <p:cBhvr>
                                        <p:cTn id="141" dur="2000" fill="hold"/>
                                        <p:tgtEl>
                                          <p:spTgt spid="12"/>
                                        </p:tgtEl>
                                        <p:attrNameLst>
                                          <p:attrName>fillcolor</p:attrName>
                                        </p:attrNameLst>
                                      </p:cBhvr>
                                      <p:to>
                                        <a:schemeClr val="accent2"/>
                                      </p:to>
                                    </p:animClr>
                                    <p:set>
                                      <p:cBhvr>
                                        <p:cTn id="142" dur="2000" fill="hold"/>
                                        <p:tgtEl>
                                          <p:spTgt spid="12"/>
                                        </p:tgtEl>
                                        <p:attrNameLst>
                                          <p:attrName>fill.type</p:attrName>
                                        </p:attrNameLst>
                                      </p:cBhvr>
                                      <p:to>
                                        <p:strVal val="solid"/>
                                      </p:to>
                                    </p:set>
                                    <p:set>
                                      <p:cBhvr>
                                        <p:cTn id="143" dur="2000" fill="hold"/>
                                        <p:tgtEl>
                                          <p:spTgt spid="12"/>
                                        </p:tgtEl>
                                        <p:attrNameLst>
                                          <p:attrName>fill.on</p:attrName>
                                        </p:attrNameLst>
                                      </p:cBhvr>
                                      <p:to>
                                        <p:strVal val="true"/>
                                      </p:to>
                                    </p:set>
                                  </p:childTnLst>
                                  <p:subTnLst>
                                    <p:audio>
                                      <p:cMediaNode>
                                        <p:cTn display="0" masterRel="sameClick">
                                          <p:stCondLst>
                                            <p:cond evt="begin" delay="0">
                                              <p:tn val="140"/>
                                            </p:cond>
                                          </p:stCondLst>
                                          <p:endCondLst>
                                            <p:cond evt="onStopAudio" delay="0">
                                              <p:tgtEl>
                                                <p:sldTgt/>
                                              </p:tgtEl>
                                            </p:cond>
                                          </p:endCondLst>
                                        </p:cTn>
                                        <p:tgtEl>
                                          <p:sndTgt r:embed="rId5" name="sai-1.wav"/>
                                        </p:tgtEl>
                                      </p:cMediaNode>
                                    </p:audio>
                                  </p:subTnLst>
                                </p:cTn>
                              </p:par>
                            </p:childTnLst>
                          </p:cTn>
                        </p:par>
                      </p:childTnLst>
                    </p:cTn>
                  </p:par>
                </p:childTnLst>
              </p:cTn>
              <p:nextCondLst>
                <p:cond evt="onClick" delay="0">
                  <p:tgtEl>
                    <p:spTgt spid="17"/>
                  </p:tgtEl>
                </p:cond>
              </p:nextCondLst>
            </p:seq>
            <p:seq concurrent="1" nextAc="seek">
              <p:cTn id="144" restart="whenNotActive" fill="hold" evtFilter="cancelBubble" nodeType="interactiveSeq">
                <p:stCondLst>
                  <p:cond evt="onClick" delay="0">
                    <p:tgtEl>
                      <p:spTgt spid="16"/>
                    </p:tgtEl>
                  </p:cond>
                </p:stCondLst>
                <p:endSync evt="end" delay="0">
                  <p:rtn val="all"/>
                </p:endSync>
                <p:childTnLst>
                  <p:par>
                    <p:cTn id="145" fill="hold">
                      <p:stCondLst>
                        <p:cond delay="0"/>
                      </p:stCondLst>
                      <p:childTnLst>
                        <p:par>
                          <p:cTn id="146" fill="hold">
                            <p:stCondLst>
                              <p:cond delay="0"/>
                            </p:stCondLst>
                            <p:childTnLst>
                              <p:par>
                                <p:cTn id="147" presetID="1" presetClass="emph" presetSubtype="2" fill="hold" nodeType="clickEffect">
                                  <p:stCondLst>
                                    <p:cond delay="0"/>
                                  </p:stCondLst>
                                  <p:childTnLst>
                                    <p:animClr clrSpc="rgb" dir="cw">
                                      <p:cBhvr>
                                        <p:cTn id="148" dur="2000" fill="hold"/>
                                        <p:tgtEl>
                                          <p:spTgt spid="11"/>
                                        </p:tgtEl>
                                        <p:attrNameLst>
                                          <p:attrName>fillcolor</p:attrName>
                                        </p:attrNameLst>
                                      </p:cBhvr>
                                      <p:to>
                                        <a:schemeClr val="accent2"/>
                                      </p:to>
                                    </p:animClr>
                                    <p:set>
                                      <p:cBhvr>
                                        <p:cTn id="149" dur="2000" fill="hold"/>
                                        <p:tgtEl>
                                          <p:spTgt spid="11"/>
                                        </p:tgtEl>
                                        <p:attrNameLst>
                                          <p:attrName>fill.type</p:attrName>
                                        </p:attrNameLst>
                                      </p:cBhvr>
                                      <p:to>
                                        <p:strVal val="solid"/>
                                      </p:to>
                                    </p:set>
                                    <p:set>
                                      <p:cBhvr>
                                        <p:cTn id="150" dur="2000" fill="hold"/>
                                        <p:tgtEl>
                                          <p:spTgt spid="11"/>
                                        </p:tgtEl>
                                        <p:attrNameLst>
                                          <p:attrName>fill.on</p:attrName>
                                        </p:attrNameLst>
                                      </p:cBhvr>
                                      <p:to>
                                        <p:strVal val="true"/>
                                      </p:to>
                                    </p:set>
                                  </p:childTnLst>
                                  <p:subTnLst>
                                    <p:audio>
                                      <p:cMediaNode>
                                        <p:cTn display="0" masterRel="sameClick">
                                          <p:stCondLst>
                                            <p:cond evt="begin" delay="0">
                                              <p:tn val="147"/>
                                            </p:cond>
                                          </p:stCondLst>
                                          <p:endCondLst>
                                            <p:cond evt="onStopAudio" delay="0">
                                              <p:tgtEl>
                                                <p:sldTgt/>
                                              </p:tgtEl>
                                            </p:cond>
                                          </p:endCondLst>
                                        </p:cTn>
                                        <p:tgtEl>
                                          <p:sndTgt r:embed="rId5" name="sai-1.wav"/>
                                        </p:tgtEl>
                                      </p:cMediaNode>
                                    </p:audio>
                                  </p:subTnLst>
                                </p:cTn>
                              </p:par>
                            </p:childTnLst>
                          </p:cTn>
                        </p:par>
                      </p:childTnLst>
                    </p:cTn>
                  </p:par>
                </p:childTnLst>
              </p:cTn>
              <p:nextCondLst>
                <p:cond evt="onClick" delay="0">
                  <p:tgtEl>
                    <p:spTgt spid="16"/>
                  </p:tgtEl>
                </p:cond>
              </p:nextCondLst>
            </p:seq>
          </p:childTnLst>
        </p:cTn>
      </p:par>
    </p:tnLst>
    <p:bldLst>
      <p:bldP spid="5" grpId="0"/>
      <p:bldP spid="7" grpId="0" animBg="1"/>
      <p:bldP spid="11" grpId="0" animBg="1"/>
      <p:bldP spid="12" grpId="0" animBg="1"/>
      <p:bldP spid="14" grpId="0"/>
      <p:bldP spid="16" grpId="0"/>
      <p:bldP spid="17" grpId="0"/>
      <p:bldP spid="18" grpId="0"/>
      <p:bldP spid="19" grpId="0"/>
      <p:bldP spid="20" grpId="0"/>
      <p:bldP spid="22" grpId="0" animBg="1"/>
      <p:bldP spid="22" grpId="1" animBg="1"/>
      <p:bldP spid="22" grpId="2" animBg="1"/>
      <p:bldP spid="26" grpId="0" animBg="1"/>
      <p:bldP spid="26" grpId="1" animBg="1"/>
      <p:bldP spid="26" grpId="2" animBg="1"/>
      <p:bldP spid="28" grpId="0" animBg="1"/>
      <p:bldP spid="28" grpId="1" animBg="1"/>
      <p:bldP spid="28" grpId="2" animBg="1"/>
      <p:bldP spid="29" grpId="0" animBg="1"/>
      <p:bldP spid="29" grpId="1" animBg="1"/>
      <p:bldP spid="29" grpId="2" animBg="1"/>
      <p:bldP spid="30" grpId="0" animBg="1"/>
      <p:bldP spid="30" grpId="1" animBg="1"/>
      <p:bldP spid="30" grpId="2" animBg="1"/>
      <p:bldP spid="31" grpId="0" animBg="1"/>
      <p:bldP spid="31"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375ba1682899b9444c201750c3b90c1b.png"/>
          <p:cNvPicPr>
            <a:picLocks noChangeAspect="1"/>
          </p:cNvPicPr>
          <p:nvPr/>
        </p:nvPicPr>
        <p:blipFill>
          <a:blip r:embed="rId6" cstate="print"/>
          <a:stretch>
            <a:fillRect/>
          </a:stretch>
        </p:blipFill>
        <p:spPr>
          <a:xfrm>
            <a:off x="-228600" y="-304800"/>
            <a:ext cx="9372600" cy="4064000"/>
          </a:xfrm>
          <a:prstGeom prst="rect">
            <a:avLst/>
          </a:prstGeom>
        </p:spPr>
      </p:pic>
      <p:sp>
        <p:nvSpPr>
          <p:cNvPr id="5" name="TextBox 4"/>
          <p:cNvSpPr txBox="1"/>
          <p:nvPr/>
        </p:nvSpPr>
        <p:spPr>
          <a:xfrm>
            <a:off x="1447800" y="1295402"/>
            <a:ext cx="6324600" cy="1323439"/>
          </a:xfrm>
          <a:prstGeom prst="rect">
            <a:avLst/>
          </a:prstGeom>
          <a:noFill/>
        </p:spPr>
        <p:txBody>
          <a:bodyPr wrap="square" rtlCol="0">
            <a:spAutoFit/>
          </a:bodyPr>
          <a:lstStyle/>
          <a:p>
            <a:r>
              <a:rPr lang="vi-VN" sz="4000" dirty="0">
                <a:solidFill>
                  <a:srgbClr val="0070C0"/>
                </a:solidFill>
                <a:latin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cs typeface="Times New Roman" panose="02020603050405020304" pitchFamily="18" charset="0"/>
              </a:rPr>
              <a:t>Từ</a:t>
            </a:r>
            <a:r>
              <a:rPr lang="en-US" sz="4000" dirty="0">
                <a:solidFill>
                  <a:srgbClr val="0070C0"/>
                </a:solidFill>
                <a:latin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cs typeface="Times New Roman" panose="02020603050405020304" pitchFamily="18" charset="0"/>
              </a:rPr>
              <a:t>đồng</a:t>
            </a:r>
            <a:r>
              <a:rPr lang="en-US" sz="4000" dirty="0">
                <a:solidFill>
                  <a:srgbClr val="0070C0"/>
                </a:solidFill>
                <a:latin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cs typeface="Times New Roman" panose="02020603050405020304" pitchFamily="18" charset="0"/>
              </a:rPr>
              <a:t>nghĩa</a:t>
            </a:r>
            <a:r>
              <a:rPr lang="en-US" sz="4000" dirty="0">
                <a:solidFill>
                  <a:srgbClr val="0070C0"/>
                </a:solidFill>
                <a:latin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cs typeface="Times New Roman" panose="02020603050405020304" pitchFamily="18" charset="0"/>
              </a:rPr>
              <a:t>với</a:t>
            </a:r>
            <a:r>
              <a:rPr lang="en-US" sz="4000" dirty="0">
                <a:solidFill>
                  <a:srgbClr val="0070C0"/>
                </a:solidFill>
                <a:latin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cs typeface="Times New Roman" panose="02020603050405020304" pitchFamily="18" charset="0"/>
              </a:rPr>
              <a:t>từ</a:t>
            </a:r>
            <a:r>
              <a:rPr lang="en-US" sz="4000"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trẻ</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em</a:t>
            </a:r>
            <a:r>
              <a:rPr lang="en-US" sz="4000" b="1" dirty="0">
                <a:solidFill>
                  <a:srgbClr val="0070C0"/>
                </a:solidFill>
                <a:latin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cs typeface="Times New Roman" panose="02020603050405020304" pitchFamily="18" charset="0"/>
              </a:rPr>
              <a:t>là</a:t>
            </a:r>
            <a:r>
              <a:rPr lang="en-US" sz="4000" dirty="0">
                <a:solidFill>
                  <a:srgbClr val="0070C0"/>
                </a:solidFill>
                <a:latin typeface="Times New Roman" panose="02020603050405020304" pitchFamily="18" charset="0"/>
                <a:cs typeface="Times New Roman" panose="02020603050405020304" pitchFamily="18" charset="0"/>
              </a:rPr>
              <a:t>:</a:t>
            </a:r>
            <a:endParaRPr lang="en-US" sz="4000" dirty="0">
              <a:solidFill>
                <a:srgbClr val="FF0000"/>
              </a:solidFill>
              <a:latin typeface="Times New Roman" pitchFamily="18" charset="0"/>
              <a:cs typeface="Times New Roman" pitchFamily="18" charset="0"/>
            </a:endParaRPr>
          </a:p>
        </p:txBody>
      </p:sp>
      <p:pic>
        <p:nvPicPr>
          <p:cNvPr id="6" name="Picture 5" descr="1456.png"/>
          <p:cNvPicPr>
            <a:picLocks noChangeAspect="1"/>
          </p:cNvPicPr>
          <p:nvPr/>
        </p:nvPicPr>
        <p:blipFill>
          <a:blip r:embed="rId7" cstate="print"/>
          <a:stretch>
            <a:fillRect/>
          </a:stretch>
        </p:blipFill>
        <p:spPr>
          <a:xfrm>
            <a:off x="1524000" y="3276600"/>
            <a:ext cx="5105400" cy="575440"/>
          </a:xfrm>
          <a:prstGeom prst="rect">
            <a:avLst/>
          </a:prstGeom>
        </p:spPr>
      </p:pic>
      <p:sp>
        <p:nvSpPr>
          <p:cNvPr id="7" name="Oval 6"/>
          <p:cNvSpPr/>
          <p:nvPr/>
        </p:nvSpPr>
        <p:spPr>
          <a:xfrm>
            <a:off x="622616" y="5316179"/>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8" name="Picture 7" descr="1456.png"/>
          <p:cNvPicPr>
            <a:picLocks noChangeAspect="1"/>
          </p:cNvPicPr>
          <p:nvPr/>
        </p:nvPicPr>
        <p:blipFill>
          <a:blip r:embed="rId7" cstate="print"/>
          <a:stretch>
            <a:fillRect/>
          </a:stretch>
        </p:blipFill>
        <p:spPr>
          <a:xfrm>
            <a:off x="1511993" y="4279002"/>
            <a:ext cx="5105400" cy="575440"/>
          </a:xfrm>
          <a:prstGeom prst="rect">
            <a:avLst/>
          </a:prstGeom>
        </p:spPr>
      </p:pic>
      <p:pic>
        <p:nvPicPr>
          <p:cNvPr id="10" name="Picture 9" descr="1456.png"/>
          <p:cNvPicPr>
            <a:picLocks noChangeAspect="1"/>
          </p:cNvPicPr>
          <p:nvPr/>
        </p:nvPicPr>
        <p:blipFill>
          <a:blip r:embed="rId7" cstate="print"/>
          <a:stretch>
            <a:fillRect/>
          </a:stretch>
        </p:blipFill>
        <p:spPr>
          <a:xfrm>
            <a:off x="1537016" y="5392379"/>
            <a:ext cx="5105400" cy="575440"/>
          </a:xfrm>
          <a:prstGeom prst="rect">
            <a:avLst/>
          </a:prstGeom>
        </p:spPr>
      </p:pic>
      <p:sp>
        <p:nvSpPr>
          <p:cNvPr id="12" name="Oval 11"/>
          <p:cNvSpPr/>
          <p:nvPr/>
        </p:nvSpPr>
        <p:spPr>
          <a:xfrm>
            <a:off x="597593" y="4202802"/>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Oval 12"/>
          <p:cNvSpPr/>
          <p:nvPr/>
        </p:nvSpPr>
        <p:spPr>
          <a:xfrm>
            <a:off x="609600" y="31242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 name="TextBox 13"/>
          <p:cNvSpPr txBox="1"/>
          <p:nvPr/>
        </p:nvSpPr>
        <p:spPr>
          <a:xfrm>
            <a:off x="698816" y="5392379"/>
            <a:ext cx="457200" cy="523220"/>
          </a:xfrm>
          <a:prstGeom prst="rect">
            <a:avLst/>
          </a:prstGeom>
          <a:noFill/>
        </p:spPr>
        <p:txBody>
          <a:bodyPr wrap="square" rtlCol="0">
            <a:spAutoFit/>
          </a:bodyPr>
          <a:lstStyle/>
          <a:p>
            <a:r>
              <a:rPr lang="en-US" sz="2800" b="1" dirty="0">
                <a:latin typeface="Times New Roman" pitchFamily="18" charset="0"/>
                <a:cs typeface="Times New Roman" pitchFamily="18" charset="0"/>
              </a:rPr>
              <a:t>C</a:t>
            </a:r>
          </a:p>
        </p:txBody>
      </p:sp>
      <p:sp>
        <p:nvSpPr>
          <p:cNvPr id="15" name="TextBox 14"/>
          <p:cNvSpPr txBox="1"/>
          <p:nvPr/>
        </p:nvSpPr>
        <p:spPr>
          <a:xfrm>
            <a:off x="685800" y="3200400"/>
            <a:ext cx="457200" cy="523220"/>
          </a:xfrm>
          <a:prstGeom prst="rect">
            <a:avLst/>
          </a:prstGeom>
          <a:noFill/>
        </p:spPr>
        <p:txBody>
          <a:bodyPr wrap="square" rtlCol="0">
            <a:spAutoFit/>
          </a:bodyPr>
          <a:lstStyle/>
          <a:p>
            <a:r>
              <a:rPr lang="en-US" sz="2800" b="1" dirty="0">
                <a:latin typeface="Times New Roman" pitchFamily="18" charset="0"/>
                <a:cs typeface="Times New Roman" pitchFamily="18" charset="0"/>
              </a:rPr>
              <a:t>A</a:t>
            </a:r>
          </a:p>
        </p:txBody>
      </p:sp>
      <p:sp>
        <p:nvSpPr>
          <p:cNvPr id="17" name="TextBox 16"/>
          <p:cNvSpPr txBox="1"/>
          <p:nvPr/>
        </p:nvSpPr>
        <p:spPr>
          <a:xfrm>
            <a:off x="673793" y="4279002"/>
            <a:ext cx="457200" cy="523220"/>
          </a:xfrm>
          <a:prstGeom prst="rect">
            <a:avLst/>
          </a:prstGeom>
          <a:noFill/>
        </p:spPr>
        <p:txBody>
          <a:bodyPr wrap="square" rtlCol="0">
            <a:spAutoFit/>
          </a:bodyPr>
          <a:lstStyle/>
          <a:p>
            <a:r>
              <a:rPr lang="en-US" sz="2800" b="1" dirty="0">
                <a:latin typeface="Times New Roman" pitchFamily="18" charset="0"/>
                <a:cs typeface="Times New Roman" pitchFamily="18" charset="0"/>
              </a:rPr>
              <a:t>B</a:t>
            </a:r>
          </a:p>
        </p:txBody>
      </p:sp>
      <p:pic>
        <p:nvPicPr>
          <p:cNvPr id="27" name="Picture 26" descr="fd2eb0da63d7a14861647a759c721ae2.png">
            <a:hlinkClick r:id="rId8" action="ppaction://hlinksldjump"/>
          </p:cNvPr>
          <p:cNvPicPr>
            <a:picLocks noChangeAspect="1"/>
          </p:cNvPicPr>
          <p:nvPr/>
        </p:nvPicPr>
        <p:blipFill>
          <a:blip r:embed="rId9" cstate="print"/>
          <a:stretch>
            <a:fillRect/>
          </a:stretch>
        </p:blipFill>
        <p:spPr>
          <a:xfrm>
            <a:off x="7772400" y="5715003"/>
            <a:ext cx="1371600" cy="1142999"/>
          </a:xfrm>
          <a:prstGeom prst="rect">
            <a:avLst/>
          </a:prstGeom>
        </p:spPr>
      </p:pic>
      <p:sp>
        <p:nvSpPr>
          <p:cNvPr id="30" name="TextBox 29"/>
          <p:cNvSpPr txBox="1"/>
          <p:nvPr/>
        </p:nvSpPr>
        <p:spPr>
          <a:xfrm>
            <a:off x="1524000" y="3332202"/>
            <a:ext cx="4876800" cy="553998"/>
          </a:xfrm>
          <a:prstGeom prst="rect">
            <a:avLst/>
          </a:prstGeom>
          <a:noFill/>
        </p:spPr>
        <p:txBody>
          <a:bodyPr wrap="square" rtlCol="0">
            <a:spAutoFit/>
          </a:bodyPr>
          <a:lstStyle/>
          <a:p>
            <a:r>
              <a:rPr lang="vi-VN" sz="3000" dirty="0" err="1">
                <a:solidFill>
                  <a:srgbClr val="002060"/>
                </a:solidFill>
                <a:latin typeface="Times New Roman" panose="02020603050405020304" pitchFamily="18" charset="0"/>
                <a:cs typeface="Times New Roman" panose="02020603050405020304" pitchFamily="18" charset="0"/>
              </a:rPr>
              <a:t>T</a:t>
            </a:r>
            <a:r>
              <a:rPr lang="en-US" sz="3000" dirty="0" err="1">
                <a:solidFill>
                  <a:srgbClr val="002060"/>
                </a:solidFill>
                <a:latin typeface="Times New Roman" panose="02020603050405020304" pitchFamily="18" charset="0"/>
                <a:cs typeface="Times New Roman" panose="02020603050405020304" pitchFamily="18" charset="0"/>
              </a:rPr>
              <a:t>rẻ</a:t>
            </a:r>
            <a:r>
              <a:rPr lang="en-US" sz="3000" dirty="0">
                <a:solidFill>
                  <a:srgbClr val="002060"/>
                </a:solidFill>
                <a:latin typeface="Times New Roman" panose="02020603050405020304" pitchFamily="18" charset="0"/>
                <a:cs typeface="Times New Roman" panose="02020603050405020304" pitchFamily="18" charset="0"/>
              </a:rPr>
              <a:t> con, </a:t>
            </a:r>
            <a:r>
              <a:rPr lang="en-US" sz="3000" dirty="0" err="1">
                <a:solidFill>
                  <a:srgbClr val="002060"/>
                </a:solidFill>
                <a:latin typeface="Times New Roman" panose="02020603050405020304" pitchFamily="18" charset="0"/>
                <a:cs typeface="Times New Roman" panose="02020603050405020304" pitchFamily="18" charset="0"/>
              </a:rPr>
              <a:t>người</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già</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thiếu</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niên</a:t>
            </a:r>
            <a:endParaRPr lang="en-US" sz="3000" dirty="0">
              <a:solidFill>
                <a:srgbClr val="002060"/>
              </a:solidFill>
              <a:latin typeface="Times New Roman" panose="02020603050405020304" pitchFamily="18" charset="0"/>
              <a:cs typeface="Times New Roman" panose="02020603050405020304" pitchFamily="18" charset="0"/>
            </a:endParaRPr>
          </a:p>
        </p:txBody>
      </p:sp>
      <p:sp>
        <p:nvSpPr>
          <p:cNvPr id="31" name="TextBox 30"/>
          <p:cNvSpPr txBox="1"/>
          <p:nvPr/>
        </p:nvSpPr>
        <p:spPr>
          <a:xfrm>
            <a:off x="1537016" y="5359402"/>
            <a:ext cx="4876800" cy="553998"/>
          </a:xfrm>
          <a:prstGeom prst="rect">
            <a:avLst/>
          </a:prstGeom>
          <a:noFill/>
        </p:spPr>
        <p:txBody>
          <a:bodyPr wrap="square" rtlCol="0">
            <a:spAutoFit/>
          </a:bodyPr>
          <a:lstStyle/>
          <a:p>
            <a:r>
              <a:rPr lang="en-US" sz="3000" dirty="0" err="1">
                <a:solidFill>
                  <a:srgbClr val="002060"/>
                </a:solidFill>
                <a:latin typeface="Times New Roman" panose="02020603050405020304" pitchFamily="18" charset="0"/>
                <a:cs typeface="Times New Roman" panose="02020603050405020304" pitchFamily="18" charset="0"/>
              </a:rPr>
              <a:t>Trẻ</a:t>
            </a:r>
            <a:r>
              <a:rPr lang="en-US" sz="3000" dirty="0">
                <a:solidFill>
                  <a:srgbClr val="002060"/>
                </a:solidFill>
                <a:latin typeface="Times New Roman" panose="02020603050405020304" pitchFamily="18" charset="0"/>
                <a:cs typeface="Times New Roman" panose="02020603050405020304" pitchFamily="18" charset="0"/>
              </a:rPr>
              <a:t> con, con </a:t>
            </a:r>
            <a:r>
              <a:rPr lang="en-US" sz="3000" dirty="0" err="1">
                <a:solidFill>
                  <a:srgbClr val="002060"/>
                </a:solidFill>
                <a:latin typeface="Times New Roman" panose="02020603050405020304" pitchFamily="18" charset="0"/>
                <a:cs typeface="Times New Roman" panose="02020603050405020304" pitchFamily="18" charset="0"/>
              </a:rPr>
              <a:t>trẻ</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trẻ</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thơ</a:t>
            </a:r>
            <a:endParaRPr lang="en-US" sz="3000" dirty="0">
              <a:solidFill>
                <a:srgbClr val="002060"/>
              </a:solidFill>
              <a:latin typeface="Times New Roman" panose="02020603050405020304" pitchFamily="18" charset="0"/>
              <a:cs typeface="Times New Roman" panose="02020603050405020304" pitchFamily="18" charset="0"/>
            </a:endParaRPr>
          </a:p>
        </p:txBody>
      </p:sp>
      <p:sp>
        <p:nvSpPr>
          <p:cNvPr id="32" name="TextBox 31"/>
          <p:cNvSpPr txBox="1"/>
          <p:nvPr/>
        </p:nvSpPr>
        <p:spPr>
          <a:xfrm>
            <a:off x="1537016" y="4303899"/>
            <a:ext cx="6452294" cy="553998"/>
          </a:xfrm>
          <a:prstGeom prst="rect">
            <a:avLst/>
          </a:prstGeom>
          <a:noFill/>
        </p:spPr>
        <p:txBody>
          <a:bodyPr wrap="square" rtlCol="0">
            <a:spAutoFit/>
          </a:bodyPr>
          <a:lstStyle/>
          <a:p>
            <a:r>
              <a:rPr lang="en-US" sz="3000" dirty="0" err="1">
                <a:solidFill>
                  <a:srgbClr val="002060"/>
                </a:solidFill>
                <a:latin typeface="Times New Roman" panose="02020603050405020304" pitchFamily="18" charset="0"/>
                <a:cs typeface="Times New Roman" panose="02020603050405020304" pitchFamily="18" charset="0"/>
              </a:rPr>
              <a:t>Nhóc</a:t>
            </a:r>
            <a:r>
              <a:rPr lang="en-US" sz="3000" dirty="0">
                <a:solidFill>
                  <a:srgbClr val="002060"/>
                </a:solidFill>
                <a:latin typeface="Times New Roman" panose="02020603050405020304" pitchFamily="18" charset="0"/>
                <a:cs typeface="Times New Roman" panose="02020603050405020304" pitchFamily="18" charset="0"/>
              </a:rPr>
              <a:t> con, </a:t>
            </a:r>
            <a:r>
              <a:rPr lang="en-US" sz="3000" dirty="0" err="1">
                <a:solidFill>
                  <a:srgbClr val="002060"/>
                </a:solidFill>
                <a:latin typeface="Times New Roman" panose="02020603050405020304" pitchFamily="18" charset="0"/>
                <a:cs typeface="Times New Roman" panose="02020603050405020304" pitchFamily="18" charset="0"/>
              </a:rPr>
              <a:t>người</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lớn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nhi</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đồng</a:t>
            </a:r>
            <a:endParaRPr lang="en-US" sz="3000" dirty="0">
              <a:solidFill>
                <a:srgbClr val="002060"/>
              </a:solidFill>
              <a:latin typeface="Times New Roman" panose="02020603050405020304" pitchFamily="18" charset="0"/>
              <a:cs typeface="Times New Roman" panose="02020603050405020304" pitchFamily="18" charset="0"/>
            </a:endParaRPr>
          </a:p>
        </p:txBody>
      </p:sp>
      <p:pic>
        <p:nvPicPr>
          <p:cNvPr id="20" name="Picture 137" descr="dong-ho-cat"/>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239000" y="3330725"/>
            <a:ext cx="1676400" cy="2085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WordArt 139" descr="Purple mesh"/>
          <p:cNvSpPr>
            <a:spLocks noChangeArrowheads="1" noChangeShapeType="1" noTextEdit="1"/>
          </p:cNvSpPr>
          <p:nvPr/>
        </p:nvSpPr>
        <p:spPr bwMode="auto">
          <a:xfrm>
            <a:off x="7731990" y="4009448"/>
            <a:ext cx="701960" cy="952203"/>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dirty="0">
                <a:blipFill dpi="0" rotWithShape="0">
                  <a:blip r:embed="rId11"/>
                  <a:srcRect/>
                  <a:tile tx="0" ty="0" sx="100000" sy="100000" flip="none" algn="tl"/>
                </a:blipFill>
                <a:latin typeface="Verdana"/>
                <a:ea typeface="Verdana"/>
                <a:cs typeface="Verdana"/>
              </a:rPr>
              <a:t>5</a:t>
            </a:r>
          </a:p>
        </p:txBody>
      </p:sp>
      <p:sp>
        <p:nvSpPr>
          <p:cNvPr id="22" name="WordArt 139" descr="Purple mesh"/>
          <p:cNvSpPr>
            <a:spLocks noChangeArrowheads="1" noChangeShapeType="1" noTextEdit="1"/>
          </p:cNvSpPr>
          <p:nvPr/>
        </p:nvSpPr>
        <p:spPr bwMode="auto">
          <a:xfrm>
            <a:off x="7661563" y="3983310"/>
            <a:ext cx="831273" cy="92377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dirty="0">
                <a:blipFill dpi="0" rotWithShape="0">
                  <a:blip r:embed="rId11"/>
                  <a:srcRect/>
                  <a:tile tx="0" ty="0" sx="100000" sy="100000" flip="none" algn="tl"/>
                </a:blipFill>
                <a:latin typeface="Verdana"/>
                <a:ea typeface="Verdana"/>
                <a:cs typeface="Verdana"/>
              </a:rPr>
              <a:t>4</a:t>
            </a:r>
          </a:p>
        </p:txBody>
      </p:sp>
      <p:sp>
        <p:nvSpPr>
          <p:cNvPr id="26" name="WordArt 157" descr="Purple mesh"/>
          <p:cNvSpPr>
            <a:spLocks noChangeArrowheads="1" noChangeShapeType="1" noTextEdit="1"/>
          </p:cNvSpPr>
          <p:nvPr/>
        </p:nvSpPr>
        <p:spPr bwMode="auto">
          <a:xfrm>
            <a:off x="7761416" y="3974914"/>
            <a:ext cx="631566" cy="102127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dirty="0">
                <a:blipFill dpi="0" rotWithShape="0">
                  <a:blip r:embed="rId11"/>
                  <a:srcRect/>
                  <a:tile tx="0" ty="0" sx="100000" sy="100000" flip="none" algn="tl"/>
                </a:blipFill>
                <a:latin typeface="Verdana"/>
                <a:ea typeface="Verdana"/>
                <a:cs typeface="Verdana"/>
              </a:rPr>
              <a:t>3</a:t>
            </a:r>
          </a:p>
        </p:txBody>
      </p:sp>
      <p:sp>
        <p:nvSpPr>
          <p:cNvPr id="28" name="WordArt 147" descr="Purple mesh"/>
          <p:cNvSpPr>
            <a:spLocks noChangeArrowheads="1" noChangeShapeType="1" noTextEdit="1"/>
          </p:cNvSpPr>
          <p:nvPr/>
        </p:nvSpPr>
        <p:spPr bwMode="auto">
          <a:xfrm>
            <a:off x="7731990" y="4065591"/>
            <a:ext cx="794196" cy="953199"/>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dirty="0">
                <a:blipFill dpi="0" rotWithShape="0">
                  <a:blip r:embed="rId11"/>
                  <a:srcRect/>
                  <a:tile tx="0" ty="0" sx="100000" sy="100000" flip="none" algn="tl"/>
                </a:blipFill>
                <a:latin typeface="Verdana"/>
                <a:ea typeface="Verdana"/>
                <a:cs typeface="Verdana"/>
              </a:rPr>
              <a:t>2</a:t>
            </a:r>
          </a:p>
        </p:txBody>
      </p:sp>
      <p:sp>
        <p:nvSpPr>
          <p:cNvPr id="29" name="WordArt 146" descr="Purple mesh"/>
          <p:cNvSpPr>
            <a:spLocks noChangeArrowheads="1" noChangeShapeType="1" noTextEdit="1"/>
          </p:cNvSpPr>
          <p:nvPr/>
        </p:nvSpPr>
        <p:spPr bwMode="auto">
          <a:xfrm>
            <a:off x="7789112" y="3998474"/>
            <a:ext cx="675318" cy="1062534"/>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dirty="0">
                <a:blipFill dpi="0" rotWithShape="0">
                  <a:blip r:embed="rId11"/>
                  <a:srcRect/>
                  <a:tile tx="0" ty="0" sx="100000" sy="100000" flip="none" algn="tl"/>
                </a:blipFill>
                <a:latin typeface="Verdana"/>
                <a:ea typeface="Verdana"/>
                <a:cs typeface="Verdana"/>
              </a:rPr>
              <a:t>1</a:t>
            </a:r>
          </a:p>
        </p:txBody>
      </p:sp>
      <p:sp>
        <p:nvSpPr>
          <p:cNvPr id="33" name="WordArt 138" descr="Purple mesh"/>
          <p:cNvSpPr>
            <a:spLocks noChangeArrowheads="1" noChangeShapeType="1" noTextEdit="1"/>
          </p:cNvSpPr>
          <p:nvPr/>
        </p:nvSpPr>
        <p:spPr bwMode="auto">
          <a:xfrm>
            <a:off x="7731990" y="4002624"/>
            <a:ext cx="671034" cy="1079131"/>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dirty="0">
                <a:blipFill dpi="0" rotWithShape="0">
                  <a:blip r:embed="rId11"/>
                  <a:srcRect/>
                  <a:tile tx="0" ty="0" sx="100000" sy="100000" flip="none" algn="tl"/>
                </a:blipFill>
                <a:latin typeface="Verdana"/>
                <a:ea typeface="Verdana"/>
                <a:cs typeface="Verdana"/>
              </a:rPr>
              <a:t>0</a:t>
            </a:r>
          </a:p>
        </p:txBody>
      </p:sp>
    </p:spTree>
    <p:extLst>
      <p:ext uri="{BB962C8B-B14F-4D97-AF65-F5344CB8AC3E}">
        <p14:creationId xmlns:p14="http://schemas.microsoft.com/office/powerpoint/2010/main" val="4275008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randombar(horizontal)">
                                      <p:cBhvr>
                                        <p:cTn id="13" dur="500"/>
                                        <p:tgtEl>
                                          <p:spTgt spid="13"/>
                                        </p:tgtEl>
                                      </p:cBhvr>
                                    </p:animEffect>
                                  </p:childTnLst>
                                </p:cTn>
                              </p:par>
                              <p:par>
                                <p:cTn id="14" presetID="14" presetClass="entr" presetSubtype="1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randombar(horizontal)">
                                      <p:cBhvr>
                                        <p:cTn id="16" dur="500"/>
                                        <p:tgtEl>
                                          <p:spTgt spid="6"/>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randombar(horizontal)">
                                      <p:cBhvr>
                                        <p:cTn id="19" dur="500"/>
                                        <p:tgtEl>
                                          <p:spTgt spid="15"/>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randombar(horizontal)">
                                      <p:cBhvr>
                                        <p:cTn id="22" dur="500"/>
                                        <p:tgtEl>
                                          <p:spTgt spid="30"/>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randombar(horizontal)">
                                      <p:cBhvr>
                                        <p:cTn id="25" dur="500"/>
                                        <p:tgtEl>
                                          <p:spTgt spid="12"/>
                                        </p:tgtEl>
                                      </p:cBhvr>
                                    </p:animEffect>
                                  </p:childTnLst>
                                </p:cTn>
                              </p:par>
                              <p:par>
                                <p:cTn id="26" presetID="14" presetClass="entr" presetSubtype="10" fill="hold"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randombar(horizontal)">
                                      <p:cBhvr>
                                        <p:cTn id="28" dur="500"/>
                                        <p:tgtEl>
                                          <p:spTgt spid="8"/>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randombar(horizontal)">
                                      <p:cBhvr>
                                        <p:cTn id="31" dur="500"/>
                                        <p:tgtEl>
                                          <p:spTgt spid="17"/>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32"/>
                                        </p:tgtEl>
                                        <p:attrNameLst>
                                          <p:attrName>style.visibility</p:attrName>
                                        </p:attrNameLst>
                                      </p:cBhvr>
                                      <p:to>
                                        <p:strVal val="visible"/>
                                      </p:to>
                                    </p:set>
                                    <p:animEffect transition="in" filter="randombar(horizontal)">
                                      <p:cBhvr>
                                        <p:cTn id="34" dur="500"/>
                                        <p:tgtEl>
                                          <p:spTgt spid="32"/>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randombar(horizontal)">
                                      <p:cBhvr>
                                        <p:cTn id="37" dur="500"/>
                                        <p:tgtEl>
                                          <p:spTgt spid="7"/>
                                        </p:tgtEl>
                                      </p:cBhvr>
                                    </p:animEffect>
                                  </p:childTnLst>
                                </p:cTn>
                              </p:par>
                              <p:par>
                                <p:cTn id="38" presetID="14" presetClass="entr" presetSubtype="10" fill="hold" nodeType="with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randombar(horizontal)">
                                      <p:cBhvr>
                                        <p:cTn id="40" dur="500"/>
                                        <p:tgtEl>
                                          <p:spTgt spid="10"/>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randombar(horizontal)">
                                      <p:cBhvr>
                                        <p:cTn id="43" dur="500"/>
                                        <p:tgtEl>
                                          <p:spTgt spid="14"/>
                                        </p:tgtEl>
                                      </p:cBhvr>
                                    </p:animEffect>
                                  </p:childTnLst>
                                </p:cTn>
                              </p:par>
                              <p:par>
                                <p:cTn id="44" presetID="14" presetClass="entr" presetSubtype="10" fill="hold" grpId="0" nodeType="withEffect">
                                  <p:stCondLst>
                                    <p:cond delay="0"/>
                                  </p:stCondLst>
                                  <p:childTnLst>
                                    <p:set>
                                      <p:cBhvr>
                                        <p:cTn id="45" dur="1" fill="hold">
                                          <p:stCondLst>
                                            <p:cond delay="0"/>
                                          </p:stCondLst>
                                        </p:cTn>
                                        <p:tgtEl>
                                          <p:spTgt spid="31"/>
                                        </p:tgtEl>
                                        <p:attrNameLst>
                                          <p:attrName>style.visibility</p:attrName>
                                        </p:attrNameLst>
                                      </p:cBhvr>
                                      <p:to>
                                        <p:strVal val="visible"/>
                                      </p:to>
                                    </p:set>
                                    <p:animEffect transition="in" filter="randombar(horizontal)">
                                      <p:cBhvr>
                                        <p:cTn id="46" dur="500"/>
                                        <p:tgtEl>
                                          <p:spTgt spid="31"/>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20"/>
                                        </p:tgtEl>
                                        <p:attrNameLst>
                                          <p:attrName>style.visibility</p:attrName>
                                        </p:attrNameLst>
                                      </p:cBhvr>
                                      <p:to>
                                        <p:strVal val="visible"/>
                                      </p:to>
                                    </p:set>
                                    <p:anim calcmode="lin" valueType="num">
                                      <p:cBhvr additive="base">
                                        <p:cTn id="51" dur="2900" fill="hold"/>
                                        <p:tgtEl>
                                          <p:spTgt spid="20"/>
                                        </p:tgtEl>
                                        <p:attrNameLst>
                                          <p:attrName>ppt_x</p:attrName>
                                        </p:attrNameLst>
                                      </p:cBhvr>
                                      <p:tavLst>
                                        <p:tav tm="0">
                                          <p:val>
                                            <p:strVal val="#ppt_x"/>
                                          </p:val>
                                        </p:tav>
                                        <p:tav tm="100000">
                                          <p:val>
                                            <p:strVal val="#ppt_x"/>
                                          </p:val>
                                        </p:tav>
                                      </p:tavLst>
                                    </p:anim>
                                    <p:anim calcmode="lin" valueType="num">
                                      <p:cBhvr additive="base">
                                        <p:cTn id="52" dur="2900" fill="hold"/>
                                        <p:tgtEl>
                                          <p:spTgt spid="20"/>
                                        </p:tgtEl>
                                        <p:attrNameLst>
                                          <p:attrName>ppt_y</p:attrName>
                                        </p:attrNameLst>
                                      </p:cBhvr>
                                      <p:tavLst>
                                        <p:tav tm="0">
                                          <p:val>
                                            <p:strVal val="1+#ppt_h/2"/>
                                          </p:val>
                                        </p:tav>
                                        <p:tav tm="100000">
                                          <p:val>
                                            <p:strVal val="#ppt_y"/>
                                          </p:val>
                                        </p:tav>
                                      </p:tavLst>
                                    </p:anim>
                                  </p:childTnLst>
                                </p:cTn>
                              </p:par>
                            </p:childTnLst>
                          </p:cTn>
                        </p:par>
                        <p:par>
                          <p:cTn id="53" fill="hold">
                            <p:stCondLst>
                              <p:cond delay="2900"/>
                            </p:stCondLst>
                            <p:childTnLst>
                              <p:par>
                                <p:cTn id="54" presetID="6" presetClass="entr" presetSubtype="32" fill="hold" grpId="0" nodeType="after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circle(out)">
                                      <p:cBhvr>
                                        <p:cTn id="56" dur="500"/>
                                        <p:tgtEl>
                                          <p:spTgt spid="21"/>
                                        </p:tgtEl>
                                      </p:cBhvr>
                                    </p:animEffect>
                                  </p:childTnLst>
                                  <p:subTnLst>
                                    <p:audio>
                                      <p:cMediaNode>
                                        <p:cTn display="0" masterRel="sameClick">
                                          <p:stCondLst>
                                            <p:cond evt="begin" delay="0">
                                              <p:tn val="54"/>
                                            </p:cond>
                                          </p:stCondLst>
                                          <p:endCondLst>
                                            <p:cond evt="onStopAudio" delay="0">
                                              <p:tgtEl>
                                                <p:sldTgt/>
                                              </p:tgtEl>
                                            </p:cond>
                                          </p:endCondLst>
                                        </p:cTn>
                                        <p:tgtEl>
                                          <p:sndTgt r:embed="rId2" name="ding.wav"/>
                                        </p:tgtEl>
                                      </p:cMediaNode>
                                    </p:audio>
                                  </p:subTnLst>
                                </p:cTn>
                              </p:par>
                            </p:childTnLst>
                          </p:cTn>
                        </p:par>
                        <p:par>
                          <p:cTn id="57" fill="hold">
                            <p:stCondLst>
                              <p:cond delay="3400"/>
                            </p:stCondLst>
                            <p:childTnLst>
                              <p:par>
                                <p:cTn id="58" presetID="8" presetClass="exit" presetSubtype="16" fill="hold" grpId="1" nodeType="afterEffect">
                                  <p:stCondLst>
                                    <p:cond delay="0"/>
                                  </p:stCondLst>
                                  <p:childTnLst>
                                    <p:animEffect transition="out" filter="diamond(in)">
                                      <p:cBhvr>
                                        <p:cTn id="59" dur="500"/>
                                        <p:tgtEl>
                                          <p:spTgt spid="21"/>
                                        </p:tgtEl>
                                      </p:cBhvr>
                                    </p:animEffect>
                                    <p:set>
                                      <p:cBhvr>
                                        <p:cTn id="60" dur="1" fill="hold">
                                          <p:stCondLst>
                                            <p:cond delay="499"/>
                                          </p:stCondLst>
                                        </p:cTn>
                                        <p:tgtEl>
                                          <p:spTgt spid="21"/>
                                        </p:tgtEl>
                                        <p:attrNameLst>
                                          <p:attrName>style.visibility</p:attrName>
                                        </p:attrNameLst>
                                      </p:cBhvr>
                                      <p:to>
                                        <p:strVal val="hidden"/>
                                      </p:to>
                                    </p:set>
                                  </p:childTnLst>
                                </p:cTn>
                              </p:par>
                              <p:par>
                                <p:cTn id="61" presetID="4" presetClass="exit" presetSubtype="16" fill="hold" grpId="2" nodeType="withEffect">
                                  <p:stCondLst>
                                    <p:cond delay="0"/>
                                  </p:stCondLst>
                                  <p:childTnLst>
                                    <p:animEffect transition="out" filter="box(in)">
                                      <p:cBhvr>
                                        <p:cTn id="62" dur="500"/>
                                        <p:tgtEl>
                                          <p:spTgt spid="21"/>
                                        </p:tgtEl>
                                      </p:cBhvr>
                                    </p:animEffect>
                                    <p:set>
                                      <p:cBhvr>
                                        <p:cTn id="63" dur="1" fill="hold">
                                          <p:stCondLst>
                                            <p:cond delay="499"/>
                                          </p:stCondLst>
                                        </p:cTn>
                                        <p:tgtEl>
                                          <p:spTgt spid="21"/>
                                        </p:tgtEl>
                                        <p:attrNameLst>
                                          <p:attrName>style.visibility</p:attrName>
                                        </p:attrNameLst>
                                      </p:cBhvr>
                                      <p:to>
                                        <p:strVal val="hidden"/>
                                      </p:to>
                                    </p:set>
                                  </p:childTnLst>
                                </p:cTn>
                              </p:par>
                            </p:childTnLst>
                          </p:cTn>
                        </p:par>
                        <p:par>
                          <p:cTn id="64" fill="hold">
                            <p:stCondLst>
                              <p:cond delay="3900"/>
                            </p:stCondLst>
                            <p:childTnLst>
                              <p:par>
                                <p:cTn id="65" presetID="6" presetClass="entr" presetSubtype="32" fill="hold" grpId="0" nodeType="after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circle(out)">
                                      <p:cBhvr>
                                        <p:cTn id="67" dur="500"/>
                                        <p:tgtEl>
                                          <p:spTgt spid="22"/>
                                        </p:tgtEl>
                                      </p:cBhvr>
                                    </p:animEffect>
                                  </p:childTnLst>
                                  <p:subTnLst>
                                    <p:audio>
                                      <p:cMediaNode>
                                        <p:cTn display="0" masterRel="sameClick">
                                          <p:stCondLst>
                                            <p:cond evt="begin" delay="0">
                                              <p:tn val="65"/>
                                            </p:cond>
                                          </p:stCondLst>
                                          <p:endCondLst>
                                            <p:cond evt="onStopAudio" delay="0">
                                              <p:tgtEl>
                                                <p:sldTgt/>
                                              </p:tgtEl>
                                            </p:cond>
                                          </p:endCondLst>
                                        </p:cTn>
                                        <p:tgtEl>
                                          <p:sndTgt r:embed="rId2" name="ding.wav"/>
                                        </p:tgtEl>
                                      </p:cMediaNode>
                                    </p:audio>
                                  </p:subTnLst>
                                </p:cTn>
                              </p:par>
                            </p:childTnLst>
                          </p:cTn>
                        </p:par>
                        <p:par>
                          <p:cTn id="68" fill="hold">
                            <p:stCondLst>
                              <p:cond delay="4400"/>
                            </p:stCondLst>
                            <p:childTnLst>
                              <p:par>
                                <p:cTn id="69" presetID="8" presetClass="exit" presetSubtype="16" fill="hold" grpId="1" nodeType="afterEffect">
                                  <p:stCondLst>
                                    <p:cond delay="0"/>
                                  </p:stCondLst>
                                  <p:childTnLst>
                                    <p:animEffect transition="out" filter="diamond(in)">
                                      <p:cBhvr>
                                        <p:cTn id="70" dur="500"/>
                                        <p:tgtEl>
                                          <p:spTgt spid="22"/>
                                        </p:tgtEl>
                                      </p:cBhvr>
                                    </p:animEffect>
                                    <p:set>
                                      <p:cBhvr>
                                        <p:cTn id="71" dur="1" fill="hold">
                                          <p:stCondLst>
                                            <p:cond delay="499"/>
                                          </p:stCondLst>
                                        </p:cTn>
                                        <p:tgtEl>
                                          <p:spTgt spid="22"/>
                                        </p:tgtEl>
                                        <p:attrNameLst>
                                          <p:attrName>style.visibility</p:attrName>
                                        </p:attrNameLst>
                                      </p:cBhvr>
                                      <p:to>
                                        <p:strVal val="hidden"/>
                                      </p:to>
                                    </p:set>
                                  </p:childTnLst>
                                </p:cTn>
                              </p:par>
                              <p:par>
                                <p:cTn id="72" presetID="4" presetClass="exit" presetSubtype="16" fill="hold" grpId="2" nodeType="withEffect">
                                  <p:stCondLst>
                                    <p:cond delay="0"/>
                                  </p:stCondLst>
                                  <p:childTnLst>
                                    <p:animEffect transition="out" filter="box(in)">
                                      <p:cBhvr>
                                        <p:cTn id="73" dur="500"/>
                                        <p:tgtEl>
                                          <p:spTgt spid="22"/>
                                        </p:tgtEl>
                                      </p:cBhvr>
                                    </p:animEffect>
                                    <p:set>
                                      <p:cBhvr>
                                        <p:cTn id="74" dur="1" fill="hold">
                                          <p:stCondLst>
                                            <p:cond delay="499"/>
                                          </p:stCondLst>
                                        </p:cTn>
                                        <p:tgtEl>
                                          <p:spTgt spid="22"/>
                                        </p:tgtEl>
                                        <p:attrNameLst>
                                          <p:attrName>style.visibility</p:attrName>
                                        </p:attrNameLst>
                                      </p:cBhvr>
                                      <p:to>
                                        <p:strVal val="hidden"/>
                                      </p:to>
                                    </p:set>
                                  </p:childTnLst>
                                </p:cTn>
                              </p:par>
                            </p:childTnLst>
                          </p:cTn>
                        </p:par>
                        <p:par>
                          <p:cTn id="75" fill="hold">
                            <p:stCondLst>
                              <p:cond delay="4900"/>
                            </p:stCondLst>
                            <p:childTnLst>
                              <p:par>
                                <p:cTn id="76" presetID="6" presetClass="entr" presetSubtype="32" fill="hold" grpId="0" nodeType="afterEffect">
                                  <p:stCondLst>
                                    <p:cond delay="0"/>
                                  </p:stCondLst>
                                  <p:childTnLst>
                                    <p:set>
                                      <p:cBhvr>
                                        <p:cTn id="77" dur="1" fill="hold">
                                          <p:stCondLst>
                                            <p:cond delay="0"/>
                                          </p:stCondLst>
                                        </p:cTn>
                                        <p:tgtEl>
                                          <p:spTgt spid="26"/>
                                        </p:tgtEl>
                                        <p:attrNameLst>
                                          <p:attrName>style.visibility</p:attrName>
                                        </p:attrNameLst>
                                      </p:cBhvr>
                                      <p:to>
                                        <p:strVal val="visible"/>
                                      </p:to>
                                    </p:set>
                                    <p:animEffect transition="in" filter="circle(out)">
                                      <p:cBhvr>
                                        <p:cTn id="78" dur="500"/>
                                        <p:tgtEl>
                                          <p:spTgt spid="26"/>
                                        </p:tgtEl>
                                      </p:cBhvr>
                                    </p:animEffect>
                                  </p:childTnLst>
                                  <p:subTnLst>
                                    <p:audio>
                                      <p:cMediaNode>
                                        <p:cTn display="0" masterRel="sameClick">
                                          <p:stCondLst>
                                            <p:cond evt="begin" delay="0">
                                              <p:tn val="76"/>
                                            </p:cond>
                                          </p:stCondLst>
                                          <p:endCondLst>
                                            <p:cond evt="onStopAudio" delay="0">
                                              <p:tgtEl>
                                                <p:sldTgt/>
                                              </p:tgtEl>
                                            </p:cond>
                                          </p:endCondLst>
                                        </p:cTn>
                                        <p:tgtEl>
                                          <p:sndTgt r:embed="rId2" name="ding.wav"/>
                                        </p:tgtEl>
                                      </p:cMediaNode>
                                    </p:audio>
                                  </p:subTnLst>
                                </p:cTn>
                              </p:par>
                            </p:childTnLst>
                          </p:cTn>
                        </p:par>
                        <p:par>
                          <p:cTn id="79" fill="hold">
                            <p:stCondLst>
                              <p:cond delay="5400"/>
                            </p:stCondLst>
                            <p:childTnLst>
                              <p:par>
                                <p:cTn id="80" presetID="8" presetClass="exit" presetSubtype="16" fill="hold" grpId="1" nodeType="afterEffect">
                                  <p:stCondLst>
                                    <p:cond delay="0"/>
                                  </p:stCondLst>
                                  <p:childTnLst>
                                    <p:animEffect transition="out" filter="diamond(in)">
                                      <p:cBhvr>
                                        <p:cTn id="81" dur="500"/>
                                        <p:tgtEl>
                                          <p:spTgt spid="26"/>
                                        </p:tgtEl>
                                      </p:cBhvr>
                                    </p:animEffect>
                                    <p:set>
                                      <p:cBhvr>
                                        <p:cTn id="82" dur="1" fill="hold">
                                          <p:stCondLst>
                                            <p:cond delay="499"/>
                                          </p:stCondLst>
                                        </p:cTn>
                                        <p:tgtEl>
                                          <p:spTgt spid="26"/>
                                        </p:tgtEl>
                                        <p:attrNameLst>
                                          <p:attrName>style.visibility</p:attrName>
                                        </p:attrNameLst>
                                      </p:cBhvr>
                                      <p:to>
                                        <p:strVal val="hidden"/>
                                      </p:to>
                                    </p:set>
                                  </p:childTnLst>
                                </p:cTn>
                              </p:par>
                              <p:par>
                                <p:cTn id="83" presetID="4" presetClass="exit" presetSubtype="16" fill="hold" grpId="2" nodeType="withEffect">
                                  <p:stCondLst>
                                    <p:cond delay="0"/>
                                  </p:stCondLst>
                                  <p:childTnLst>
                                    <p:animEffect transition="out" filter="box(in)">
                                      <p:cBhvr>
                                        <p:cTn id="84" dur="500"/>
                                        <p:tgtEl>
                                          <p:spTgt spid="26"/>
                                        </p:tgtEl>
                                      </p:cBhvr>
                                    </p:animEffect>
                                    <p:set>
                                      <p:cBhvr>
                                        <p:cTn id="85" dur="1" fill="hold">
                                          <p:stCondLst>
                                            <p:cond delay="499"/>
                                          </p:stCondLst>
                                        </p:cTn>
                                        <p:tgtEl>
                                          <p:spTgt spid="26"/>
                                        </p:tgtEl>
                                        <p:attrNameLst>
                                          <p:attrName>style.visibility</p:attrName>
                                        </p:attrNameLst>
                                      </p:cBhvr>
                                      <p:to>
                                        <p:strVal val="hidden"/>
                                      </p:to>
                                    </p:set>
                                  </p:childTnLst>
                                </p:cTn>
                              </p:par>
                            </p:childTnLst>
                          </p:cTn>
                        </p:par>
                        <p:par>
                          <p:cTn id="86" fill="hold">
                            <p:stCondLst>
                              <p:cond delay="5900"/>
                            </p:stCondLst>
                            <p:childTnLst>
                              <p:par>
                                <p:cTn id="87" presetID="6" presetClass="entr" presetSubtype="32" fill="hold" grpId="0" nodeType="afterEffect">
                                  <p:stCondLst>
                                    <p:cond delay="0"/>
                                  </p:stCondLst>
                                  <p:childTnLst>
                                    <p:set>
                                      <p:cBhvr>
                                        <p:cTn id="88" dur="1" fill="hold">
                                          <p:stCondLst>
                                            <p:cond delay="0"/>
                                          </p:stCondLst>
                                        </p:cTn>
                                        <p:tgtEl>
                                          <p:spTgt spid="28"/>
                                        </p:tgtEl>
                                        <p:attrNameLst>
                                          <p:attrName>style.visibility</p:attrName>
                                        </p:attrNameLst>
                                      </p:cBhvr>
                                      <p:to>
                                        <p:strVal val="visible"/>
                                      </p:to>
                                    </p:set>
                                    <p:animEffect transition="in" filter="circle(out)">
                                      <p:cBhvr>
                                        <p:cTn id="89" dur="500"/>
                                        <p:tgtEl>
                                          <p:spTgt spid="28"/>
                                        </p:tgtEl>
                                      </p:cBhvr>
                                    </p:animEffect>
                                  </p:childTnLst>
                                  <p:subTnLst>
                                    <p:audio>
                                      <p:cMediaNode>
                                        <p:cTn display="0" masterRel="sameClick">
                                          <p:stCondLst>
                                            <p:cond evt="begin" delay="0">
                                              <p:tn val="87"/>
                                            </p:cond>
                                          </p:stCondLst>
                                          <p:endCondLst>
                                            <p:cond evt="onStopAudio" delay="0">
                                              <p:tgtEl>
                                                <p:sldTgt/>
                                              </p:tgtEl>
                                            </p:cond>
                                          </p:endCondLst>
                                        </p:cTn>
                                        <p:tgtEl>
                                          <p:sndTgt r:embed="rId2" name="ding.wav"/>
                                        </p:tgtEl>
                                      </p:cMediaNode>
                                    </p:audio>
                                  </p:subTnLst>
                                </p:cTn>
                              </p:par>
                            </p:childTnLst>
                          </p:cTn>
                        </p:par>
                        <p:par>
                          <p:cTn id="90" fill="hold">
                            <p:stCondLst>
                              <p:cond delay="6400"/>
                            </p:stCondLst>
                            <p:childTnLst>
                              <p:par>
                                <p:cTn id="91" presetID="8" presetClass="exit" presetSubtype="16" fill="hold" grpId="1" nodeType="afterEffect">
                                  <p:stCondLst>
                                    <p:cond delay="0"/>
                                  </p:stCondLst>
                                  <p:childTnLst>
                                    <p:animEffect transition="out" filter="diamond(in)">
                                      <p:cBhvr>
                                        <p:cTn id="92" dur="500"/>
                                        <p:tgtEl>
                                          <p:spTgt spid="28"/>
                                        </p:tgtEl>
                                      </p:cBhvr>
                                    </p:animEffect>
                                    <p:set>
                                      <p:cBhvr>
                                        <p:cTn id="93" dur="1" fill="hold">
                                          <p:stCondLst>
                                            <p:cond delay="499"/>
                                          </p:stCondLst>
                                        </p:cTn>
                                        <p:tgtEl>
                                          <p:spTgt spid="28"/>
                                        </p:tgtEl>
                                        <p:attrNameLst>
                                          <p:attrName>style.visibility</p:attrName>
                                        </p:attrNameLst>
                                      </p:cBhvr>
                                      <p:to>
                                        <p:strVal val="hidden"/>
                                      </p:to>
                                    </p:set>
                                  </p:childTnLst>
                                </p:cTn>
                              </p:par>
                              <p:par>
                                <p:cTn id="94" presetID="4" presetClass="exit" presetSubtype="16" fill="hold" grpId="2" nodeType="withEffect">
                                  <p:stCondLst>
                                    <p:cond delay="0"/>
                                  </p:stCondLst>
                                  <p:childTnLst>
                                    <p:animEffect transition="out" filter="box(in)">
                                      <p:cBhvr>
                                        <p:cTn id="95" dur="500"/>
                                        <p:tgtEl>
                                          <p:spTgt spid="28"/>
                                        </p:tgtEl>
                                      </p:cBhvr>
                                    </p:animEffect>
                                    <p:set>
                                      <p:cBhvr>
                                        <p:cTn id="96" dur="1" fill="hold">
                                          <p:stCondLst>
                                            <p:cond delay="499"/>
                                          </p:stCondLst>
                                        </p:cTn>
                                        <p:tgtEl>
                                          <p:spTgt spid="28"/>
                                        </p:tgtEl>
                                        <p:attrNameLst>
                                          <p:attrName>style.visibility</p:attrName>
                                        </p:attrNameLst>
                                      </p:cBhvr>
                                      <p:to>
                                        <p:strVal val="hidden"/>
                                      </p:to>
                                    </p:set>
                                  </p:childTnLst>
                                </p:cTn>
                              </p:par>
                            </p:childTnLst>
                          </p:cTn>
                        </p:par>
                        <p:par>
                          <p:cTn id="97" fill="hold">
                            <p:stCondLst>
                              <p:cond delay="6900"/>
                            </p:stCondLst>
                            <p:childTnLst>
                              <p:par>
                                <p:cTn id="98" presetID="6" presetClass="entr" presetSubtype="32" fill="hold" grpId="0" nodeType="afterEffect">
                                  <p:stCondLst>
                                    <p:cond delay="0"/>
                                  </p:stCondLst>
                                  <p:childTnLst>
                                    <p:set>
                                      <p:cBhvr>
                                        <p:cTn id="99" dur="1" fill="hold">
                                          <p:stCondLst>
                                            <p:cond delay="0"/>
                                          </p:stCondLst>
                                        </p:cTn>
                                        <p:tgtEl>
                                          <p:spTgt spid="29"/>
                                        </p:tgtEl>
                                        <p:attrNameLst>
                                          <p:attrName>style.visibility</p:attrName>
                                        </p:attrNameLst>
                                      </p:cBhvr>
                                      <p:to>
                                        <p:strVal val="visible"/>
                                      </p:to>
                                    </p:set>
                                    <p:animEffect transition="in" filter="circle(out)">
                                      <p:cBhvr>
                                        <p:cTn id="100" dur="500"/>
                                        <p:tgtEl>
                                          <p:spTgt spid="29"/>
                                        </p:tgtEl>
                                      </p:cBhvr>
                                    </p:animEffect>
                                  </p:childTnLst>
                                  <p:subTnLst>
                                    <p:audio>
                                      <p:cMediaNode>
                                        <p:cTn display="0" masterRel="sameClick">
                                          <p:stCondLst>
                                            <p:cond evt="begin" delay="0">
                                              <p:tn val="98"/>
                                            </p:cond>
                                          </p:stCondLst>
                                          <p:endCondLst>
                                            <p:cond evt="onStopAudio" delay="0">
                                              <p:tgtEl>
                                                <p:sldTgt/>
                                              </p:tgtEl>
                                            </p:cond>
                                          </p:endCondLst>
                                        </p:cTn>
                                        <p:tgtEl>
                                          <p:sndTgt r:embed="rId2" name="ding.wav"/>
                                        </p:tgtEl>
                                      </p:cMediaNode>
                                    </p:audio>
                                  </p:subTnLst>
                                </p:cTn>
                              </p:par>
                            </p:childTnLst>
                          </p:cTn>
                        </p:par>
                        <p:par>
                          <p:cTn id="101" fill="hold">
                            <p:stCondLst>
                              <p:cond delay="7400"/>
                            </p:stCondLst>
                            <p:childTnLst>
                              <p:par>
                                <p:cTn id="102" presetID="8" presetClass="exit" presetSubtype="16" fill="hold" grpId="1" nodeType="afterEffect">
                                  <p:stCondLst>
                                    <p:cond delay="0"/>
                                  </p:stCondLst>
                                  <p:childTnLst>
                                    <p:animEffect transition="out" filter="diamond(in)">
                                      <p:cBhvr>
                                        <p:cTn id="103" dur="500"/>
                                        <p:tgtEl>
                                          <p:spTgt spid="29"/>
                                        </p:tgtEl>
                                      </p:cBhvr>
                                    </p:animEffect>
                                    <p:set>
                                      <p:cBhvr>
                                        <p:cTn id="104" dur="1" fill="hold">
                                          <p:stCondLst>
                                            <p:cond delay="499"/>
                                          </p:stCondLst>
                                        </p:cTn>
                                        <p:tgtEl>
                                          <p:spTgt spid="29"/>
                                        </p:tgtEl>
                                        <p:attrNameLst>
                                          <p:attrName>style.visibility</p:attrName>
                                        </p:attrNameLst>
                                      </p:cBhvr>
                                      <p:to>
                                        <p:strVal val="hidden"/>
                                      </p:to>
                                    </p:set>
                                  </p:childTnLst>
                                </p:cTn>
                              </p:par>
                              <p:par>
                                <p:cTn id="105" presetID="4" presetClass="exit" presetSubtype="16" fill="hold" grpId="2" nodeType="withEffect">
                                  <p:stCondLst>
                                    <p:cond delay="0"/>
                                  </p:stCondLst>
                                  <p:childTnLst>
                                    <p:animEffect transition="out" filter="box(in)">
                                      <p:cBhvr>
                                        <p:cTn id="106" dur="500"/>
                                        <p:tgtEl>
                                          <p:spTgt spid="29"/>
                                        </p:tgtEl>
                                      </p:cBhvr>
                                    </p:animEffect>
                                    <p:set>
                                      <p:cBhvr>
                                        <p:cTn id="107" dur="1" fill="hold">
                                          <p:stCondLst>
                                            <p:cond delay="499"/>
                                          </p:stCondLst>
                                        </p:cTn>
                                        <p:tgtEl>
                                          <p:spTgt spid="29"/>
                                        </p:tgtEl>
                                        <p:attrNameLst>
                                          <p:attrName>style.visibility</p:attrName>
                                        </p:attrNameLst>
                                      </p:cBhvr>
                                      <p:to>
                                        <p:strVal val="hidden"/>
                                      </p:to>
                                    </p:set>
                                  </p:childTnLst>
                                </p:cTn>
                              </p:par>
                            </p:childTnLst>
                          </p:cTn>
                        </p:par>
                        <p:par>
                          <p:cTn id="108" fill="hold">
                            <p:stCondLst>
                              <p:cond delay="7900"/>
                            </p:stCondLst>
                            <p:childTnLst>
                              <p:par>
                                <p:cTn id="109" presetID="6" presetClass="entr" presetSubtype="32" fill="hold" grpId="0" nodeType="afterEffect">
                                  <p:stCondLst>
                                    <p:cond delay="0"/>
                                  </p:stCondLst>
                                  <p:childTnLst>
                                    <p:set>
                                      <p:cBhvr>
                                        <p:cTn id="110" dur="1" fill="hold">
                                          <p:stCondLst>
                                            <p:cond delay="0"/>
                                          </p:stCondLst>
                                        </p:cTn>
                                        <p:tgtEl>
                                          <p:spTgt spid="33"/>
                                        </p:tgtEl>
                                        <p:attrNameLst>
                                          <p:attrName>style.visibility</p:attrName>
                                        </p:attrNameLst>
                                      </p:cBhvr>
                                      <p:to>
                                        <p:strVal val="visible"/>
                                      </p:to>
                                    </p:set>
                                    <p:animEffect transition="in" filter="circle(out)">
                                      <p:cBhvr>
                                        <p:cTn id="111" dur="500"/>
                                        <p:tgtEl>
                                          <p:spTgt spid="33"/>
                                        </p:tgtEl>
                                      </p:cBhvr>
                                    </p:animEffect>
                                  </p:childTnLst>
                                  <p:subTnLst>
                                    <p:audio>
                                      <p:cMediaNode>
                                        <p:cTn display="0" masterRel="sameClick">
                                          <p:stCondLst>
                                            <p:cond evt="begin" delay="0">
                                              <p:tn val="109"/>
                                            </p:cond>
                                          </p:stCondLst>
                                          <p:endCondLst>
                                            <p:cond evt="onStopAudio" delay="0">
                                              <p:tgtEl>
                                                <p:sldTgt/>
                                              </p:tgtEl>
                                            </p:cond>
                                          </p:endCondLst>
                                        </p:cTn>
                                        <p:tgtEl>
                                          <p:sndTgt r:embed="rId3" name="tada.wav"/>
                                        </p:tgtEl>
                                      </p:cMediaNode>
                                    </p:audio>
                                  </p:subTnLst>
                                </p:cTn>
                              </p:par>
                              <p:par>
                                <p:cTn id="112" presetID="4" presetClass="exit" presetSubtype="16" fill="hold" grpId="1" nodeType="withEffect">
                                  <p:stCondLst>
                                    <p:cond delay="0"/>
                                  </p:stCondLst>
                                  <p:childTnLst>
                                    <p:animEffect transition="out" filter="box(in)">
                                      <p:cBhvr>
                                        <p:cTn id="113" dur="500"/>
                                        <p:tgtEl>
                                          <p:spTgt spid="33"/>
                                        </p:tgtEl>
                                      </p:cBhvr>
                                    </p:animEffect>
                                    <p:set>
                                      <p:cBhvr>
                                        <p:cTn id="114" dur="1" fill="hold">
                                          <p:stCondLst>
                                            <p:cond delay="499"/>
                                          </p:stCondLst>
                                        </p:cTn>
                                        <p:tgtEl>
                                          <p:spTgt spid="3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5" restart="whenNotActive" fill="hold" evtFilter="cancelBubble" nodeType="interactiveSeq">
                <p:stCondLst>
                  <p:cond evt="onClick" delay="0">
                    <p:tgtEl>
                      <p:spTgt spid="14"/>
                    </p:tgtEl>
                  </p:cond>
                </p:stCondLst>
                <p:endSync evt="end" delay="0">
                  <p:rtn val="all"/>
                </p:endSync>
                <p:childTnLst>
                  <p:par>
                    <p:cTn id="116" fill="hold">
                      <p:stCondLst>
                        <p:cond delay="0"/>
                      </p:stCondLst>
                      <p:childTnLst>
                        <p:par>
                          <p:cTn id="117" fill="hold">
                            <p:stCondLst>
                              <p:cond delay="0"/>
                            </p:stCondLst>
                            <p:childTnLst>
                              <p:par>
                                <p:cTn id="118" presetID="1" presetClass="emph" presetSubtype="2" fill="hold" nodeType="clickEffect">
                                  <p:stCondLst>
                                    <p:cond delay="0"/>
                                  </p:stCondLst>
                                  <p:childTnLst>
                                    <p:animClr clrSpc="rgb" dir="cw">
                                      <p:cBhvr>
                                        <p:cTn id="119" dur="2000" fill="hold"/>
                                        <p:tgtEl>
                                          <p:spTgt spid="7"/>
                                        </p:tgtEl>
                                        <p:attrNameLst>
                                          <p:attrName>fillcolor</p:attrName>
                                        </p:attrNameLst>
                                      </p:cBhvr>
                                      <p:to>
                                        <a:srgbClr val="3399FF"/>
                                      </p:to>
                                    </p:animClr>
                                    <p:set>
                                      <p:cBhvr>
                                        <p:cTn id="120" dur="2000" fill="hold"/>
                                        <p:tgtEl>
                                          <p:spTgt spid="7"/>
                                        </p:tgtEl>
                                        <p:attrNameLst>
                                          <p:attrName>fill.type</p:attrName>
                                        </p:attrNameLst>
                                      </p:cBhvr>
                                      <p:to>
                                        <p:strVal val="solid"/>
                                      </p:to>
                                    </p:set>
                                    <p:set>
                                      <p:cBhvr>
                                        <p:cTn id="121" dur="2000" fill="hold"/>
                                        <p:tgtEl>
                                          <p:spTgt spid="7"/>
                                        </p:tgtEl>
                                        <p:attrNameLst>
                                          <p:attrName>fill.on</p:attrName>
                                        </p:attrNameLst>
                                      </p:cBhvr>
                                      <p:to>
                                        <p:strVal val="true"/>
                                      </p:to>
                                    </p:set>
                                  </p:childTnLst>
                                  <p:subTnLst>
                                    <p:audio>
                                      <p:cMediaNode>
                                        <p:cTn display="0" masterRel="sameClick">
                                          <p:stCondLst>
                                            <p:cond evt="begin" delay="0">
                                              <p:tn val="118"/>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14"/>
                  </p:tgtEl>
                </p:cond>
              </p:nextCondLst>
            </p:seq>
            <p:seq concurrent="1" nextAc="seek">
              <p:cTn id="122" restart="whenNotActive" fill="hold" evtFilter="cancelBubble" nodeType="interactiveSeq">
                <p:stCondLst>
                  <p:cond evt="onClick" delay="0">
                    <p:tgtEl>
                      <p:spTgt spid="17"/>
                    </p:tgtEl>
                  </p:cond>
                </p:stCondLst>
                <p:endSync evt="end" delay="0">
                  <p:rtn val="all"/>
                </p:endSync>
                <p:childTnLst>
                  <p:par>
                    <p:cTn id="123" fill="hold">
                      <p:stCondLst>
                        <p:cond delay="0"/>
                      </p:stCondLst>
                      <p:childTnLst>
                        <p:par>
                          <p:cTn id="124" fill="hold">
                            <p:stCondLst>
                              <p:cond delay="0"/>
                            </p:stCondLst>
                            <p:childTnLst>
                              <p:par>
                                <p:cTn id="125" presetID="1" presetClass="emph" presetSubtype="2" fill="hold" nodeType="clickEffect">
                                  <p:stCondLst>
                                    <p:cond delay="0"/>
                                  </p:stCondLst>
                                  <p:childTnLst>
                                    <p:animClr clrSpc="rgb" dir="cw">
                                      <p:cBhvr>
                                        <p:cTn id="126" dur="2000" fill="hold"/>
                                        <p:tgtEl>
                                          <p:spTgt spid="12"/>
                                        </p:tgtEl>
                                        <p:attrNameLst>
                                          <p:attrName>fillcolor</p:attrName>
                                        </p:attrNameLst>
                                      </p:cBhvr>
                                      <p:to>
                                        <a:schemeClr val="accent2"/>
                                      </p:to>
                                    </p:animClr>
                                    <p:set>
                                      <p:cBhvr>
                                        <p:cTn id="127" dur="2000" fill="hold"/>
                                        <p:tgtEl>
                                          <p:spTgt spid="12"/>
                                        </p:tgtEl>
                                        <p:attrNameLst>
                                          <p:attrName>fill.type</p:attrName>
                                        </p:attrNameLst>
                                      </p:cBhvr>
                                      <p:to>
                                        <p:strVal val="solid"/>
                                      </p:to>
                                    </p:set>
                                    <p:set>
                                      <p:cBhvr>
                                        <p:cTn id="128" dur="2000" fill="hold"/>
                                        <p:tgtEl>
                                          <p:spTgt spid="12"/>
                                        </p:tgtEl>
                                        <p:attrNameLst>
                                          <p:attrName>fill.on</p:attrName>
                                        </p:attrNameLst>
                                      </p:cBhvr>
                                      <p:to>
                                        <p:strVal val="true"/>
                                      </p:to>
                                    </p:set>
                                  </p:childTnLst>
                                  <p:subTnLst>
                                    <p:audio>
                                      <p:cMediaNode>
                                        <p:cTn display="0" masterRel="sameClick">
                                          <p:stCondLst>
                                            <p:cond evt="begin" delay="0">
                                              <p:tn val="125"/>
                                            </p:cond>
                                          </p:stCondLst>
                                          <p:endCondLst>
                                            <p:cond evt="onStopAudio" delay="0">
                                              <p:tgtEl>
                                                <p:sldTgt/>
                                              </p:tgtEl>
                                            </p:cond>
                                          </p:endCondLst>
                                        </p:cTn>
                                        <p:tgtEl>
                                          <p:sndTgt r:embed="rId5" name="sai-1.wav"/>
                                        </p:tgtEl>
                                      </p:cMediaNode>
                                    </p:audio>
                                  </p:subTnLst>
                                </p:cTn>
                              </p:par>
                            </p:childTnLst>
                          </p:cTn>
                        </p:par>
                      </p:childTnLst>
                    </p:cTn>
                  </p:par>
                </p:childTnLst>
              </p:cTn>
              <p:nextCondLst>
                <p:cond evt="onClick" delay="0">
                  <p:tgtEl>
                    <p:spTgt spid="17"/>
                  </p:tgtEl>
                </p:cond>
              </p:nextCondLst>
            </p:seq>
            <p:seq concurrent="1" nextAc="seek">
              <p:cTn id="129" restart="whenNotActive" fill="hold" evtFilter="cancelBubble" nodeType="interactiveSeq">
                <p:stCondLst>
                  <p:cond evt="onClick" delay="0">
                    <p:tgtEl>
                      <p:spTgt spid="15"/>
                    </p:tgtEl>
                  </p:cond>
                </p:stCondLst>
                <p:endSync evt="end" delay="0">
                  <p:rtn val="all"/>
                </p:endSync>
                <p:childTnLst>
                  <p:par>
                    <p:cTn id="130" fill="hold">
                      <p:stCondLst>
                        <p:cond delay="0"/>
                      </p:stCondLst>
                      <p:childTnLst>
                        <p:par>
                          <p:cTn id="131" fill="hold">
                            <p:stCondLst>
                              <p:cond delay="0"/>
                            </p:stCondLst>
                            <p:childTnLst>
                              <p:par>
                                <p:cTn id="132" presetID="1" presetClass="emph" presetSubtype="2" fill="hold" nodeType="clickEffect">
                                  <p:stCondLst>
                                    <p:cond delay="0"/>
                                  </p:stCondLst>
                                  <p:childTnLst>
                                    <p:animClr clrSpc="rgb" dir="cw">
                                      <p:cBhvr>
                                        <p:cTn id="133" dur="2000" fill="hold"/>
                                        <p:tgtEl>
                                          <p:spTgt spid="13"/>
                                        </p:tgtEl>
                                        <p:attrNameLst>
                                          <p:attrName>fillcolor</p:attrName>
                                        </p:attrNameLst>
                                      </p:cBhvr>
                                      <p:to>
                                        <a:schemeClr val="accent2"/>
                                      </p:to>
                                    </p:animClr>
                                    <p:set>
                                      <p:cBhvr>
                                        <p:cTn id="134" dur="2000" fill="hold"/>
                                        <p:tgtEl>
                                          <p:spTgt spid="13"/>
                                        </p:tgtEl>
                                        <p:attrNameLst>
                                          <p:attrName>fill.type</p:attrName>
                                        </p:attrNameLst>
                                      </p:cBhvr>
                                      <p:to>
                                        <p:strVal val="solid"/>
                                      </p:to>
                                    </p:set>
                                    <p:set>
                                      <p:cBhvr>
                                        <p:cTn id="135" dur="2000" fill="hold"/>
                                        <p:tgtEl>
                                          <p:spTgt spid="13"/>
                                        </p:tgtEl>
                                        <p:attrNameLst>
                                          <p:attrName>fill.on</p:attrName>
                                        </p:attrNameLst>
                                      </p:cBhvr>
                                      <p:to>
                                        <p:strVal val="true"/>
                                      </p:to>
                                    </p:set>
                                  </p:childTnLst>
                                  <p:subTnLst>
                                    <p:audio>
                                      <p:cMediaNode>
                                        <p:cTn display="0" masterRel="sameClick">
                                          <p:stCondLst>
                                            <p:cond evt="begin" delay="0">
                                              <p:tn val="132"/>
                                            </p:cond>
                                          </p:stCondLst>
                                          <p:endCondLst>
                                            <p:cond evt="onStopAudio" delay="0">
                                              <p:tgtEl>
                                                <p:sldTgt/>
                                              </p:tgtEl>
                                            </p:cond>
                                          </p:endCondLst>
                                        </p:cTn>
                                        <p:tgtEl>
                                          <p:sndTgt r:embed="rId5" name="sai-1.wav"/>
                                        </p:tgtEl>
                                      </p:cMediaNode>
                                    </p:audio>
                                  </p:subTnLst>
                                </p:cTn>
                              </p:par>
                            </p:childTnLst>
                          </p:cTn>
                        </p:par>
                      </p:childTnLst>
                    </p:cTn>
                  </p:par>
                </p:childTnLst>
              </p:cTn>
              <p:nextCondLst>
                <p:cond evt="onClick" delay="0">
                  <p:tgtEl>
                    <p:spTgt spid="15"/>
                  </p:tgtEl>
                </p:cond>
              </p:nextCondLst>
            </p:seq>
          </p:childTnLst>
        </p:cTn>
      </p:par>
    </p:tnLst>
    <p:bldLst>
      <p:bldP spid="5" grpId="0"/>
      <p:bldP spid="7" grpId="0" animBg="1"/>
      <p:bldP spid="12" grpId="0" animBg="1"/>
      <p:bldP spid="13" grpId="0" animBg="1"/>
      <p:bldP spid="14" grpId="0"/>
      <p:bldP spid="15" grpId="0"/>
      <p:bldP spid="17" grpId="0"/>
      <p:bldP spid="30" grpId="0"/>
      <p:bldP spid="31" grpId="0"/>
      <p:bldP spid="32" grpId="0"/>
      <p:bldP spid="21" grpId="0" animBg="1"/>
      <p:bldP spid="21" grpId="1" animBg="1"/>
      <p:bldP spid="21" grpId="2" animBg="1"/>
      <p:bldP spid="22" grpId="0" animBg="1"/>
      <p:bldP spid="22" grpId="1" animBg="1"/>
      <p:bldP spid="22" grpId="2" animBg="1"/>
      <p:bldP spid="26" grpId="0" animBg="1"/>
      <p:bldP spid="26" grpId="1" animBg="1"/>
      <p:bldP spid="26" grpId="2" animBg="1"/>
      <p:bldP spid="28" grpId="0" animBg="1"/>
      <p:bldP spid="28" grpId="1" animBg="1"/>
      <p:bldP spid="28" grpId="2" animBg="1"/>
      <p:bldP spid="29" grpId="0" animBg="1"/>
      <p:bldP spid="29" grpId="1" animBg="1"/>
      <p:bldP spid="29" grpId="2" animBg="1"/>
      <p:bldP spid="33" grpId="0" animBg="1"/>
      <p:bldP spid="33"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pic>
        <p:nvPicPr>
          <p:cNvPr id="5" name="Picture 4" descr="560ec1f238fa36f16d98f82a4df1b695.png"/>
          <p:cNvPicPr>
            <a:picLocks noChangeAspect="1"/>
          </p:cNvPicPr>
          <p:nvPr/>
        </p:nvPicPr>
        <p:blipFill>
          <a:blip r:embed="rId3" cstate="print"/>
          <a:stretch>
            <a:fillRect/>
          </a:stretch>
        </p:blipFill>
        <p:spPr>
          <a:xfrm flipH="1">
            <a:off x="210848" y="3676650"/>
            <a:ext cx="2057400" cy="2436244"/>
          </a:xfrm>
          <a:prstGeom prst="rect">
            <a:avLst/>
          </a:prstGeom>
        </p:spPr>
      </p:pic>
      <p:pic>
        <p:nvPicPr>
          <p:cNvPr id="6" name="Picture 5" descr="07bd8c3cac6524c1da824b5c116ad819.png"/>
          <p:cNvPicPr>
            <a:picLocks noChangeAspect="1"/>
          </p:cNvPicPr>
          <p:nvPr/>
        </p:nvPicPr>
        <p:blipFill>
          <a:blip r:embed="rId4" cstate="print"/>
          <a:stretch>
            <a:fillRect/>
          </a:stretch>
        </p:blipFill>
        <p:spPr>
          <a:xfrm flipH="1">
            <a:off x="5791200" y="3181172"/>
            <a:ext cx="3124200" cy="2438400"/>
          </a:xfrm>
          <a:prstGeom prst="rect">
            <a:avLst/>
          </a:prstGeom>
        </p:spPr>
      </p:pic>
      <p:sp>
        <p:nvSpPr>
          <p:cNvPr id="8" name="Cloud 7">
            <a:hlinkClick r:id="rId5" action="ppaction://hlinksldjump"/>
          </p:cNvPr>
          <p:cNvSpPr/>
          <p:nvPr/>
        </p:nvSpPr>
        <p:spPr>
          <a:xfrm>
            <a:off x="1066801" y="378385"/>
            <a:ext cx="6705600" cy="3845318"/>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latin typeface="Times New Roman" pitchFamily="18" charset="0"/>
              <a:cs typeface="Times New Roman" pitchFamily="18" charset="0"/>
            </a:endParaRPr>
          </a:p>
        </p:txBody>
      </p:sp>
      <p:sp>
        <p:nvSpPr>
          <p:cNvPr id="9" name="Oval 8"/>
          <p:cNvSpPr/>
          <p:nvPr/>
        </p:nvSpPr>
        <p:spPr>
          <a:xfrm>
            <a:off x="2068139" y="4223703"/>
            <a:ext cx="439882" cy="225984"/>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0" name="Oval 9"/>
          <p:cNvSpPr/>
          <p:nvPr/>
        </p:nvSpPr>
        <p:spPr>
          <a:xfrm>
            <a:off x="2508021" y="3542291"/>
            <a:ext cx="439882" cy="300412"/>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Rectangle 1"/>
          <p:cNvSpPr/>
          <p:nvPr/>
        </p:nvSpPr>
        <p:spPr>
          <a:xfrm>
            <a:off x="2055846" y="1664048"/>
            <a:ext cx="4727513" cy="707886"/>
          </a:xfrm>
          <a:prstGeom prst="rect">
            <a:avLst/>
          </a:prstGeom>
        </p:spPr>
        <p:txBody>
          <a:bodyPr wrap="square">
            <a:spAutoFit/>
          </a:bodyPr>
          <a:lstStyle/>
          <a:p>
            <a:pPr algn="ctr"/>
            <a:r>
              <a:rPr lang="en-US" sz="4000" b="1" dirty="0">
                <a:solidFill>
                  <a:srgbClr val="FF0000"/>
                </a:solidFill>
                <a:latin typeface="Times New Roman" pitchFamily="18" charset="0"/>
                <a:cs typeface="Times New Roman" pitchFamily="18" charset="0"/>
              </a:rPr>
              <a:t>GIÚP ONG VỀ TỔ</a:t>
            </a:r>
          </a:p>
        </p:txBody>
      </p:sp>
      <p:sp>
        <p:nvSpPr>
          <p:cNvPr id="3" name="TextBox 2"/>
          <p:cNvSpPr txBox="1"/>
          <p:nvPr/>
        </p:nvSpPr>
        <p:spPr>
          <a:xfrm>
            <a:off x="1524000" y="780517"/>
            <a:ext cx="6071062" cy="2862322"/>
          </a:xfrm>
          <a:prstGeom prst="rect">
            <a:avLst/>
          </a:prstGeom>
          <a:noFill/>
        </p:spPr>
        <p:txBody>
          <a:bodyPr wrap="square" rtlCol="0">
            <a:spAutoFit/>
          </a:bodyPr>
          <a:lstStyle/>
          <a:p>
            <a:r>
              <a:rPr lang="en-US" sz="3000" dirty="0">
                <a:latin typeface="Times New Roman" panose="02020603050405020304" pitchFamily="18" charset="0"/>
                <a:cs typeface="Times New Roman" panose="02020603050405020304" pitchFamily="18" charset="0"/>
              </a:rPr>
              <a:t>     </a:t>
            </a:r>
            <a:r>
              <a:rPr lang="en-US" sz="3000" b="1" dirty="0" err="1">
                <a:solidFill>
                  <a:schemeClr val="tx2">
                    <a:lumMod val="75000"/>
                  </a:schemeClr>
                </a:solidFill>
                <a:latin typeface="Times New Roman" panose="02020603050405020304" pitchFamily="18" charset="0"/>
                <a:cs typeface="Times New Roman" panose="02020603050405020304" pitchFamily="18" charset="0"/>
              </a:rPr>
              <a:t>Luật</a:t>
            </a:r>
            <a:r>
              <a:rPr lang="en-US" sz="3000" b="1" dirty="0">
                <a:solidFill>
                  <a:schemeClr val="tx2">
                    <a:lumMod val="75000"/>
                  </a:schemeClr>
                </a:solidFill>
                <a:latin typeface="Times New Roman" panose="02020603050405020304" pitchFamily="18" charset="0"/>
                <a:cs typeface="Times New Roman" panose="02020603050405020304" pitchFamily="18" charset="0"/>
              </a:rPr>
              <a:t> </a:t>
            </a:r>
            <a:r>
              <a:rPr lang="en-US" sz="3000" b="1" dirty="0" err="1">
                <a:solidFill>
                  <a:schemeClr val="tx2">
                    <a:lumMod val="75000"/>
                  </a:schemeClr>
                </a:solidFill>
                <a:latin typeface="Times New Roman" panose="02020603050405020304" pitchFamily="18" charset="0"/>
                <a:cs typeface="Times New Roman" panose="02020603050405020304" pitchFamily="18" charset="0"/>
              </a:rPr>
              <a:t>chơi</a:t>
            </a:r>
            <a:r>
              <a:rPr lang="en-US" sz="3000" b="1" dirty="0">
                <a:solidFill>
                  <a:schemeClr val="tx2">
                    <a:lumMod val="75000"/>
                  </a:schemeClr>
                </a:solidFill>
                <a:latin typeface="Times New Roman" panose="02020603050405020304" pitchFamily="18" charset="0"/>
                <a:cs typeface="Times New Roman" panose="02020603050405020304" pitchFamily="18" charset="0"/>
              </a:rPr>
              <a:t>: </a:t>
            </a:r>
            <a:r>
              <a:rPr lang="en-US" sz="3000" dirty="0" err="1">
                <a:solidFill>
                  <a:schemeClr val="tx2">
                    <a:lumMod val="75000"/>
                  </a:schemeClr>
                </a:solidFill>
                <a:latin typeface="Times New Roman" panose="02020603050405020304" pitchFamily="18" charset="0"/>
                <a:cs typeface="Times New Roman" panose="02020603050405020304" pitchFamily="18" charset="0"/>
              </a:rPr>
              <a:t>Có</a:t>
            </a:r>
            <a:r>
              <a:rPr lang="en-US" sz="3000" dirty="0">
                <a:solidFill>
                  <a:schemeClr val="tx2">
                    <a:lumMod val="75000"/>
                  </a:schemeClr>
                </a:solidFill>
                <a:latin typeface="Times New Roman" panose="02020603050405020304" pitchFamily="18" charset="0"/>
                <a:cs typeface="Times New Roman" panose="02020603050405020304" pitchFamily="18" charset="0"/>
              </a:rPr>
              <a:t> 3 </a:t>
            </a:r>
            <a:r>
              <a:rPr lang="en-US" sz="3000" dirty="0" err="1">
                <a:solidFill>
                  <a:schemeClr val="tx2">
                    <a:lumMod val="75000"/>
                  </a:schemeClr>
                </a:solidFill>
                <a:latin typeface="Times New Roman" panose="02020603050405020304" pitchFamily="18" charset="0"/>
                <a:cs typeface="Times New Roman" panose="02020603050405020304" pitchFamily="18" charset="0"/>
              </a:rPr>
              <a:t>chú</a:t>
            </a:r>
            <a:r>
              <a:rPr lang="en-US" sz="3000" dirty="0">
                <a:solidFill>
                  <a:schemeClr val="tx2">
                    <a:lumMod val="75000"/>
                  </a:schemeClr>
                </a:solidFill>
                <a:latin typeface="Times New Roman" panose="02020603050405020304" pitchFamily="18" charset="0"/>
                <a:cs typeface="Times New Roman" panose="02020603050405020304" pitchFamily="18" charset="0"/>
              </a:rPr>
              <a:t> </a:t>
            </a:r>
            <a:r>
              <a:rPr lang="en-US" sz="3000" dirty="0" err="1">
                <a:solidFill>
                  <a:schemeClr val="tx2">
                    <a:lumMod val="75000"/>
                  </a:schemeClr>
                </a:solidFill>
                <a:latin typeface="Times New Roman" panose="02020603050405020304" pitchFamily="18" charset="0"/>
                <a:cs typeface="Times New Roman" panose="02020603050405020304" pitchFamily="18" charset="0"/>
              </a:rPr>
              <a:t>ong</a:t>
            </a:r>
            <a:r>
              <a:rPr lang="en-US" sz="3000" dirty="0">
                <a:solidFill>
                  <a:schemeClr val="tx2">
                    <a:lumMod val="75000"/>
                  </a:schemeClr>
                </a:solidFill>
                <a:latin typeface="Times New Roman" panose="02020603050405020304" pitchFamily="18" charset="0"/>
                <a:cs typeface="Times New Roman" panose="02020603050405020304" pitchFamily="18" charset="0"/>
              </a:rPr>
              <a:t> </a:t>
            </a:r>
            <a:r>
              <a:rPr lang="en-US" sz="3000" dirty="0" err="1">
                <a:solidFill>
                  <a:schemeClr val="tx2">
                    <a:lumMod val="75000"/>
                  </a:schemeClr>
                </a:solidFill>
                <a:latin typeface="Times New Roman" panose="02020603050405020304" pitchFamily="18" charset="0"/>
                <a:cs typeface="Times New Roman" panose="02020603050405020304" pitchFamily="18" charset="0"/>
              </a:rPr>
              <a:t>chưa</a:t>
            </a:r>
            <a:r>
              <a:rPr lang="en-US" sz="3000" dirty="0">
                <a:solidFill>
                  <a:schemeClr val="tx2">
                    <a:lumMod val="75000"/>
                  </a:schemeClr>
                </a:solidFill>
                <a:latin typeface="Times New Roman" panose="02020603050405020304" pitchFamily="18" charset="0"/>
                <a:cs typeface="Times New Roman" panose="02020603050405020304" pitchFamily="18" charset="0"/>
              </a:rPr>
              <a:t> </a:t>
            </a:r>
            <a:r>
              <a:rPr lang="en-US" sz="3000" dirty="0" err="1">
                <a:solidFill>
                  <a:schemeClr val="tx2">
                    <a:lumMod val="75000"/>
                  </a:schemeClr>
                </a:solidFill>
                <a:latin typeface="Times New Roman" panose="02020603050405020304" pitchFamily="18" charset="0"/>
                <a:cs typeface="Times New Roman" panose="02020603050405020304" pitchFamily="18" charset="0"/>
              </a:rPr>
              <a:t>biết</a:t>
            </a:r>
            <a:r>
              <a:rPr lang="en-US" sz="3000" dirty="0">
                <a:solidFill>
                  <a:schemeClr val="tx2">
                    <a:lumMod val="75000"/>
                  </a:schemeClr>
                </a:solidFill>
                <a:latin typeface="Times New Roman" panose="02020603050405020304" pitchFamily="18" charset="0"/>
                <a:cs typeface="Times New Roman" panose="02020603050405020304" pitchFamily="18" charset="0"/>
              </a:rPr>
              <a:t> </a:t>
            </a:r>
            <a:r>
              <a:rPr lang="en-US" sz="3000" dirty="0" err="1">
                <a:solidFill>
                  <a:schemeClr val="tx2">
                    <a:lumMod val="75000"/>
                  </a:schemeClr>
                </a:solidFill>
                <a:latin typeface="Times New Roman" panose="02020603050405020304" pitchFamily="18" charset="0"/>
                <a:cs typeface="Times New Roman" panose="02020603050405020304" pitchFamily="18" charset="0"/>
              </a:rPr>
              <a:t>đường</a:t>
            </a:r>
            <a:r>
              <a:rPr lang="en-US" sz="3000" dirty="0">
                <a:solidFill>
                  <a:schemeClr val="tx2">
                    <a:lumMod val="75000"/>
                  </a:schemeClr>
                </a:solidFill>
                <a:latin typeface="Times New Roman" panose="02020603050405020304" pitchFamily="18" charset="0"/>
                <a:cs typeface="Times New Roman" panose="02020603050405020304" pitchFamily="18" charset="0"/>
              </a:rPr>
              <a:t> </a:t>
            </a:r>
            <a:r>
              <a:rPr lang="en-US" sz="3000" dirty="0" err="1">
                <a:solidFill>
                  <a:schemeClr val="tx2">
                    <a:lumMod val="75000"/>
                  </a:schemeClr>
                </a:solidFill>
                <a:latin typeface="Times New Roman" panose="02020603050405020304" pitchFamily="18" charset="0"/>
                <a:cs typeface="Times New Roman" panose="02020603050405020304" pitchFamily="18" charset="0"/>
              </a:rPr>
              <a:t>về</a:t>
            </a:r>
            <a:r>
              <a:rPr lang="en-US" sz="3000" dirty="0">
                <a:solidFill>
                  <a:schemeClr val="tx2">
                    <a:lumMod val="75000"/>
                  </a:schemeClr>
                </a:solidFill>
                <a:latin typeface="Times New Roman" panose="02020603050405020304" pitchFamily="18" charset="0"/>
                <a:cs typeface="Times New Roman" panose="02020603050405020304" pitchFamily="18" charset="0"/>
              </a:rPr>
              <a:t> </a:t>
            </a:r>
            <a:r>
              <a:rPr lang="en-US" sz="3000" dirty="0" err="1">
                <a:solidFill>
                  <a:schemeClr val="tx2">
                    <a:lumMod val="75000"/>
                  </a:schemeClr>
                </a:solidFill>
                <a:latin typeface="Times New Roman" panose="02020603050405020304" pitchFamily="18" charset="0"/>
                <a:cs typeface="Times New Roman" panose="02020603050405020304" pitchFamily="18" charset="0"/>
              </a:rPr>
              <a:t>tổ</a:t>
            </a:r>
            <a:r>
              <a:rPr lang="en-US" sz="3000" dirty="0">
                <a:solidFill>
                  <a:schemeClr val="tx2">
                    <a:lumMod val="75000"/>
                  </a:schemeClr>
                </a:solidFill>
                <a:latin typeface="Times New Roman" panose="02020603050405020304" pitchFamily="18" charset="0"/>
                <a:cs typeface="Times New Roman" panose="02020603050405020304" pitchFamily="18" charset="0"/>
              </a:rPr>
              <a:t>, </a:t>
            </a:r>
            <a:r>
              <a:rPr lang="en-US" sz="3000" dirty="0" err="1">
                <a:solidFill>
                  <a:schemeClr val="tx2">
                    <a:lumMod val="75000"/>
                  </a:schemeClr>
                </a:solidFill>
                <a:latin typeface="Times New Roman" panose="02020603050405020304" pitchFamily="18" charset="0"/>
                <a:cs typeface="Times New Roman" panose="02020603050405020304" pitchFamily="18" charset="0"/>
              </a:rPr>
              <a:t>các</a:t>
            </a:r>
            <a:r>
              <a:rPr lang="en-US" sz="3000" dirty="0">
                <a:solidFill>
                  <a:schemeClr val="tx2">
                    <a:lumMod val="75000"/>
                  </a:schemeClr>
                </a:solidFill>
                <a:latin typeface="Times New Roman" panose="02020603050405020304" pitchFamily="18" charset="0"/>
                <a:cs typeface="Times New Roman" panose="02020603050405020304" pitchFamily="18" charset="0"/>
              </a:rPr>
              <a:t> </a:t>
            </a:r>
            <a:r>
              <a:rPr lang="en-US" sz="3000" dirty="0" err="1">
                <a:solidFill>
                  <a:schemeClr val="tx2">
                    <a:lumMod val="75000"/>
                  </a:schemeClr>
                </a:solidFill>
                <a:latin typeface="Times New Roman" panose="02020603050405020304" pitchFamily="18" charset="0"/>
                <a:cs typeface="Times New Roman" panose="02020603050405020304" pitchFamily="18" charset="0"/>
              </a:rPr>
              <a:t>em</a:t>
            </a:r>
            <a:r>
              <a:rPr lang="en-US" sz="3000" dirty="0">
                <a:solidFill>
                  <a:schemeClr val="tx2">
                    <a:lumMod val="75000"/>
                  </a:schemeClr>
                </a:solidFill>
                <a:latin typeface="Times New Roman" panose="02020603050405020304" pitchFamily="18" charset="0"/>
                <a:cs typeface="Times New Roman" panose="02020603050405020304" pitchFamily="18" charset="0"/>
              </a:rPr>
              <a:t> </a:t>
            </a:r>
            <a:r>
              <a:rPr lang="en-US" sz="3000" dirty="0" err="1">
                <a:solidFill>
                  <a:schemeClr val="tx2">
                    <a:lumMod val="75000"/>
                  </a:schemeClr>
                </a:solidFill>
                <a:latin typeface="Times New Roman" panose="02020603050405020304" pitchFamily="18" charset="0"/>
                <a:cs typeface="Times New Roman" panose="02020603050405020304" pitchFamily="18" charset="0"/>
              </a:rPr>
              <a:t>hãy</a:t>
            </a:r>
            <a:r>
              <a:rPr lang="en-US" sz="3000" dirty="0">
                <a:solidFill>
                  <a:schemeClr val="tx2">
                    <a:lumMod val="75000"/>
                  </a:schemeClr>
                </a:solidFill>
                <a:latin typeface="Times New Roman" panose="02020603050405020304" pitchFamily="18" charset="0"/>
                <a:cs typeface="Times New Roman" panose="02020603050405020304" pitchFamily="18" charset="0"/>
              </a:rPr>
              <a:t> </a:t>
            </a:r>
            <a:r>
              <a:rPr lang="en-US" sz="3000" dirty="0" err="1">
                <a:solidFill>
                  <a:schemeClr val="tx2">
                    <a:lumMod val="75000"/>
                  </a:schemeClr>
                </a:solidFill>
                <a:latin typeface="Times New Roman" panose="02020603050405020304" pitchFamily="18" charset="0"/>
                <a:cs typeface="Times New Roman" panose="02020603050405020304" pitchFamily="18" charset="0"/>
              </a:rPr>
              <a:t>giúp</a:t>
            </a:r>
            <a:r>
              <a:rPr lang="en-US" sz="3000" dirty="0">
                <a:solidFill>
                  <a:schemeClr val="tx2">
                    <a:lumMod val="75000"/>
                  </a:schemeClr>
                </a:solidFill>
                <a:latin typeface="Times New Roman" panose="02020603050405020304" pitchFamily="18" charset="0"/>
                <a:cs typeface="Times New Roman" panose="02020603050405020304" pitchFamily="18" charset="0"/>
              </a:rPr>
              <a:t> </a:t>
            </a:r>
            <a:r>
              <a:rPr lang="en-US" sz="3000" dirty="0" err="1">
                <a:solidFill>
                  <a:schemeClr val="tx2">
                    <a:lumMod val="75000"/>
                  </a:schemeClr>
                </a:solidFill>
                <a:latin typeface="Times New Roman" panose="02020603050405020304" pitchFamily="18" charset="0"/>
                <a:cs typeface="Times New Roman" panose="02020603050405020304" pitchFamily="18" charset="0"/>
              </a:rPr>
              <a:t>các</a:t>
            </a:r>
            <a:r>
              <a:rPr lang="en-US" sz="3000" dirty="0">
                <a:solidFill>
                  <a:schemeClr val="tx2">
                    <a:lumMod val="75000"/>
                  </a:schemeClr>
                </a:solidFill>
                <a:latin typeface="Times New Roman" panose="02020603050405020304" pitchFamily="18" charset="0"/>
                <a:cs typeface="Times New Roman" panose="02020603050405020304" pitchFamily="18" charset="0"/>
              </a:rPr>
              <a:t> </a:t>
            </a:r>
            <a:r>
              <a:rPr lang="en-US" sz="3000" dirty="0" err="1">
                <a:solidFill>
                  <a:schemeClr val="tx2">
                    <a:lumMod val="75000"/>
                  </a:schemeClr>
                </a:solidFill>
                <a:latin typeface="Times New Roman" panose="02020603050405020304" pitchFamily="18" charset="0"/>
                <a:cs typeface="Times New Roman" panose="02020603050405020304" pitchFamily="18" charset="0"/>
              </a:rPr>
              <a:t>chú</a:t>
            </a:r>
            <a:r>
              <a:rPr lang="en-US" sz="3000" dirty="0">
                <a:solidFill>
                  <a:schemeClr val="tx2">
                    <a:lumMod val="75000"/>
                  </a:schemeClr>
                </a:solidFill>
                <a:latin typeface="Times New Roman" panose="02020603050405020304" pitchFamily="18" charset="0"/>
                <a:cs typeface="Times New Roman" panose="02020603050405020304" pitchFamily="18" charset="0"/>
              </a:rPr>
              <a:t> </a:t>
            </a:r>
            <a:r>
              <a:rPr lang="en-US" sz="3000" dirty="0" err="1">
                <a:solidFill>
                  <a:schemeClr val="tx2">
                    <a:lumMod val="75000"/>
                  </a:schemeClr>
                </a:solidFill>
                <a:latin typeface="Times New Roman" panose="02020603050405020304" pitchFamily="18" charset="0"/>
                <a:cs typeface="Times New Roman" panose="02020603050405020304" pitchFamily="18" charset="0"/>
              </a:rPr>
              <a:t>ong</a:t>
            </a:r>
            <a:r>
              <a:rPr lang="en-US" sz="3000" dirty="0">
                <a:solidFill>
                  <a:schemeClr val="tx2">
                    <a:lumMod val="75000"/>
                  </a:schemeClr>
                </a:solidFill>
                <a:latin typeface="Times New Roman" panose="02020603050405020304" pitchFamily="18" charset="0"/>
                <a:cs typeface="Times New Roman" panose="02020603050405020304" pitchFamily="18" charset="0"/>
              </a:rPr>
              <a:t> </a:t>
            </a:r>
            <a:r>
              <a:rPr lang="en-US" sz="3000" dirty="0" err="1">
                <a:solidFill>
                  <a:schemeClr val="tx2">
                    <a:lumMod val="75000"/>
                  </a:schemeClr>
                </a:solidFill>
                <a:latin typeface="Times New Roman" panose="02020603050405020304" pitchFamily="18" charset="0"/>
                <a:cs typeface="Times New Roman" panose="02020603050405020304" pitchFamily="18" charset="0"/>
              </a:rPr>
              <a:t>về</a:t>
            </a:r>
            <a:r>
              <a:rPr lang="en-US" sz="3000" dirty="0">
                <a:solidFill>
                  <a:schemeClr val="tx2">
                    <a:lumMod val="75000"/>
                  </a:schemeClr>
                </a:solidFill>
                <a:latin typeface="Times New Roman" panose="02020603050405020304" pitchFamily="18" charset="0"/>
                <a:cs typeface="Times New Roman" panose="02020603050405020304" pitchFamily="18" charset="0"/>
              </a:rPr>
              <a:t> </a:t>
            </a:r>
            <a:r>
              <a:rPr lang="en-US" sz="3000" dirty="0" err="1">
                <a:solidFill>
                  <a:schemeClr val="tx2">
                    <a:lumMod val="75000"/>
                  </a:schemeClr>
                </a:solidFill>
                <a:latin typeface="Times New Roman" panose="02020603050405020304" pitchFamily="18" charset="0"/>
                <a:cs typeface="Times New Roman" panose="02020603050405020304" pitchFamily="18" charset="0"/>
              </a:rPr>
              <a:t>tổ</a:t>
            </a:r>
            <a:r>
              <a:rPr lang="en-US" sz="3000" dirty="0">
                <a:solidFill>
                  <a:schemeClr val="tx2">
                    <a:lumMod val="75000"/>
                  </a:schemeClr>
                </a:solidFill>
                <a:latin typeface="Times New Roman" panose="02020603050405020304" pitchFamily="18" charset="0"/>
                <a:cs typeface="Times New Roman" panose="02020603050405020304" pitchFamily="18" charset="0"/>
              </a:rPr>
              <a:t> </a:t>
            </a:r>
            <a:r>
              <a:rPr lang="en-US" sz="3000" dirty="0" err="1">
                <a:solidFill>
                  <a:schemeClr val="tx2">
                    <a:lumMod val="75000"/>
                  </a:schemeClr>
                </a:solidFill>
                <a:latin typeface="Times New Roman" panose="02020603050405020304" pitchFamily="18" charset="0"/>
                <a:cs typeface="Times New Roman" panose="02020603050405020304" pitchFamily="18" charset="0"/>
              </a:rPr>
              <a:t>bằng</a:t>
            </a:r>
            <a:r>
              <a:rPr lang="en-US" sz="3000" dirty="0">
                <a:solidFill>
                  <a:schemeClr val="tx2">
                    <a:lumMod val="75000"/>
                  </a:schemeClr>
                </a:solidFill>
                <a:latin typeface="Times New Roman" panose="02020603050405020304" pitchFamily="18" charset="0"/>
                <a:cs typeface="Times New Roman" panose="02020603050405020304" pitchFamily="18" charset="0"/>
              </a:rPr>
              <a:t> </a:t>
            </a:r>
            <a:r>
              <a:rPr lang="en-US" sz="3000" dirty="0" err="1">
                <a:solidFill>
                  <a:schemeClr val="tx2">
                    <a:lumMod val="75000"/>
                  </a:schemeClr>
                </a:solidFill>
                <a:latin typeface="Times New Roman" panose="02020603050405020304" pitchFamily="18" charset="0"/>
                <a:cs typeface="Times New Roman" panose="02020603050405020304" pitchFamily="18" charset="0"/>
              </a:rPr>
              <a:t>cách</a:t>
            </a:r>
            <a:r>
              <a:rPr lang="en-US" sz="3000" dirty="0">
                <a:solidFill>
                  <a:schemeClr val="tx2">
                    <a:lumMod val="75000"/>
                  </a:schemeClr>
                </a:solidFill>
                <a:latin typeface="Times New Roman" panose="02020603050405020304" pitchFamily="18" charset="0"/>
                <a:cs typeface="Times New Roman" panose="02020603050405020304" pitchFamily="18" charset="0"/>
              </a:rPr>
              <a:t> </a:t>
            </a:r>
            <a:r>
              <a:rPr lang="en-US" sz="3000" dirty="0" err="1">
                <a:solidFill>
                  <a:schemeClr val="tx2">
                    <a:lumMod val="75000"/>
                  </a:schemeClr>
                </a:solidFill>
                <a:latin typeface="Times New Roman" panose="02020603050405020304" pitchFamily="18" charset="0"/>
                <a:cs typeface="Times New Roman" panose="02020603050405020304" pitchFamily="18" charset="0"/>
              </a:rPr>
              <a:t>chọn</a:t>
            </a:r>
            <a:r>
              <a:rPr lang="en-US" sz="3000" dirty="0">
                <a:solidFill>
                  <a:schemeClr val="tx2">
                    <a:lumMod val="75000"/>
                  </a:schemeClr>
                </a:solidFill>
                <a:latin typeface="Times New Roman" panose="02020603050405020304" pitchFamily="18" charset="0"/>
                <a:cs typeface="Times New Roman" panose="02020603050405020304" pitchFamily="18" charset="0"/>
              </a:rPr>
              <a:t> </a:t>
            </a:r>
            <a:r>
              <a:rPr lang="en-US" sz="3000" dirty="0" err="1">
                <a:solidFill>
                  <a:schemeClr val="tx2">
                    <a:lumMod val="75000"/>
                  </a:schemeClr>
                </a:solidFill>
                <a:latin typeface="Times New Roman" panose="02020603050405020304" pitchFamily="18" charset="0"/>
                <a:cs typeface="Times New Roman" panose="02020603050405020304" pitchFamily="18" charset="0"/>
              </a:rPr>
              <a:t>đáp</a:t>
            </a:r>
            <a:r>
              <a:rPr lang="en-US" sz="3000" dirty="0">
                <a:solidFill>
                  <a:schemeClr val="tx2">
                    <a:lumMod val="75000"/>
                  </a:schemeClr>
                </a:solidFill>
                <a:latin typeface="Times New Roman" panose="02020603050405020304" pitchFamily="18" charset="0"/>
                <a:cs typeface="Times New Roman" panose="02020603050405020304" pitchFamily="18" charset="0"/>
              </a:rPr>
              <a:t> </a:t>
            </a:r>
            <a:r>
              <a:rPr lang="en-US" sz="3000" dirty="0" err="1">
                <a:solidFill>
                  <a:schemeClr val="tx2">
                    <a:lumMod val="75000"/>
                  </a:schemeClr>
                </a:solidFill>
                <a:latin typeface="Times New Roman" panose="02020603050405020304" pitchFamily="18" charset="0"/>
                <a:cs typeface="Times New Roman" panose="02020603050405020304" pitchFamily="18" charset="0"/>
              </a:rPr>
              <a:t>án</a:t>
            </a:r>
            <a:r>
              <a:rPr lang="en-US" sz="3000" dirty="0">
                <a:solidFill>
                  <a:schemeClr val="tx2">
                    <a:lumMod val="75000"/>
                  </a:schemeClr>
                </a:solidFill>
                <a:latin typeface="Times New Roman" panose="02020603050405020304" pitchFamily="18" charset="0"/>
                <a:cs typeface="Times New Roman" panose="02020603050405020304" pitchFamily="18" charset="0"/>
              </a:rPr>
              <a:t> A, B </a:t>
            </a:r>
            <a:r>
              <a:rPr lang="en-US" sz="3000" dirty="0" err="1">
                <a:solidFill>
                  <a:schemeClr val="tx2">
                    <a:lumMod val="75000"/>
                  </a:schemeClr>
                </a:solidFill>
                <a:latin typeface="Times New Roman" panose="02020603050405020304" pitchFamily="18" charset="0"/>
                <a:cs typeface="Times New Roman" panose="02020603050405020304" pitchFamily="18" charset="0"/>
              </a:rPr>
              <a:t>hoặc</a:t>
            </a:r>
            <a:r>
              <a:rPr lang="en-US" sz="3000" dirty="0">
                <a:solidFill>
                  <a:schemeClr val="tx2">
                    <a:lumMod val="75000"/>
                  </a:schemeClr>
                </a:solidFill>
                <a:latin typeface="Times New Roman" panose="02020603050405020304" pitchFamily="18" charset="0"/>
                <a:cs typeface="Times New Roman" panose="02020603050405020304" pitchFamily="18" charset="0"/>
              </a:rPr>
              <a:t> C </a:t>
            </a:r>
            <a:r>
              <a:rPr lang="en-US" sz="3000" dirty="0" err="1">
                <a:solidFill>
                  <a:schemeClr val="tx2">
                    <a:lumMod val="75000"/>
                  </a:schemeClr>
                </a:solidFill>
                <a:latin typeface="Times New Roman" panose="02020603050405020304" pitchFamily="18" charset="0"/>
                <a:cs typeface="Times New Roman" panose="02020603050405020304" pitchFamily="18" charset="0"/>
              </a:rPr>
              <a:t>cho</a:t>
            </a:r>
            <a:r>
              <a:rPr lang="en-US" sz="3000" dirty="0">
                <a:solidFill>
                  <a:schemeClr val="tx2">
                    <a:lumMod val="75000"/>
                  </a:schemeClr>
                </a:solidFill>
                <a:latin typeface="Times New Roman" panose="02020603050405020304" pitchFamily="18" charset="0"/>
                <a:cs typeface="Times New Roman" panose="02020603050405020304" pitchFamily="18" charset="0"/>
              </a:rPr>
              <a:t> </a:t>
            </a:r>
            <a:r>
              <a:rPr lang="en-US" sz="3000" dirty="0" err="1">
                <a:solidFill>
                  <a:schemeClr val="tx2">
                    <a:lumMod val="75000"/>
                  </a:schemeClr>
                </a:solidFill>
                <a:latin typeface="Times New Roman" panose="02020603050405020304" pitchFamily="18" charset="0"/>
                <a:cs typeface="Times New Roman" panose="02020603050405020304" pitchFamily="18" charset="0"/>
              </a:rPr>
              <a:t>các</a:t>
            </a:r>
            <a:r>
              <a:rPr lang="en-US" sz="3000" dirty="0">
                <a:solidFill>
                  <a:schemeClr val="tx2">
                    <a:lumMod val="75000"/>
                  </a:schemeClr>
                </a:solidFill>
                <a:latin typeface="Times New Roman" panose="02020603050405020304" pitchFamily="18" charset="0"/>
                <a:cs typeface="Times New Roman" panose="02020603050405020304" pitchFamily="18" charset="0"/>
              </a:rPr>
              <a:t> </a:t>
            </a:r>
            <a:r>
              <a:rPr lang="en-US" sz="3000" dirty="0" err="1">
                <a:solidFill>
                  <a:schemeClr val="tx2">
                    <a:lumMod val="75000"/>
                  </a:schemeClr>
                </a:solidFill>
                <a:latin typeface="Times New Roman" panose="02020603050405020304" pitchFamily="18" charset="0"/>
                <a:cs typeface="Times New Roman" panose="02020603050405020304" pitchFamily="18" charset="0"/>
              </a:rPr>
              <a:t>câu</a:t>
            </a:r>
            <a:r>
              <a:rPr lang="en-US" sz="3000" dirty="0">
                <a:solidFill>
                  <a:schemeClr val="tx2">
                    <a:lumMod val="75000"/>
                  </a:schemeClr>
                </a:solidFill>
                <a:latin typeface="Times New Roman" panose="02020603050405020304" pitchFamily="18" charset="0"/>
                <a:cs typeface="Times New Roman" panose="02020603050405020304" pitchFamily="18" charset="0"/>
              </a:rPr>
              <a:t> </a:t>
            </a:r>
            <a:r>
              <a:rPr lang="en-US" sz="3000" dirty="0" err="1">
                <a:solidFill>
                  <a:schemeClr val="tx2">
                    <a:lumMod val="75000"/>
                  </a:schemeClr>
                </a:solidFill>
                <a:latin typeface="Times New Roman" panose="02020603050405020304" pitchFamily="18" charset="0"/>
                <a:cs typeface="Times New Roman" panose="02020603050405020304" pitchFamily="18" charset="0"/>
              </a:rPr>
              <a:t>hỏi</a:t>
            </a:r>
            <a:r>
              <a:rPr lang="en-US" sz="3000" dirty="0">
                <a:solidFill>
                  <a:schemeClr val="tx2">
                    <a:lumMod val="75000"/>
                  </a:schemeClr>
                </a:solidFill>
                <a:latin typeface="Times New Roman" panose="02020603050405020304" pitchFamily="18" charset="0"/>
                <a:cs typeface="Times New Roman" panose="02020603050405020304" pitchFamily="18" charset="0"/>
              </a:rPr>
              <a:t> </a:t>
            </a:r>
            <a:r>
              <a:rPr lang="en-US" sz="3000" dirty="0" err="1">
                <a:solidFill>
                  <a:schemeClr val="tx2">
                    <a:lumMod val="75000"/>
                  </a:schemeClr>
                </a:solidFill>
                <a:latin typeface="Times New Roman" panose="02020603050405020304" pitchFamily="18" charset="0"/>
                <a:cs typeface="Times New Roman" panose="02020603050405020304" pitchFamily="18" charset="0"/>
              </a:rPr>
              <a:t>từ</a:t>
            </a:r>
            <a:r>
              <a:rPr lang="en-US" sz="3000" dirty="0">
                <a:solidFill>
                  <a:schemeClr val="tx2">
                    <a:lumMod val="75000"/>
                  </a:schemeClr>
                </a:solidFill>
                <a:latin typeface="Times New Roman" panose="02020603050405020304" pitchFamily="18" charset="0"/>
                <a:cs typeface="Times New Roman" panose="02020603050405020304" pitchFamily="18" charset="0"/>
              </a:rPr>
              <a:t> </a:t>
            </a:r>
            <a:r>
              <a:rPr lang="en-US" sz="3000" dirty="0" err="1">
                <a:solidFill>
                  <a:schemeClr val="tx2">
                    <a:lumMod val="75000"/>
                  </a:schemeClr>
                </a:solidFill>
                <a:latin typeface="Times New Roman" panose="02020603050405020304" pitchFamily="18" charset="0"/>
                <a:cs typeface="Times New Roman" panose="02020603050405020304" pitchFamily="18" charset="0"/>
              </a:rPr>
              <a:t>bông</a:t>
            </a:r>
            <a:r>
              <a:rPr lang="en-US" sz="3000" dirty="0">
                <a:solidFill>
                  <a:schemeClr val="tx2">
                    <a:lumMod val="75000"/>
                  </a:schemeClr>
                </a:solidFill>
                <a:latin typeface="Times New Roman" panose="02020603050405020304" pitchFamily="18" charset="0"/>
                <a:cs typeface="Times New Roman" panose="02020603050405020304" pitchFamily="18" charset="0"/>
              </a:rPr>
              <a:t> </a:t>
            </a:r>
            <a:r>
              <a:rPr lang="en-US" sz="3000" dirty="0" err="1">
                <a:solidFill>
                  <a:schemeClr val="tx2">
                    <a:lumMod val="75000"/>
                  </a:schemeClr>
                </a:solidFill>
                <a:latin typeface="Times New Roman" panose="02020603050405020304" pitchFamily="18" charset="0"/>
                <a:cs typeface="Times New Roman" panose="02020603050405020304" pitchFamily="18" charset="0"/>
              </a:rPr>
              <a:t>hoa</a:t>
            </a:r>
            <a:r>
              <a:rPr lang="en-US" sz="3000" dirty="0">
                <a:solidFill>
                  <a:schemeClr val="tx2">
                    <a:lumMod val="75000"/>
                  </a:schemeClr>
                </a:solidFill>
                <a:latin typeface="Times New Roman" panose="02020603050405020304" pitchFamily="18" charset="0"/>
                <a:cs typeface="Times New Roman" panose="02020603050405020304" pitchFamily="18" charset="0"/>
              </a:rPr>
              <a:t> </a:t>
            </a:r>
            <a:r>
              <a:rPr lang="en-US" sz="3000" dirty="0" err="1">
                <a:solidFill>
                  <a:schemeClr val="tx2">
                    <a:lumMod val="75000"/>
                  </a:schemeClr>
                </a:solidFill>
                <a:latin typeface="Times New Roman" panose="02020603050405020304" pitchFamily="18" charset="0"/>
                <a:cs typeface="Times New Roman" panose="02020603050405020304" pitchFamily="18" charset="0"/>
              </a:rPr>
              <a:t>trên</a:t>
            </a:r>
            <a:r>
              <a:rPr lang="en-US" sz="3000" dirty="0">
                <a:solidFill>
                  <a:schemeClr val="tx2">
                    <a:lumMod val="75000"/>
                  </a:schemeClr>
                </a:solidFill>
                <a:latin typeface="Times New Roman" panose="02020603050405020304" pitchFamily="18" charset="0"/>
                <a:cs typeface="Times New Roman" panose="02020603050405020304" pitchFamily="18" charset="0"/>
              </a:rPr>
              <a:t> </a:t>
            </a:r>
            <a:r>
              <a:rPr lang="en-US" sz="3000" dirty="0" err="1">
                <a:solidFill>
                  <a:schemeClr val="tx2">
                    <a:lumMod val="75000"/>
                  </a:schemeClr>
                </a:solidFill>
                <a:latin typeface="Times New Roman" panose="02020603050405020304" pitchFamily="18" charset="0"/>
                <a:cs typeface="Times New Roman" panose="02020603050405020304" pitchFamily="18" charset="0"/>
              </a:rPr>
              <a:t>bàn</a:t>
            </a:r>
            <a:r>
              <a:rPr lang="en-US" sz="3000" dirty="0">
                <a:solidFill>
                  <a:schemeClr val="tx2">
                    <a:lumMod val="75000"/>
                  </a:schemeClr>
                </a:solidFill>
                <a:latin typeface="Times New Roman" panose="02020603050405020304" pitchFamily="18" charset="0"/>
                <a:cs typeface="Times New Roman" panose="02020603050405020304" pitchFamily="18" charset="0"/>
              </a:rPr>
              <a:t>. </a:t>
            </a:r>
            <a:r>
              <a:rPr lang="en-US" sz="3000" dirty="0" err="1">
                <a:solidFill>
                  <a:schemeClr val="tx2">
                    <a:lumMod val="75000"/>
                  </a:schemeClr>
                </a:solidFill>
                <a:latin typeface="Times New Roman" panose="02020603050405020304" pitchFamily="18" charset="0"/>
                <a:cs typeface="Times New Roman" panose="02020603050405020304" pitchFamily="18" charset="0"/>
              </a:rPr>
              <a:t>Mỗi</a:t>
            </a:r>
            <a:r>
              <a:rPr lang="en-US" sz="3000" dirty="0">
                <a:solidFill>
                  <a:schemeClr val="tx2">
                    <a:lumMod val="75000"/>
                  </a:schemeClr>
                </a:solidFill>
                <a:latin typeface="Times New Roman" panose="02020603050405020304" pitchFamily="18" charset="0"/>
                <a:cs typeface="Times New Roman" panose="02020603050405020304" pitchFamily="18" charset="0"/>
              </a:rPr>
              <a:t> </a:t>
            </a:r>
            <a:r>
              <a:rPr lang="en-US" sz="3000" dirty="0" err="1">
                <a:solidFill>
                  <a:schemeClr val="tx2">
                    <a:lumMod val="75000"/>
                  </a:schemeClr>
                </a:solidFill>
                <a:latin typeface="Times New Roman" panose="02020603050405020304" pitchFamily="18" charset="0"/>
                <a:cs typeface="Times New Roman" panose="02020603050405020304" pitchFamily="18" charset="0"/>
              </a:rPr>
              <a:t>đáp</a:t>
            </a:r>
            <a:r>
              <a:rPr lang="en-US" sz="3000" dirty="0">
                <a:solidFill>
                  <a:schemeClr val="tx2">
                    <a:lumMod val="75000"/>
                  </a:schemeClr>
                </a:solidFill>
                <a:latin typeface="Times New Roman" panose="02020603050405020304" pitchFamily="18" charset="0"/>
                <a:cs typeface="Times New Roman" panose="02020603050405020304" pitchFamily="18" charset="0"/>
              </a:rPr>
              <a:t> </a:t>
            </a:r>
            <a:r>
              <a:rPr lang="en-US" sz="3000" dirty="0" err="1">
                <a:solidFill>
                  <a:schemeClr val="tx2">
                    <a:lumMod val="75000"/>
                  </a:schemeClr>
                </a:solidFill>
                <a:latin typeface="Times New Roman" panose="02020603050405020304" pitchFamily="18" charset="0"/>
                <a:cs typeface="Times New Roman" panose="02020603050405020304" pitchFamily="18" charset="0"/>
              </a:rPr>
              <a:t>án</a:t>
            </a:r>
            <a:r>
              <a:rPr lang="en-US" sz="3000" dirty="0">
                <a:solidFill>
                  <a:schemeClr val="tx2">
                    <a:lumMod val="75000"/>
                  </a:schemeClr>
                </a:solidFill>
                <a:latin typeface="Times New Roman" panose="02020603050405020304" pitchFamily="18" charset="0"/>
                <a:cs typeface="Times New Roman" panose="02020603050405020304" pitchFamily="18" charset="0"/>
              </a:rPr>
              <a:t> </a:t>
            </a:r>
            <a:r>
              <a:rPr lang="en-US" sz="3000" dirty="0" err="1">
                <a:solidFill>
                  <a:schemeClr val="tx2">
                    <a:lumMod val="75000"/>
                  </a:schemeClr>
                </a:solidFill>
                <a:latin typeface="Times New Roman" panose="02020603050405020304" pitchFamily="18" charset="0"/>
                <a:cs typeface="Times New Roman" panose="02020603050405020304" pitchFamily="18" charset="0"/>
              </a:rPr>
              <a:t>đúng</a:t>
            </a:r>
            <a:r>
              <a:rPr lang="en-US" sz="3000" dirty="0">
                <a:solidFill>
                  <a:schemeClr val="tx2">
                    <a:lumMod val="75000"/>
                  </a:schemeClr>
                </a:solidFill>
                <a:latin typeface="Times New Roman" panose="02020603050405020304" pitchFamily="18" charset="0"/>
                <a:cs typeface="Times New Roman" panose="02020603050405020304" pitchFamily="18" charset="0"/>
              </a:rPr>
              <a:t> </a:t>
            </a:r>
            <a:r>
              <a:rPr lang="en-US" sz="3000" dirty="0" err="1">
                <a:solidFill>
                  <a:schemeClr val="tx2">
                    <a:lumMod val="75000"/>
                  </a:schemeClr>
                </a:solidFill>
                <a:latin typeface="Times New Roman" panose="02020603050405020304" pitchFamily="18" charset="0"/>
                <a:cs typeface="Times New Roman" panose="02020603050405020304" pitchFamily="18" charset="0"/>
              </a:rPr>
              <a:t>sẽ</a:t>
            </a:r>
            <a:r>
              <a:rPr lang="en-US" sz="3000" dirty="0">
                <a:solidFill>
                  <a:schemeClr val="tx2">
                    <a:lumMod val="75000"/>
                  </a:schemeClr>
                </a:solidFill>
                <a:latin typeface="Times New Roman" panose="02020603050405020304" pitchFamily="18" charset="0"/>
                <a:cs typeface="Times New Roman" panose="02020603050405020304" pitchFamily="18" charset="0"/>
              </a:rPr>
              <a:t> </a:t>
            </a:r>
            <a:r>
              <a:rPr lang="en-US" sz="3000" dirty="0" err="1">
                <a:solidFill>
                  <a:schemeClr val="tx2">
                    <a:lumMod val="75000"/>
                  </a:schemeClr>
                </a:solidFill>
                <a:latin typeface="Times New Roman" panose="02020603050405020304" pitchFamily="18" charset="0"/>
                <a:cs typeface="Times New Roman" panose="02020603050405020304" pitchFamily="18" charset="0"/>
              </a:rPr>
              <a:t>giúp</a:t>
            </a:r>
            <a:r>
              <a:rPr lang="en-US" sz="3000" dirty="0">
                <a:solidFill>
                  <a:schemeClr val="tx2">
                    <a:lumMod val="75000"/>
                  </a:schemeClr>
                </a:solidFill>
                <a:latin typeface="Times New Roman" panose="02020603050405020304" pitchFamily="18" charset="0"/>
                <a:cs typeface="Times New Roman" panose="02020603050405020304" pitchFamily="18" charset="0"/>
              </a:rPr>
              <a:t> </a:t>
            </a:r>
            <a:r>
              <a:rPr lang="en-US" sz="3000" dirty="0" err="1">
                <a:solidFill>
                  <a:schemeClr val="tx2">
                    <a:lumMod val="75000"/>
                  </a:schemeClr>
                </a:solidFill>
                <a:latin typeface="Times New Roman" panose="02020603050405020304" pitchFamily="18" charset="0"/>
                <a:cs typeface="Times New Roman" panose="02020603050405020304" pitchFamily="18" charset="0"/>
              </a:rPr>
              <a:t>một</a:t>
            </a:r>
            <a:r>
              <a:rPr lang="en-US" sz="3000" dirty="0">
                <a:solidFill>
                  <a:schemeClr val="tx2">
                    <a:lumMod val="75000"/>
                  </a:schemeClr>
                </a:solidFill>
                <a:latin typeface="Times New Roman" panose="02020603050405020304" pitchFamily="18" charset="0"/>
                <a:cs typeface="Times New Roman" panose="02020603050405020304" pitchFamily="18" charset="0"/>
              </a:rPr>
              <a:t> </a:t>
            </a:r>
            <a:r>
              <a:rPr lang="en-US" sz="3000" dirty="0" err="1">
                <a:solidFill>
                  <a:schemeClr val="tx2">
                    <a:lumMod val="75000"/>
                  </a:schemeClr>
                </a:solidFill>
                <a:latin typeface="Times New Roman" panose="02020603050405020304" pitchFamily="18" charset="0"/>
                <a:cs typeface="Times New Roman" panose="02020603050405020304" pitchFamily="18" charset="0"/>
              </a:rPr>
              <a:t>chú</a:t>
            </a:r>
            <a:r>
              <a:rPr lang="en-US" sz="3000" dirty="0">
                <a:solidFill>
                  <a:schemeClr val="tx2">
                    <a:lumMod val="75000"/>
                  </a:schemeClr>
                </a:solidFill>
                <a:latin typeface="Times New Roman" panose="02020603050405020304" pitchFamily="18" charset="0"/>
                <a:cs typeface="Times New Roman" panose="02020603050405020304" pitchFamily="18" charset="0"/>
              </a:rPr>
              <a:t> </a:t>
            </a:r>
            <a:r>
              <a:rPr lang="en-US" sz="3000" dirty="0" err="1">
                <a:solidFill>
                  <a:schemeClr val="tx2">
                    <a:lumMod val="75000"/>
                  </a:schemeClr>
                </a:solidFill>
                <a:latin typeface="Times New Roman" panose="02020603050405020304" pitchFamily="18" charset="0"/>
                <a:cs typeface="Times New Roman" panose="02020603050405020304" pitchFamily="18" charset="0"/>
              </a:rPr>
              <a:t>ong</a:t>
            </a:r>
            <a:r>
              <a:rPr lang="en-US" sz="3000" dirty="0">
                <a:solidFill>
                  <a:schemeClr val="tx2">
                    <a:lumMod val="75000"/>
                  </a:schemeClr>
                </a:solidFill>
                <a:latin typeface="Times New Roman" panose="02020603050405020304" pitchFamily="18" charset="0"/>
                <a:cs typeface="Times New Roman" panose="02020603050405020304" pitchFamily="18" charset="0"/>
              </a:rPr>
              <a:t> </a:t>
            </a:r>
            <a:r>
              <a:rPr lang="en-US" sz="3000" dirty="0" err="1">
                <a:solidFill>
                  <a:schemeClr val="tx2">
                    <a:lumMod val="75000"/>
                  </a:schemeClr>
                </a:solidFill>
                <a:latin typeface="Times New Roman" panose="02020603050405020304" pitchFamily="18" charset="0"/>
                <a:cs typeface="Times New Roman" panose="02020603050405020304" pitchFamily="18" charset="0"/>
              </a:rPr>
              <a:t>về</a:t>
            </a:r>
            <a:r>
              <a:rPr lang="en-US" sz="3000" dirty="0">
                <a:solidFill>
                  <a:schemeClr val="tx2">
                    <a:lumMod val="75000"/>
                  </a:schemeClr>
                </a:solidFill>
                <a:latin typeface="Times New Roman" panose="02020603050405020304" pitchFamily="18" charset="0"/>
                <a:cs typeface="Times New Roman" panose="02020603050405020304" pitchFamily="18" charset="0"/>
              </a:rPr>
              <a:t> </a:t>
            </a:r>
            <a:r>
              <a:rPr lang="en-US" sz="3000" dirty="0" err="1">
                <a:solidFill>
                  <a:schemeClr val="tx2">
                    <a:lumMod val="75000"/>
                  </a:schemeClr>
                </a:solidFill>
                <a:latin typeface="Times New Roman" panose="02020603050405020304" pitchFamily="18" charset="0"/>
                <a:cs typeface="Times New Roman" panose="02020603050405020304" pitchFamily="18" charset="0"/>
              </a:rPr>
              <a:t>tổ</a:t>
            </a:r>
            <a:r>
              <a:rPr lang="en-US" sz="3000" dirty="0">
                <a:solidFill>
                  <a:schemeClr val="tx2">
                    <a:lumMod val="75000"/>
                  </a:schemeClr>
                </a:solidFill>
                <a:latin typeface="Times New Roman" panose="02020603050405020304" pitchFamily="18" charset="0"/>
                <a:cs typeface="Times New Roman" panose="02020603050405020304" pitchFamily="18" charset="0"/>
              </a:rPr>
              <a:t>.</a:t>
            </a:r>
          </a:p>
        </p:txBody>
      </p:sp>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xit" presetSubtype="21" fill="hold" grpId="0" nodeType="clickEffect">
                                  <p:stCondLst>
                                    <p:cond delay="0"/>
                                  </p:stCondLst>
                                  <p:childTnLst>
                                    <p:animEffect transition="out" filter="barn(inVertical)">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3000" r="-3000"/>
          </a:stretch>
        </a:blipFill>
        <a:effectLst/>
      </p:bgPr>
    </p:bg>
    <p:spTree>
      <p:nvGrpSpPr>
        <p:cNvPr id="1" name=""/>
        <p:cNvGrpSpPr/>
        <p:nvPr/>
      </p:nvGrpSpPr>
      <p:grpSpPr>
        <a:xfrm>
          <a:off x="0" y="0"/>
          <a:ext cx="0" cy="0"/>
          <a:chOff x="0" y="0"/>
          <a:chExt cx="0" cy="0"/>
        </a:xfrm>
      </p:grpSpPr>
      <p:pic>
        <p:nvPicPr>
          <p:cNvPr id="6" name="Picture 5" descr="2.png">
            <a:hlinkClick r:id="rId3" action="ppaction://hlinksldjump"/>
          </p:cNvPr>
          <p:cNvPicPr>
            <a:picLocks noChangeAspect="1"/>
          </p:cNvPicPr>
          <p:nvPr/>
        </p:nvPicPr>
        <p:blipFill>
          <a:blip r:embed="rId4" cstate="print"/>
          <a:stretch>
            <a:fillRect/>
          </a:stretch>
        </p:blipFill>
        <p:spPr>
          <a:xfrm>
            <a:off x="2667000" y="1295400"/>
            <a:ext cx="1524000" cy="1524000"/>
          </a:xfrm>
          <a:prstGeom prst="rect">
            <a:avLst/>
          </a:prstGeom>
        </p:spPr>
      </p:pic>
      <p:pic>
        <p:nvPicPr>
          <p:cNvPr id="8" name="Picture 7" descr="5.png">
            <a:hlinkClick r:id="rId5" action="ppaction://hlinksldjump"/>
          </p:cNvPr>
          <p:cNvPicPr>
            <a:picLocks noChangeAspect="1"/>
          </p:cNvPicPr>
          <p:nvPr/>
        </p:nvPicPr>
        <p:blipFill>
          <a:blip r:embed="rId6" cstate="print"/>
          <a:stretch>
            <a:fillRect/>
          </a:stretch>
        </p:blipFill>
        <p:spPr>
          <a:xfrm>
            <a:off x="2" y="5257801"/>
            <a:ext cx="1045723" cy="1143001"/>
          </a:xfrm>
          <a:prstGeom prst="rect">
            <a:avLst/>
          </a:prstGeom>
        </p:spPr>
      </p:pic>
      <p:pic>
        <p:nvPicPr>
          <p:cNvPr id="10" name="Picture 9" descr="1.png">
            <a:hlinkClick r:id="rId7" action="ppaction://hlinksldjump"/>
          </p:cNvPr>
          <p:cNvPicPr>
            <a:picLocks noChangeAspect="1"/>
          </p:cNvPicPr>
          <p:nvPr/>
        </p:nvPicPr>
        <p:blipFill>
          <a:blip r:embed="rId8" cstate="print"/>
          <a:stretch>
            <a:fillRect/>
          </a:stretch>
        </p:blipFill>
        <p:spPr>
          <a:xfrm>
            <a:off x="3962400" y="3733800"/>
            <a:ext cx="1371600" cy="1393722"/>
          </a:xfrm>
          <a:prstGeom prst="rect">
            <a:avLst/>
          </a:prstGeom>
        </p:spPr>
      </p:pic>
      <p:pic>
        <p:nvPicPr>
          <p:cNvPr id="12" name="Picture 11" descr="5144e915ff17705e2be92c41dfee8556.png"/>
          <p:cNvPicPr>
            <a:picLocks noChangeAspect="1"/>
          </p:cNvPicPr>
          <p:nvPr/>
        </p:nvPicPr>
        <p:blipFill>
          <a:blip r:embed="rId9" cstate="print"/>
          <a:stretch>
            <a:fillRect/>
          </a:stretch>
        </p:blipFill>
        <p:spPr>
          <a:xfrm rot="1126681">
            <a:off x="6621385" y="691385"/>
            <a:ext cx="1642019" cy="1642019"/>
          </a:xfrm>
          <a:prstGeom prst="rect">
            <a:avLst/>
          </a:prstGeom>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5.55112E-17 5.55112E-17 C -0.00712 0.06782 -0.01424 0.13588 0.00451 0.16551 C 0.02326 0.19514 0.07691 0.19653 0.11198 0.17778 C 0.14705 0.15903 0.18646 0.07222 0.2151 0.05231 C 0.24375 0.03241 0.26354 0.04537 0.28333 0.05856 " pathEditMode="relative" rAng="0" ptsTypes="AAAAA">
                                      <p:cBhvr>
                                        <p:cTn id="6" dur="3000" fill="hold"/>
                                        <p:tgtEl>
                                          <p:spTgt spid="6"/>
                                        </p:tgtEl>
                                        <p:attrNameLst>
                                          <p:attrName>ppt_x</p:attrName>
                                          <p:attrName>ppt_y</p:attrName>
                                        </p:attrNameLst>
                                      </p:cBhvr>
                                      <p:rCtr x="13785" y="9491"/>
                                    </p:animMotion>
                                  </p:childTnLst>
                                </p:cTn>
                              </p:par>
                              <p:par>
                                <p:cTn id="7" presetID="0" presetClass="path" presetSubtype="0" accel="50000" decel="50000" fill="hold" nodeType="withEffect">
                                  <p:stCondLst>
                                    <p:cond delay="0"/>
                                  </p:stCondLst>
                                  <p:childTnLst>
                                    <p:animMotion origin="layout" path="M -0.06372 0.06042 C -0.02413 0.03657 0.01545 0.01296 0.07708 0.02477 C 0.13889 0.03634 0.21493 0.11343 0.30746 0.13032 C 0.39948 0.14699 0.54791 0.14931 0.63003 0.125 C 0.71232 0.10139 0.78385 0.03148 0.80017 -0.01296 C 0.81649 -0.05718 0.7717 -0.09907 0.72691 -0.14051 " pathEditMode="relative" rAng="0" ptsTypes="AAAAAA">
                                      <p:cBhvr>
                                        <p:cTn id="8" dur="3000" fill="hold"/>
                                        <p:tgtEl>
                                          <p:spTgt spid="8"/>
                                        </p:tgtEl>
                                        <p:attrNameLst>
                                          <p:attrName>ppt_x</p:attrName>
                                          <p:attrName>ppt_y</p:attrName>
                                        </p:attrNameLst>
                                      </p:cBhvr>
                                      <p:rCtr x="43351" y="-5926"/>
                                    </p:animMotion>
                                  </p:childTnLst>
                                </p:cTn>
                              </p:par>
                              <p:par>
                                <p:cTn id="9" presetID="0" presetClass="path" presetSubtype="0" accel="50000" decel="50000" fill="hold" nodeType="withEffect">
                                  <p:stCondLst>
                                    <p:cond delay="0"/>
                                  </p:stCondLst>
                                  <p:childTnLst>
                                    <p:animMotion origin="layout" path="M 0.02691 0.01875 C 0.04792 0.01019 0.06893 0.00186 0.09045 -0.0155 C 0.11198 -0.03287 0.13924 -0.07361 0.15573 -0.08611 C 0.17223 -0.09861 0.18056 -0.09444 0.18907 -0.09027 " pathEditMode="relative" rAng="0" ptsTypes="AAAA">
                                      <p:cBhvr>
                                        <p:cTn id="10" dur="2000" fill="hold"/>
                                        <p:tgtEl>
                                          <p:spTgt spid="10"/>
                                        </p:tgtEl>
                                        <p:attrNameLst>
                                          <p:attrName>ppt_x</p:attrName>
                                          <p:attrName>ppt_y</p:attrName>
                                        </p:attrNameLst>
                                      </p:cBhvr>
                                      <p:rCtr x="8108" y="-5671"/>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6"/>
                    </p:tgtEl>
                  </p:cond>
                </p:stCondLst>
                <p:endSync evt="end" delay="0">
                  <p:rtn val="all"/>
                </p:endSync>
                <p:childTnLst>
                  <p:par>
                    <p:cTn id="12" fill="hold">
                      <p:stCondLst>
                        <p:cond delay="0"/>
                      </p:stCondLst>
                      <p:childTnLst>
                        <p:par>
                          <p:cTn id="13" fill="hold">
                            <p:stCondLst>
                              <p:cond delay="0"/>
                            </p:stCondLst>
                            <p:childTnLst>
                              <p:par>
                                <p:cTn id="14" presetID="0" presetClass="path" presetSubtype="0" accel="50000" decel="50000" fill="hold" nodeType="clickEffect">
                                  <p:stCondLst>
                                    <p:cond delay="0"/>
                                  </p:stCondLst>
                                  <p:childTnLst>
                                    <p:animMotion origin="layout" path="M 0.28333 0.05856 C 0.27396 0.08843 0.26476 0.11852 0.30104 0.14861 C 0.3375 0.17894 0.41927 0.2088 0.50156 0.23889 " pathEditMode="relative" rAng="0" ptsTypes="AAA">
                                      <p:cBhvr>
                                        <p:cTn id="15" dur="2000" fill="hold"/>
                                        <p:tgtEl>
                                          <p:spTgt spid="6"/>
                                        </p:tgtEl>
                                        <p:attrNameLst>
                                          <p:attrName>ppt_x</p:attrName>
                                          <p:attrName>ppt_y</p:attrName>
                                        </p:attrNameLst>
                                      </p:cBhvr>
                                      <p:rCtr x="10486" y="9005"/>
                                    </p:animMotion>
                                  </p:childTnLst>
                                </p:cTn>
                              </p:par>
                            </p:childTnLst>
                          </p:cTn>
                        </p:par>
                        <p:par>
                          <p:cTn id="16" fill="hold">
                            <p:stCondLst>
                              <p:cond delay="2000"/>
                            </p:stCondLst>
                            <p:childTnLst>
                              <p:par>
                                <p:cTn id="17" presetID="55" presetClass="exit" presetSubtype="0" fill="hold" nodeType="afterEffect">
                                  <p:stCondLst>
                                    <p:cond delay="0"/>
                                  </p:stCondLst>
                                  <p:childTnLst>
                                    <p:anim calcmode="lin" valueType="num">
                                      <p:cBhvr>
                                        <p:cTn id="18" dur="1000"/>
                                        <p:tgtEl>
                                          <p:spTgt spid="6"/>
                                        </p:tgtEl>
                                        <p:attrNameLst>
                                          <p:attrName>ppt_w</p:attrName>
                                        </p:attrNameLst>
                                      </p:cBhvr>
                                      <p:tavLst>
                                        <p:tav tm="0">
                                          <p:val>
                                            <p:strVal val="ppt_w"/>
                                          </p:val>
                                        </p:tav>
                                        <p:tav tm="100000">
                                          <p:val>
                                            <p:strVal val="ppt_w*0.70"/>
                                          </p:val>
                                        </p:tav>
                                      </p:tavLst>
                                    </p:anim>
                                    <p:anim calcmode="lin" valueType="num">
                                      <p:cBhvr>
                                        <p:cTn id="19" dur="1000"/>
                                        <p:tgtEl>
                                          <p:spTgt spid="6"/>
                                        </p:tgtEl>
                                        <p:attrNameLst>
                                          <p:attrName>ppt_h</p:attrName>
                                        </p:attrNameLst>
                                      </p:cBhvr>
                                      <p:tavLst>
                                        <p:tav tm="0">
                                          <p:val>
                                            <p:strVal val="ppt_h"/>
                                          </p:val>
                                        </p:tav>
                                        <p:tav tm="100000">
                                          <p:val>
                                            <p:strVal val="ppt_h"/>
                                          </p:val>
                                        </p:tav>
                                      </p:tavLst>
                                    </p:anim>
                                    <p:animEffect transition="out" filter="fade">
                                      <p:cBhvr>
                                        <p:cTn id="20" dur="1000"/>
                                        <p:tgtEl>
                                          <p:spTgt spid="6"/>
                                        </p:tgtEl>
                                      </p:cBhvr>
                                    </p:animEffect>
                                    <p:set>
                                      <p:cBhvr>
                                        <p:cTn id="21" dur="1" fill="hold">
                                          <p:stCondLst>
                                            <p:cond delay="9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2" restart="whenNotActive" fill="hold" evtFilter="cancelBubble" nodeType="interactiveSeq">
                <p:stCondLst>
                  <p:cond evt="onClick" delay="0">
                    <p:tgtEl>
                      <p:spTgt spid="10"/>
                    </p:tgtEl>
                  </p:cond>
                </p:stCondLst>
                <p:endSync evt="end" delay="0">
                  <p:rtn val="all"/>
                </p:endSync>
                <p:childTnLst>
                  <p:par>
                    <p:cTn id="23" fill="hold">
                      <p:stCondLst>
                        <p:cond delay="0"/>
                      </p:stCondLst>
                      <p:childTnLst>
                        <p:par>
                          <p:cTn id="24" fill="hold">
                            <p:stCondLst>
                              <p:cond delay="0"/>
                            </p:stCondLst>
                            <p:childTnLst>
                              <p:par>
                                <p:cTn id="25" presetID="0" presetClass="path" presetSubtype="0" accel="50000" decel="50000" fill="hold" nodeType="clickEffect">
                                  <p:stCondLst>
                                    <p:cond delay="0"/>
                                  </p:stCondLst>
                                  <p:childTnLst>
                                    <p:animMotion origin="layout" path="M 0.18907 -0.09027 C 0.25209 -0.05949 0.31528 -0.0287 0.34202 -0.03564 C 0.36875 -0.04259 0.3592 -0.08773 0.34966 -0.13263 " pathEditMode="relative" rAng="0" ptsTypes="AAA">
                                      <p:cBhvr>
                                        <p:cTn id="26" dur="2000" fill="hold"/>
                                        <p:tgtEl>
                                          <p:spTgt spid="10"/>
                                        </p:tgtEl>
                                        <p:attrNameLst>
                                          <p:attrName>ppt_x</p:attrName>
                                          <p:attrName>ppt_y</p:attrName>
                                        </p:attrNameLst>
                                      </p:cBhvr>
                                      <p:rCtr x="8507" y="648"/>
                                    </p:animMotion>
                                  </p:childTnLst>
                                </p:cTn>
                              </p:par>
                            </p:childTnLst>
                          </p:cTn>
                        </p:par>
                        <p:par>
                          <p:cTn id="27" fill="hold">
                            <p:stCondLst>
                              <p:cond delay="2000"/>
                            </p:stCondLst>
                            <p:childTnLst>
                              <p:par>
                                <p:cTn id="28" presetID="55" presetClass="exit" presetSubtype="0" fill="hold" nodeType="afterEffect">
                                  <p:stCondLst>
                                    <p:cond delay="0"/>
                                  </p:stCondLst>
                                  <p:childTnLst>
                                    <p:anim calcmode="lin" valueType="num">
                                      <p:cBhvr>
                                        <p:cTn id="29" dur="1000"/>
                                        <p:tgtEl>
                                          <p:spTgt spid="10"/>
                                        </p:tgtEl>
                                        <p:attrNameLst>
                                          <p:attrName>ppt_w</p:attrName>
                                        </p:attrNameLst>
                                      </p:cBhvr>
                                      <p:tavLst>
                                        <p:tav tm="0">
                                          <p:val>
                                            <p:strVal val="ppt_w"/>
                                          </p:val>
                                        </p:tav>
                                        <p:tav tm="100000">
                                          <p:val>
                                            <p:strVal val="ppt_w*0.70"/>
                                          </p:val>
                                        </p:tav>
                                      </p:tavLst>
                                    </p:anim>
                                    <p:anim calcmode="lin" valueType="num">
                                      <p:cBhvr>
                                        <p:cTn id="30" dur="1000"/>
                                        <p:tgtEl>
                                          <p:spTgt spid="10"/>
                                        </p:tgtEl>
                                        <p:attrNameLst>
                                          <p:attrName>ppt_h</p:attrName>
                                        </p:attrNameLst>
                                      </p:cBhvr>
                                      <p:tavLst>
                                        <p:tav tm="0">
                                          <p:val>
                                            <p:strVal val="ppt_h"/>
                                          </p:val>
                                        </p:tav>
                                        <p:tav tm="100000">
                                          <p:val>
                                            <p:strVal val="ppt_h"/>
                                          </p:val>
                                        </p:tav>
                                      </p:tavLst>
                                    </p:anim>
                                    <p:animEffect transition="out" filter="fade">
                                      <p:cBhvr>
                                        <p:cTn id="31" dur="1000"/>
                                        <p:tgtEl>
                                          <p:spTgt spid="10"/>
                                        </p:tgtEl>
                                      </p:cBhvr>
                                    </p:animEffect>
                                    <p:set>
                                      <p:cBhvr>
                                        <p:cTn id="32" dur="1" fill="hold">
                                          <p:stCondLst>
                                            <p:cond delay="9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33" restart="whenNotActive" fill="hold" evtFilter="cancelBubble" nodeType="interactiveSeq">
                <p:stCondLst>
                  <p:cond evt="onClick" delay="0">
                    <p:tgtEl>
                      <p:spTgt spid="8"/>
                    </p:tgtEl>
                  </p:cond>
                </p:stCondLst>
                <p:endSync evt="end" delay="0">
                  <p:rtn val="all"/>
                </p:endSync>
                <p:childTnLst>
                  <p:par>
                    <p:cTn id="34" fill="hold">
                      <p:stCondLst>
                        <p:cond delay="0"/>
                      </p:stCondLst>
                      <p:childTnLst>
                        <p:par>
                          <p:cTn id="35" fill="hold">
                            <p:stCondLst>
                              <p:cond delay="0"/>
                            </p:stCondLst>
                            <p:childTnLst>
                              <p:par>
                                <p:cTn id="36" presetID="0" presetClass="path" presetSubtype="0" accel="50000" decel="50000" fill="hold" nodeType="clickEffect">
                                  <p:stCondLst>
                                    <p:cond delay="0"/>
                                  </p:stCondLst>
                                  <p:childTnLst>
                                    <p:animMotion origin="layout" path="M 0.72691 -0.14051 C 0.69809 -0.17685 0.66927 -0.21296 0.66927 -0.2456 C 0.66927 -0.27824 0.69809 -0.30741 0.72691 -0.33657 " pathEditMode="relative" rAng="0" ptsTypes="AAA">
                                      <p:cBhvr>
                                        <p:cTn id="37" dur="2000" fill="hold"/>
                                        <p:tgtEl>
                                          <p:spTgt spid="8"/>
                                        </p:tgtEl>
                                        <p:attrNameLst>
                                          <p:attrName>ppt_x</p:attrName>
                                          <p:attrName>ppt_y</p:attrName>
                                        </p:attrNameLst>
                                      </p:cBhvr>
                                      <p:rCtr x="-2882" y="-9815"/>
                                    </p:animMotion>
                                  </p:childTnLst>
                                </p:cTn>
                              </p:par>
                            </p:childTnLst>
                          </p:cTn>
                        </p:par>
                        <p:par>
                          <p:cTn id="38" fill="hold">
                            <p:stCondLst>
                              <p:cond delay="2000"/>
                            </p:stCondLst>
                            <p:childTnLst>
                              <p:par>
                                <p:cTn id="39" presetID="55" presetClass="exit" presetSubtype="0" fill="hold" nodeType="afterEffect">
                                  <p:stCondLst>
                                    <p:cond delay="0"/>
                                  </p:stCondLst>
                                  <p:childTnLst>
                                    <p:anim calcmode="lin" valueType="num">
                                      <p:cBhvr>
                                        <p:cTn id="40" dur="1000"/>
                                        <p:tgtEl>
                                          <p:spTgt spid="8"/>
                                        </p:tgtEl>
                                        <p:attrNameLst>
                                          <p:attrName>ppt_w</p:attrName>
                                        </p:attrNameLst>
                                      </p:cBhvr>
                                      <p:tavLst>
                                        <p:tav tm="0">
                                          <p:val>
                                            <p:strVal val="ppt_w"/>
                                          </p:val>
                                        </p:tav>
                                        <p:tav tm="100000">
                                          <p:val>
                                            <p:strVal val="ppt_w*0.70"/>
                                          </p:val>
                                        </p:tav>
                                      </p:tavLst>
                                    </p:anim>
                                    <p:anim calcmode="lin" valueType="num">
                                      <p:cBhvr>
                                        <p:cTn id="41" dur="1000"/>
                                        <p:tgtEl>
                                          <p:spTgt spid="8"/>
                                        </p:tgtEl>
                                        <p:attrNameLst>
                                          <p:attrName>ppt_h</p:attrName>
                                        </p:attrNameLst>
                                      </p:cBhvr>
                                      <p:tavLst>
                                        <p:tav tm="0">
                                          <p:val>
                                            <p:strVal val="ppt_h"/>
                                          </p:val>
                                        </p:tav>
                                        <p:tav tm="100000">
                                          <p:val>
                                            <p:strVal val="ppt_h"/>
                                          </p:val>
                                        </p:tav>
                                      </p:tavLst>
                                    </p:anim>
                                    <p:animEffect transition="out" filter="fade">
                                      <p:cBhvr>
                                        <p:cTn id="42" dur="1000"/>
                                        <p:tgtEl>
                                          <p:spTgt spid="8"/>
                                        </p:tgtEl>
                                      </p:cBhvr>
                                    </p:animEffect>
                                    <p:set>
                                      <p:cBhvr>
                                        <p:cTn id="43" dur="1" fill="hold">
                                          <p:stCondLst>
                                            <p:cond delay="9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17" name="Rectangle 16"/>
          <p:cNvSpPr/>
          <p:nvPr/>
        </p:nvSpPr>
        <p:spPr>
          <a:xfrm>
            <a:off x="-88142" y="1056712"/>
            <a:ext cx="9144000" cy="954107"/>
          </a:xfrm>
          <a:prstGeom prst="rect">
            <a:avLst/>
          </a:prstGeom>
        </p:spPr>
        <p:txBody>
          <a:bodyPr wrap="square">
            <a:spAutoFit/>
          </a:bodyPr>
          <a:lstStyle/>
          <a:p>
            <a:pPr algn="ctr"/>
            <a:r>
              <a:rPr lang="en-US" sz="2800" b="1"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800" b="1"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Thứ</a:t>
            </a:r>
            <a:r>
              <a:rPr lang="en-US" sz="2800" b="1"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vi-VN" sz="2800" b="1"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năm</a:t>
            </a:r>
            <a:r>
              <a:rPr lang="en-US" sz="2800" b="1"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800" b="1"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ngày</a:t>
            </a:r>
            <a:r>
              <a:rPr lang="en-US" sz="2800" b="1"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vi-VN" sz="2800" b="1"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4</a:t>
            </a:r>
            <a:r>
              <a:rPr lang="en-US" sz="2800" b="1"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800" b="1"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tháng</a:t>
            </a:r>
            <a:r>
              <a:rPr lang="en-US" sz="2800" b="1"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vi-VN" sz="2800" b="1"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5</a:t>
            </a:r>
            <a:r>
              <a:rPr lang="en-US" sz="2800" b="1"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800" b="1"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năm</a:t>
            </a:r>
            <a:r>
              <a:rPr lang="en-US" sz="2800" b="1"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vi-VN" sz="2800" b="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2023</a:t>
            </a:r>
            <a:endParaRPr lang="en-US" sz="2800" b="1"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endParaRPr>
          </a:p>
          <a:p>
            <a:pPr algn="ctr"/>
            <a:r>
              <a:rPr lang="vi-VN" sz="2800" b="1" u="sng"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Luyện từ và câu</a:t>
            </a:r>
            <a:endParaRPr lang="en-US" sz="2800" b="1" u="sng"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endParaRPr>
          </a:p>
        </p:txBody>
      </p:sp>
      <p:sp>
        <p:nvSpPr>
          <p:cNvPr id="18" name="Rectangle 17"/>
          <p:cNvSpPr/>
          <p:nvPr/>
        </p:nvSpPr>
        <p:spPr>
          <a:xfrm>
            <a:off x="1457791" y="1905002"/>
            <a:ext cx="6052134" cy="1384995"/>
          </a:xfrm>
          <a:prstGeom prst="rect">
            <a:avLst/>
          </a:prstGeom>
        </p:spPr>
        <p:txBody>
          <a:bodyPr wrap="square">
            <a:spAutoFit/>
          </a:bodyPr>
          <a:lstStyle/>
          <a:p>
            <a:pPr algn="ctr"/>
            <a:r>
              <a:rPr lang="vi-VN" sz="4400" b="1" dirty="0">
                <a:solidFill>
                  <a:srgbClr val="FF0000"/>
                </a:solidFill>
                <a:latin typeface="+mj-lt"/>
                <a:ea typeface="Arial-Rounded" panose="020B0604020202020204" pitchFamily="34" charset="0"/>
                <a:cs typeface="HP001 5 hàng" panose="020B0603050302020204" pitchFamily="34" charset="0"/>
              </a:rPr>
              <a:t>Ôn tập về dấu câu</a:t>
            </a:r>
          </a:p>
          <a:p>
            <a:pPr algn="ctr"/>
            <a:r>
              <a:rPr lang="vi-VN" sz="4000" dirty="0">
                <a:solidFill>
                  <a:srgbClr val="FF0000"/>
                </a:solidFill>
                <a:latin typeface="+mj-lt"/>
                <a:ea typeface="Arial-Rounded" panose="020B0604020202020204" pitchFamily="34" charset="0"/>
                <a:cs typeface="HP001 5 hàng" panose="020B0603050302020204" pitchFamily="34" charset="0"/>
              </a:rPr>
              <a:t>(Dấu ngoặc kép)</a:t>
            </a:r>
            <a:endParaRPr lang="en-US" sz="4000" dirty="0">
              <a:solidFill>
                <a:srgbClr val="FF0000"/>
              </a:solidFill>
              <a:latin typeface="+mj-lt"/>
              <a:ea typeface="Arial-Rounded" panose="020B0604020202020204" pitchFamily="34" charset="0"/>
              <a:cs typeface="HP001 5 hàng" panose="020B0603050302020204" pitchFamily="34" charset="0"/>
            </a:endParaRPr>
          </a:p>
        </p:txBody>
      </p:sp>
    </p:spTree>
    <p:extLst>
      <p:ext uri="{BB962C8B-B14F-4D97-AF65-F5344CB8AC3E}">
        <p14:creationId xmlns:p14="http://schemas.microsoft.com/office/powerpoint/2010/main" val="1492736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3000" r="-3000"/>
          </a:stretch>
        </a:blipFill>
        <a:effectLst/>
      </p:bgPr>
    </p:bg>
    <p:spTree>
      <p:nvGrpSpPr>
        <p:cNvPr id="1" name=""/>
        <p:cNvGrpSpPr/>
        <p:nvPr/>
      </p:nvGrpSpPr>
      <p:grpSpPr>
        <a:xfrm>
          <a:off x="0" y="0"/>
          <a:ext cx="0" cy="0"/>
          <a:chOff x="0" y="0"/>
          <a:chExt cx="0" cy="0"/>
        </a:xfrm>
      </p:grpSpPr>
      <p:sp>
        <p:nvSpPr>
          <p:cNvPr id="16" name="Rectangle 15"/>
          <p:cNvSpPr>
            <a:spLocks noChangeArrowheads="1"/>
          </p:cNvSpPr>
          <p:nvPr/>
        </p:nvSpPr>
        <p:spPr bwMode="auto">
          <a:xfrm>
            <a:off x="1086731" y="2681907"/>
            <a:ext cx="607029" cy="495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p>
            <a:r>
              <a:rPr lang="en-US" altLang="en-US" sz="2625" b="1" dirty="0">
                <a:solidFill>
                  <a:schemeClr val="bg1"/>
                </a:solidFill>
                <a:latin typeface="VNI-Avo" pitchFamily="2" charset="0"/>
                <a:cs typeface="Times New Roman" pitchFamily="18" charset="0"/>
              </a:rPr>
              <a:t>4</a:t>
            </a:r>
            <a:endParaRPr lang="vi-VN" altLang="en-US" sz="2625" b="1" dirty="0">
              <a:solidFill>
                <a:schemeClr val="bg1"/>
              </a:solidFill>
              <a:latin typeface="Times New Roman" pitchFamily="18" charset="0"/>
              <a:cs typeface="Times New Roman" pitchFamily="18" charset="0"/>
            </a:endParaRPr>
          </a:p>
        </p:txBody>
      </p:sp>
      <p:sp>
        <p:nvSpPr>
          <p:cNvPr id="23" name="Rectangle 22"/>
          <p:cNvSpPr/>
          <p:nvPr/>
        </p:nvSpPr>
        <p:spPr>
          <a:xfrm>
            <a:off x="-39713" y="-65755"/>
            <a:ext cx="9144000" cy="1569660"/>
          </a:xfrm>
          <a:prstGeom prst="rect">
            <a:avLst/>
          </a:prstGeom>
        </p:spPr>
        <p:txBody>
          <a:bodyPr wrap="square">
            <a:spAutoFit/>
          </a:bodyPr>
          <a:lstStyle/>
          <a:p>
            <a:pPr algn="ctr"/>
            <a:r>
              <a:rPr lang="en-US" sz="2400" b="1"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400"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Thứ</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vi-VN"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năm</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400"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ngày</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vi-VN"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14</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400"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tháng</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4 </a:t>
            </a:r>
            <a:r>
              <a:rPr lang="en-US" sz="2400"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năm</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2022</a:t>
            </a:r>
          </a:p>
          <a:p>
            <a:pPr algn="ctr"/>
            <a:r>
              <a:rPr lang="vi-VN" sz="2400" u="sng"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Luyện từ và câu</a:t>
            </a:r>
          </a:p>
          <a:p>
            <a:pPr algn="ctr"/>
            <a:r>
              <a:rPr lang="vi-VN" sz="2400" b="1"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Ôn tập về dấu câu</a:t>
            </a:r>
          </a:p>
          <a:p>
            <a:pPr algn="ctr"/>
            <a:r>
              <a:rPr lang="vi-VN" sz="24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(Dấu ngoặc kép)</a:t>
            </a:r>
            <a:endParaRPr lang="en-US" sz="24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endParaRPr>
          </a:p>
        </p:txBody>
      </p:sp>
      <p:sp>
        <p:nvSpPr>
          <p:cNvPr id="24" name="Text Box 9"/>
          <p:cNvSpPr txBox="1">
            <a:spLocks noChangeArrowheads="1"/>
          </p:cNvSpPr>
          <p:nvPr/>
        </p:nvSpPr>
        <p:spPr bwMode="auto">
          <a:xfrm>
            <a:off x="187659" y="1295402"/>
            <a:ext cx="8984052"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50000"/>
              </a:spcBef>
              <a:buFontTx/>
              <a:buNone/>
            </a:pPr>
            <a:r>
              <a:rPr lang="vi-VN" b="1" dirty="0">
                <a:solidFill>
                  <a:srgbClr val="002060"/>
                </a:solidFill>
              </a:rPr>
              <a:t>     </a:t>
            </a:r>
            <a:r>
              <a:rPr lang="vi-VN" b="1" dirty="0">
                <a:solidFill>
                  <a:srgbClr val="002060"/>
                </a:solidFill>
                <a:latin typeface="Times New Roman" panose="02020603050405020304" pitchFamily="18" charset="0"/>
                <a:cs typeface="Times New Roman" panose="02020603050405020304" pitchFamily="18" charset="0"/>
              </a:rPr>
              <a:t>1. Đặt dấu ngoặc kép vào những chỗ thích hợp để đánh dấu lời nói trực tiếp của nhân vật hoặc ý nghĩ của nhân vật trong đoạn văn sau :</a:t>
            </a:r>
          </a:p>
        </p:txBody>
      </p:sp>
      <p:sp>
        <p:nvSpPr>
          <p:cNvPr id="25" name="Text Box 10"/>
          <p:cNvSpPr txBox="1">
            <a:spLocks noChangeArrowheads="1"/>
          </p:cNvSpPr>
          <p:nvPr/>
        </p:nvSpPr>
        <p:spPr bwMode="auto">
          <a:xfrm>
            <a:off x="193967" y="2514600"/>
            <a:ext cx="8812523"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just" eaLnBrk="1" hangingPunct="1">
              <a:lnSpc>
                <a:spcPct val="100000"/>
              </a:lnSpc>
              <a:spcBef>
                <a:spcPct val="50000"/>
              </a:spcBef>
              <a:buFontTx/>
              <a:buNone/>
            </a:pPr>
            <a:r>
              <a:rPr lang="vi-VN" dirty="0"/>
              <a:t>     </a:t>
            </a:r>
            <a:r>
              <a:rPr lang="vi-VN" b="1" dirty="0">
                <a:solidFill>
                  <a:srgbClr val="002060"/>
                </a:solidFill>
                <a:latin typeface="Times New Roman" panose="02020603050405020304" pitchFamily="18" charset="0"/>
                <a:cs typeface="Times New Roman" panose="02020603050405020304" pitchFamily="18" charset="0"/>
              </a:rPr>
              <a:t>Tốt-tô-chan rất yêu quý thầy hiệu trưởng. Em mơ ước lớn lên sẽ trở thành một giáo viên của trường, làm mọi việc giúp đỡ thầy. Em nghĩ:  Phải nói ngay điều này để thầy biết.  Thế là, trưa ấy, sau buổi học, em chờ sẵn thầy trước phòng họp và xin gặp thầy. Thầy hiệu trưởng vui vẻ mời em vào phòng. Ngồi đối diện với thầy và hơi nghiêng đầu mỉm cười, cô bé nói một cách chậm rãi, dịu dàng, ra vẻ người lớn:  Thưa thầy, sau này lớn lên, em muốn làm nghề dạy học. Em sẽ dạy học ở trường này.</a:t>
            </a:r>
          </a:p>
        </p:txBody>
      </p:sp>
    </p:spTree>
    <p:extLst>
      <p:ext uri="{BB962C8B-B14F-4D97-AF65-F5344CB8AC3E}">
        <p14:creationId xmlns:p14="http://schemas.microsoft.com/office/powerpoint/2010/main" val="1660728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barn(inVertical)">
                                      <p:cBhvr>
                                        <p:cTn id="1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sp>
        <p:nvSpPr>
          <p:cNvPr id="16" name="Rectangle 15"/>
          <p:cNvSpPr>
            <a:spLocks noChangeArrowheads="1"/>
          </p:cNvSpPr>
          <p:nvPr/>
        </p:nvSpPr>
        <p:spPr bwMode="auto">
          <a:xfrm>
            <a:off x="1086731" y="2681907"/>
            <a:ext cx="607029" cy="495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p>
            <a:r>
              <a:rPr lang="en-US" altLang="en-US" sz="2625" b="1" dirty="0">
                <a:solidFill>
                  <a:schemeClr val="bg1"/>
                </a:solidFill>
                <a:latin typeface="VNI-Avo" pitchFamily="2" charset="0"/>
                <a:cs typeface="Times New Roman" pitchFamily="18" charset="0"/>
              </a:rPr>
              <a:t>4</a:t>
            </a:r>
            <a:endParaRPr lang="vi-VN" altLang="en-US" sz="2625" b="1" dirty="0">
              <a:solidFill>
                <a:schemeClr val="bg1"/>
              </a:solidFill>
              <a:latin typeface="Times New Roman" pitchFamily="18" charset="0"/>
              <a:cs typeface="Times New Roman" pitchFamily="18" charset="0"/>
            </a:endParaRPr>
          </a:p>
        </p:txBody>
      </p:sp>
      <p:sp>
        <p:nvSpPr>
          <p:cNvPr id="23" name="Rectangle 22"/>
          <p:cNvSpPr/>
          <p:nvPr/>
        </p:nvSpPr>
        <p:spPr>
          <a:xfrm>
            <a:off x="-39713" y="-65755"/>
            <a:ext cx="9144000" cy="1569660"/>
          </a:xfrm>
          <a:prstGeom prst="rect">
            <a:avLst/>
          </a:prstGeom>
        </p:spPr>
        <p:txBody>
          <a:bodyPr wrap="square">
            <a:spAutoFit/>
          </a:bodyPr>
          <a:lstStyle/>
          <a:p>
            <a:pPr algn="ctr"/>
            <a:r>
              <a:rPr lang="en-US" sz="2400" b="1"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400"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Thứ</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vi-VN"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năm</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400"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ngày</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vi-VN"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14</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400"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tháng</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4 </a:t>
            </a:r>
            <a:r>
              <a:rPr lang="en-US" sz="2400"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năm</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2022</a:t>
            </a:r>
          </a:p>
          <a:p>
            <a:pPr algn="ctr"/>
            <a:r>
              <a:rPr lang="vi-VN" sz="2400" u="sng"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Luyện từ và câu</a:t>
            </a:r>
          </a:p>
          <a:p>
            <a:pPr algn="ctr"/>
            <a:r>
              <a:rPr lang="vi-VN" sz="2400" b="1"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Ôn tập về dấu câu</a:t>
            </a:r>
          </a:p>
          <a:p>
            <a:pPr algn="ctr"/>
            <a:r>
              <a:rPr lang="vi-VN" sz="24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(Dấu ngoặc kép)</a:t>
            </a:r>
            <a:endParaRPr lang="en-US" sz="24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endParaRPr>
          </a:p>
        </p:txBody>
      </p:sp>
      <p:sp>
        <p:nvSpPr>
          <p:cNvPr id="24" name="Text Box 9"/>
          <p:cNvSpPr txBox="1">
            <a:spLocks noChangeArrowheads="1"/>
          </p:cNvSpPr>
          <p:nvPr/>
        </p:nvSpPr>
        <p:spPr bwMode="auto">
          <a:xfrm>
            <a:off x="187659" y="1295402"/>
            <a:ext cx="8984052"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50000"/>
              </a:spcBef>
              <a:buFontTx/>
              <a:buNone/>
            </a:pPr>
            <a:r>
              <a:rPr lang="vi-VN" b="1" dirty="0">
                <a:solidFill>
                  <a:srgbClr val="002060"/>
                </a:solidFill>
              </a:rPr>
              <a:t>     </a:t>
            </a:r>
            <a:r>
              <a:rPr lang="vi-VN" b="1" dirty="0">
                <a:solidFill>
                  <a:srgbClr val="002060"/>
                </a:solidFill>
                <a:latin typeface="Times New Roman" panose="02020603050405020304" pitchFamily="18" charset="0"/>
                <a:cs typeface="Times New Roman" panose="02020603050405020304" pitchFamily="18" charset="0"/>
              </a:rPr>
              <a:t>1. </a:t>
            </a:r>
            <a:r>
              <a:rPr lang="vi-VN" b="1" u="sng" dirty="0">
                <a:solidFill>
                  <a:srgbClr val="002060"/>
                </a:solidFill>
                <a:uFill>
                  <a:solidFill>
                    <a:srgbClr val="FF0000"/>
                  </a:solidFill>
                </a:uFill>
                <a:latin typeface="Times New Roman" panose="02020603050405020304" pitchFamily="18" charset="0"/>
                <a:cs typeface="Times New Roman" panose="02020603050405020304" pitchFamily="18" charset="0"/>
              </a:rPr>
              <a:t>Đặt dấu ngoặc kép</a:t>
            </a:r>
            <a:r>
              <a:rPr lang="vi-VN" b="1" dirty="0">
                <a:solidFill>
                  <a:srgbClr val="002060"/>
                </a:solidFill>
                <a:latin typeface="Times New Roman" panose="02020603050405020304" pitchFamily="18" charset="0"/>
                <a:cs typeface="Times New Roman" panose="02020603050405020304" pitchFamily="18" charset="0"/>
              </a:rPr>
              <a:t> vào những chỗ thích hợp để </a:t>
            </a:r>
            <a:r>
              <a:rPr lang="vi-VN" b="1" u="sng" dirty="0">
                <a:solidFill>
                  <a:srgbClr val="002060"/>
                </a:solidFill>
                <a:uFill>
                  <a:solidFill>
                    <a:srgbClr val="FF0000"/>
                  </a:solidFill>
                </a:uFill>
                <a:latin typeface="Times New Roman" panose="02020603050405020304" pitchFamily="18" charset="0"/>
                <a:cs typeface="Times New Roman" panose="02020603050405020304" pitchFamily="18" charset="0"/>
              </a:rPr>
              <a:t>đánh dấu lời nói trực tiếp của nhân vật</a:t>
            </a:r>
            <a:r>
              <a:rPr lang="vi-VN" b="1" dirty="0">
                <a:solidFill>
                  <a:srgbClr val="002060"/>
                </a:solidFill>
                <a:uFill>
                  <a:solidFill>
                    <a:srgbClr val="FF0000"/>
                  </a:solidFill>
                </a:uFill>
                <a:latin typeface="Times New Roman" panose="02020603050405020304" pitchFamily="18" charset="0"/>
                <a:cs typeface="Times New Roman" panose="02020603050405020304" pitchFamily="18" charset="0"/>
              </a:rPr>
              <a:t> hoặc </a:t>
            </a:r>
            <a:r>
              <a:rPr lang="vi-VN" b="1" u="sng" dirty="0">
                <a:solidFill>
                  <a:srgbClr val="002060"/>
                </a:solidFill>
                <a:uFill>
                  <a:solidFill>
                    <a:srgbClr val="FF0000"/>
                  </a:solidFill>
                </a:uFill>
                <a:latin typeface="Times New Roman" panose="02020603050405020304" pitchFamily="18" charset="0"/>
                <a:cs typeface="Times New Roman" panose="02020603050405020304" pitchFamily="18" charset="0"/>
              </a:rPr>
              <a:t>ý nghĩ của nhân vật</a:t>
            </a:r>
            <a:r>
              <a:rPr lang="vi-VN" b="1" dirty="0">
                <a:solidFill>
                  <a:srgbClr val="002060"/>
                </a:solidFill>
                <a:latin typeface="Times New Roman" panose="02020603050405020304" pitchFamily="18" charset="0"/>
                <a:cs typeface="Times New Roman" panose="02020603050405020304" pitchFamily="18" charset="0"/>
              </a:rPr>
              <a:t> trong đoạn văn sau :</a:t>
            </a:r>
          </a:p>
        </p:txBody>
      </p:sp>
      <p:sp>
        <p:nvSpPr>
          <p:cNvPr id="25" name="Text Box 10"/>
          <p:cNvSpPr txBox="1">
            <a:spLocks noChangeArrowheads="1"/>
          </p:cNvSpPr>
          <p:nvPr/>
        </p:nvSpPr>
        <p:spPr bwMode="auto">
          <a:xfrm>
            <a:off x="193967" y="2514600"/>
            <a:ext cx="8812523"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just" eaLnBrk="1" hangingPunct="1">
              <a:lnSpc>
                <a:spcPct val="100000"/>
              </a:lnSpc>
              <a:spcBef>
                <a:spcPct val="50000"/>
              </a:spcBef>
              <a:buFontTx/>
              <a:buNone/>
            </a:pPr>
            <a:r>
              <a:rPr lang="vi-VN" dirty="0"/>
              <a:t>     </a:t>
            </a:r>
            <a:r>
              <a:rPr lang="vi-VN" b="1" dirty="0">
                <a:solidFill>
                  <a:srgbClr val="002060"/>
                </a:solidFill>
                <a:latin typeface="Times New Roman" panose="02020603050405020304" pitchFamily="18" charset="0"/>
                <a:cs typeface="Times New Roman" panose="02020603050405020304" pitchFamily="18" charset="0"/>
              </a:rPr>
              <a:t>Tốt-tô-chan rất yêu quý thầy hiệu trưởng. Em mơ ước lớn lên sẽ trở thành một giáo viên của trường, làm mọi việc giúp đỡ thầy. Em nghĩ:  Phải nói ngay điều này để thầy biết.  Thế là, trưa ấy, sau buổi học, em chờ sẵn thầy trước phòng họp và xin gặp thầy. Thầy hiệu trưởng vui vẻ mời em vào phòng. Ngồi đối diện với thầy và hơi nghiêng đầu mỉm cười, cô bé nói một cách chậm rãi, dịu dàng, ra vẻ người lớn:  Thưa thầy, sau này lớn lên, em muốn làm nghề dạy học. Em sẽ dạy học ở trường này.</a:t>
            </a:r>
          </a:p>
        </p:txBody>
      </p:sp>
    </p:spTree>
    <p:extLst>
      <p:ext uri="{BB962C8B-B14F-4D97-AF65-F5344CB8AC3E}">
        <p14:creationId xmlns:p14="http://schemas.microsoft.com/office/powerpoint/2010/main" val="3841109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sp>
        <p:nvSpPr>
          <p:cNvPr id="16" name="Rectangle 15"/>
          <p:cNvSpPr>
            <a:spLocks noChangeArrowheads="1"/>
          </p:cNvSpPr>
          <p:nvPr/>
        </p:nvSpPr>
        <p:spPr bwMode="auto">
          <a:xfrm>
            <a:off x="1086731" y="2681907"/>
            <a:ext cx="607029" cy="495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p>
            <a:r>
              <a:rPr lang="en-US" altLang="en-US" sz="2625" b="1" dirty="0">
                <a:solidFill>
                  <a:schemeClr val="bg1"/>
                </a:solidFill>
                <a:latin typeface="VNI-Avo" pitchFamily="2" charset="0"/>
                <a:cs typeface="Times New Roman" pitchFamily="18" charset="0"/>
              </a:rPr>
              <a:t>4</a:t>
            </a:r>
            <a:endParaRPr lang="vi-VN" altLang="en-US" sz="2625" b="1" dirty="0">
              <a:solidFill>
                <a:schemeClr val="bg1"/>
              </a:solidFill>
              <a:latin typeface="Times New Roman" pitchFamily="18" charset="0"/>
              <a:cs typeface="Times New Roman" pitchFamily="18" charset="0"/>
            </a:endParaRPr>
          </a:p>
        </p:txBody>
      </p:sp>
      <p:sp>
        <p:nvSpPr>
          <p:cNvPr id="23" name="Rectangle 22"/>
          <p:cNvSpPr/>
          <p:nvPr/>
        </p:nvSpPr>
        <p:spPr>
          <a:xfrm>
            <a:off x="-39713" y="-65755"/>
            <a:ext cx="9144000" cy="1569660"/>
          </a:xfrm>
          <a:prstGeom prst="rect">
            <a:avLst/>
          </a:prstGeom>
        </p:spPr>
        <p:txBody>
          <a:bodyPr wrap="square">
            <a:spAutoFit/>
          </a:bodyPr>
          <a:lstStyle/>
          <a:p>
            <a:pPr algn="ctr"/>
            <a:r>
              <a:rPr lang="en-US" sz="2400" b="1"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400"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Thứ</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vi-VN"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năm</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400"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ngày</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vi-VN"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14</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400"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tháng</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4 </a:t>
            </a:r>
            <a:r>
              <a:rPr lang="en-US" sz="2400"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năm</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2022</a:t>
            </a:r>
          </a:p>
          <a:p>
            <a:pPr algn="ctr"/>
            <a:r>
              <a:rPr lang="vi-VN" sz="2400" u="sng"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Luyện từ và câu</a:t>
            </a:r>
          </a:p>
          <a:p>
            <a:pPr algn="ctr"/>
            <a:r>
              <a:rPr lang="vi-VN" sz="2400" b="1"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Ôn tập về dấu câu</a:t>
            </a:r>
          </a:p>
          <a:p>
            <a:pPr algn="ctr"/>
            <a:r>
              <a:rPr lang="vi-VN" sz="24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(Dấu ngoặc kép)</a:t>
            </a:r>
            <a:endParaRPr lang="en-US" sz="24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endParaRPr>
          </a:p>
        </p:txBody>
      </p:sp>
      <p:sp>
        <p:nvSpPr>
          <p:cNvPr id="24" name="Text Box 9"/>
          <p:cNvSpPr txBox="1">
            <a:spLocks noChangeArrowheads="1"/>
          </p:cNvSpPr>
          <p:nvPr/>
        </p:nvSpPr>
        <p:spPr bwMode="auto">
          <a:xfrm>
            <a:off x="187659" y="1295402"/>
            <a:ext cx="8984052"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50000"/>
              </a:spcBef>
              <a:buFontTx/>
              <a:buNone/>
            </a:pPr>
            <a:r>
              <a:rPr lang="vi-VN" b="1" dirty="0">
                <a:solidFill>
                  <a:srgbClr val="002060"/>
                </a:solidFill>
              </a:rPr>
              <a:t>     </a:t>
            </a:r>
            <a:r>
              <a:rPr lang="vi-VN" b="1" dirty="0">
                <a:solidFill>
                  <a:srgbClr val="002060"/>
                </a:solidFill>
                <a:latin typeface="Times New Roman" panose="02020603050405020304" pitchFamily="18" charset="0"/>
                <a:cs typeface="Times New Roman" panose="02020603050405020304" pitchFamily="18" charset="0"/>
              </a:rPr>
              <a:t>1. </a:t>
            </a:r>
            <a:r>
              <a:rPr lang="vi-VN" b="1" u="sng" dirty="0">
                <a:solidFill>
                  <a:srgbClr val="002060"/>
                </a:solidFill>
                <a:uFill>
                  <a:solidFill>
                    <a:srgbClr val="FF0000"/>
                  </a:solidFill>
                </a:uFill>
                <a:latin typeface="Times New Roman" panose="02020603050405020304" pitchFamily="18" charset="0"/>
                <a:cs typeface="Times New Roman" panose="02020603050405020304" pitchFamily="18" charset="0"/>
              </a:rPr>
              <a:t>Đặt dấu ngoặc kép</a:t>
            </a:r>
            <a:r>
              <a:rPr lang="vi-VN" b="1" dirty="0">
                <a:solidFill>
                  <a:srgbClr val="002060"/>
                </a:solidFill>
                <a:latin typeface="Times New Roman" panose="02020603050405020304" pitchFamily="18" charset="0"/>
                <a:cs typeface="Times New Roman" panose="02020603050405020304" pitchFamily="18" charset="0"/>
              </a:rPr>
              <a:t> vào những chỗ thích hợp để </a:t>
            </a:r>
            <a:r>
              <a:rPr lang="vi-VN" b="1" u="sng" dirty="0">
                <a:solidFill>
                  <a:srgbClr val="002060"/>
                </a:solidFill>
                <a:uFill>
                  <a:solidFill>
                    <a:srgbClr val="FF0000"/>
                  </a:solidFill>
                </a:uFill>
                <a:latin typeface="Times New Roman" panose="02020603050405020304" pitchFamily="18" charset="0"/>
                <a:cs typeface="Times New Roman" panose="02020603050405020304" pitchFamily="18" charset="0"/>
              </a:rPr>
              <a:t>đánh dấu lời nói trực tiếp của nhân vật</a:t>
            </a:r>
            <a:r>
              <a:rPr lang="vi-VN" b="1" dirty="0">
                <a:solidFill>
                  <a:srgbClr val="002060"/>
                </a:solidFill>
                <a:uFill>
                  <a:solidFill>
                    <a:srgbClr val="FF0000"/>
                  </a:solidFill>
                </a:uFill>
                <a:latin typeface="Times New Roman" panose="02020603050405020304" pitchFamily="18" charset="0"/>
                <a:cs typeface="Times New Roman" panose="02020603050405020304" pitchFamily="18" charset="0"/>
              </a:rPr>
              <a:t> hoặc </a:t>
            </a:r>
            <a:r>
              <a:rPr lang="vi-VN" b="1" u="sng" dirty="0">
                <a:solidFill>
                  <a:srgbClr val="002060"/>
                </a:solidFill>
                <a:uFill>
                  <a:solidFill>
                    <a:srgbClr val="FF0000"/>
                  </a:solidFill>
                </a:uFill>
                <a:latin typeface="Times New Roman" panose="02020603050405020304" pitchFamily="18" charset="0"/>
                <a:cs typeface="Times New Roman" panose="02020603050405020304" pitchFamily="18" charset="0"/>
              </a:rPr>
              <a:t>ý nghĩ của nhân vật</a:t>
            </a:r>
            <a:r>
              <a:rPr lang="vi-VN" b="1" dirty="0">
                <a:solidFill>
                  <a:srgbClr val="002060"/>
                </a:solidFill>
                <a:latin typeface="Times New Roman" panose="02020603050405020304" pitchFamily="18" charset="0"/>
                <a:cs typeface="Times New Roman" panose="02020603050405020304" pitchFamily="18" charset="0"/>
              </a:rPr>
              <a:t> trong đoạn văn sau :</a:t>
            </a:r>
          </a:p>
        </p:txBody>
      </p:sp>
      <p:sp>
        <p:nvSpPr>
          <p:cNvPr id="25" name="Text Box 10"/>
          <p:cNvSpPr txBox="1">
            <a:spLocks noChangeArrowheads="1"/>
          </p:cNvSpPr>
          <p:nvPr/>
        </p:nvSpPr>
        <p:spPr bwMode="auto">
          <a:xfrm>
            <a:off x="193967" y="2514600"/>
            <a:ext cx="8812523"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just" eaLnBrk="1" hangingPunct="1">
              <a:lnSpc>
                <a:spcPct val="100000"/>
              </a:lnSpc>
              <a:spcBef>
                <a:spcPct val="50000"/>
              </a:spcBef>
              <a:buFontTx/>
              <a:buNone/>
            </a:pPr>
            <a:r>
              <a:rPr lang="vi-VN" dirty="0"/>
              <a:t>     </a:t>
            </a:r>
            <a:r>
              <a:rPr lang="vi-VN" b="1" dirty="0">
                <a:solidFill>
                  <a:srgbClr val="002060"/>
                </a:solidFill>
                <a:latin typeface="Times New Roman" panose="02020603050405020304" pitchFamily="18" charset="0"/>
                <a:cs typeface="Times New Roman" panose="02020603050405020304" pitchFamily="18" charset="0"/>
              </a:rPr>
              <a:t>Tốt-tô-chan rất yêu quý thầy hiệu trưởng. Em mơ ước lớn lên sẽ trở thành một giáo viên của trường, làm mọi việc giúp đỡ thầy. Em nghĩ:  </a:t>
            </a:r>
            <a:r>
              <a:rPr lang="vi-VN" b="1" u="sng" dirty="0">
                <a:solidFill>
                  <a:srgbClr val="002060"/>
                </a:solidFill>
                <a:uFill>
                  <a:solidFill>
                    <a:srgbClr val="FF0000"/>
                  </a:solidFill>
                </a:uFill>
                <a:latin typeface="Times New Roman" panose="02020603050405020304" pitchFamily="18" charset="0"/>
                <a:cs typeface="Times New Roman" panose="02020603050405020304" pitchFamily="18" charset="0"/>
              </a:rPr>
              <a:t>Phải nói ngay điều này để thầy biết</a:t>
            </a:r>
            <a:r>
              <a:rPr lang="vi-VN" b="1" dirty="0">
                <a:solidFill>
                  <a:srgbClr val="002060"/>
                </a:solidFill>
                <a:latin typeface="Times New Roman" panose="02020603050405020304" pitchFamily="18" charset="0"/>
                <a:cs typeface="Times New Roman" panose="02020603050405020304" pitchFamily="18" charset="0"/>
              </a:rPr>
              <a:t>.  Thế là, trưa ấy, sau buổi học, em chờ sẵn thầy trước phòng họp và xin gặp thầy. Thầy hiệu trưởng vui vẻ mời em vào phòng. Ngồi đối diện với thầy và hơi nghiêng đầu mỉm cười, cô bé nói một cách chậm rãi, dịu dàng, ra vẻ người lớn:  </a:t>
            </a:r>
            <a:r>
              <a:rPr lang="vi-VN" b="1" u="sng" dirty="0">
                <a:solidFill>
                  <a:srgbClr val="002060"/>
                </a:solidFill>
                <a:uFill>
                  <a:solidFill>
                    <a:srgbClr val="FF0000"/>
                  </a:solidFill>
                </a:uFill>
                <a:latin typeface="Times New Roman" panose="02020603050405020304" pitchFamily="18" charset="0"/>
                <a:cs typeface="Times New Roman" panose="02020603050405020304" pitchFamily="18" charset="0"/>
              </a:rPr>
              <a:t>Thưa thầy, sau này lớn lên, em muốn làm nghề dạy học. Em sẽ dạy học ở trường này</a:t>
            </a:r>
            <a:r>
              <a:rPr lang="vi-VN" b="1" dirty="0">
                <a:solidFill>
                  <a:srgbClr val="002060"/>
                </a:solidFill>
                <a:latin typeface="Times New Roman" panose="02020603050405020304" pitchFamily="18" charset="0"/>
                <a:cs typeface="Times New Roman" panose="02020603050405020304" pitchFamily="18" charset="0"/>
              </a:rPr>
              <a:t>.</a:t>
            </a:r>
          </a:p>
        </p:txBody>
      </p:sp>
      <p:sp>
        <p:nvSpPr>
          <p:cNvPr id="2" name="TextBox 1"/>
          <p:cNvSpPr txBox="1"/>
          <p:nvPr/>
        </p:nvSpPr>
        <p:spPr>
          <a:xfrm>
            <a:off x="5086755" y="3276600"/>
            <a:ext cx="475845" cy="646331"/>
          </a:xfrm>
          <a:prstGeom prst="rect">
            <a:avLst/>
          </a:prstGeom>
          <a:noFill/>
        </p:spPr>
        <p:txBody>
          <a:bodyPr wrap="square" rtlCol="0">
            <a:spAutoFit/>
          </a:bodyPr>
          <a:lstStyle/>
          <a:p>
            <a:r>
              <a:rPr lang="en-US" sz="3600" b="1" dirty="0">
                <a:solidFill>
                  <a:srgbClr val="FF0000"/>
                </a:solidFill>
                <a:latin typeface="Times New Roman" panose="02020603050405020304" pitchFamily="18" charset="0"/>
                <a:cs typeface="Times New Roman" panose="02020603050405020304" pitchFamily="18" charset="0"/>
              </a:rPr>
              <a:t>“</a:t>
            </a:r>
            <a:endParaRPr lang="en-US" sz="3600" dirty="0">
              <a:solidFill>
                <a:srgbClr val="FF0000"/>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2033332" y="3665442"/>
            <a:ext cx="607029" cy="646331"/>
          </a:xfrm>
          <a:prstGeom prst="rect">
            <a:avLst/>
          </a:prstGeom>
          <a:noFill/>
        </p:spPr>
        <p:txBody>
          <a:bodyPr wrap="square" rtlCol="0">
            <a:spAutoFit/>
          </a:bodyPr>
          <a:lstStyle/>
          <a:p>
            <a:r>
              <a:rPr lang="en-US" sz="3600" b="1" dirty="0">
                <a:solidFill>
                  <a:srgbClr val="FF0000"/>
                </a:solidFill>
                <a:uFill>
                  <a:solidFill>
                    <a:srgbClr val="FF0000"/>
                  </a:solidFill>
                </a:uFill>
                <a:latin typeface="Times New Roman" panose="02020603050405020304" pitchFamily="18" charset="0"/>
                <a:cs typeface="Times New Roman" panose="02020603050405020304" pitchFamily="18" charset="0"/>
              </a:rPr>
              <a:t>”</a:t>
            </a:r>
            <a:endParaRPr lang="en-US" sz="3600" dirty="0">
              <a:solidFill>
                <a:srgbClr val="FF0000"/>
              </a:solidFill>
              <a:latin typeface="Times New Roman" panose="02020603050405020304" pitchFamily="18" charset="0"/>
              <a:cs typeface="Times New Roman" panose="02020603050405020304" pitchFamily="18" charset="0"/>
            </a:endParaRPr>
          </a:p>
        </p:txBody>
      </p:sp>
      <p:sp>
        <p:nvSpPr>
          <p:cNvPr id="8" name="TextBox 7"/>
          <p:cNvSpPr txBox="1"/>
          <p:nvPr/>
        </p:nvSpPr>
        <p:spPr>
          <a:xfrm>
            <a:off x="3699165" y="5396345"/>
            <a:ext cx="475845" cy="646331"/>
          </a:xfrm>
          <a:prstGeom prst="rect">
            <a:avLst/>
          </a:prstGeom>
          <a:noFill/>
        </p:spPr>
        <p:txBody>
          <a:bodyPr wrap="square" rtlCol="0">
            <a:spAutoFit/>
          </a:bodyPr>
          <a:lstStyle/>
          <a:p>
            <a:r>
              <a:rPr lang="en-US" sz="3600" b="1" dirty="0">
                <a:solidFill>
                  <a:srgbClr val="FF0000"/>
                </a:solidFill>
                <a:latin typeface="Times New Roman" panose="02020603050405020304" pitchFamily="18" charset="0"/>
                <a:cs typeface="Times New Roman" panose="02020603050405020304" pitchFamily="18" charset="0"/>
              </a:rPr>
              <a:t>“</a:t>
            </a:r>
            <a:endParaRPr lang="en-US" sz="3600" dirty="0">
              <a:solidFill>
                <a:srgbClr val="FF0000"/>
              </a:solidFill>
              <a:latin typeface="Times New Roman" panose="02020603050405020304" pitchFamily="18" charset="0"/>
              <a:cs typeface="Times New Roman" panose="02020603050405020304" pitchFamily="18" charset="0"/>
            </a:endParaRPr>
          </a:p>
        </p:txBody>
      </p:sp>
      <p:sp>
        <p:nvSpPr>
          <p:cNvPr id="9" name="TextBox 8"/>
          <p:cNvSpPr txBox="1"/>
          <p:nvPr/>
        </p:nvSpPr>
        <p:spPr>
          <a:xfrm>
            <a:off x="8261687" y="5852442"/>
            <a:ext cx="607029" cy="646331"/>
          </a:xfrm>
          <a:prstGeom prst="rect">
            <a:avLst/>
          </a:prstGeom>
          <a:noFill/>
        </p:spPr>
        <p:txBody>
          <a:bodyPr wrap="square" rtlCol="0">
            <a:spAutoFit/>
          </a:bodyPr>
          <a:lstStyle/>
          <a:p>
            <a:r>
              <a:rPr lang="en-US" sz="3600" b="1" dirty="0">
                <a:solidFill>
                  <a:srgbClr val="FF0000"/>
                </a:solidFill>
                <a:uFill>
                  <a:solidFill>
                    <a:srgbClr val="FF0000"/>
                  </a:solidFill>
                </a:uFill>
                <a:latin typeface="Times New Roman" panose="02020603050405020304" pitchFamily="18" charset="0"/>
                <a:cs typeface="Times New Roman" panose="02020603050405020304" pitchFamily="18" charset="0"/>
              </a:rPr>
              <a:t>”</a:t>
            </a:r>
            <a:endParaRPr lang="en-US" sz="36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9606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4"/>
          <p:cNvPicPr>
            <a:picLocks noChangeAspect="1"/>
          </p:cNvPicPr>
          <p:nvPr/>
        </p:nvPicPr>
        <p:blipFill rotWithShape="1">
          <a:blip r:embed="rId2" cstate="print">
            <a:extLst>
              <a:ext uri="{28A0092B-C50C-407E-A947-70E740481C1C}">
                <a14:useLocalDpi xmlns:a14="http://schemas.microsoft.com/office/drawing/2010/main" val="0"/>
              </a:ext>
            </a:extLst>
          </a:blip>
          <a:srcRect t="19208" b="10907"/>
          <a:stretch/>
        </p:blipFill>
        <p:spPr>
          <a:xfrm>
            <a:off x="594450" y="5732375"/>
            <a:ext cx="6489281" cy="1125627"/>
          </a:xfrm>
          <a:prstGeom prst="rect">
            <a:avLst/>
          </a:prstGeom>
        </p:spPr>
      </p:pic>
      <p:pic>
        <p:nvPicPr>
          <p:cNvPr id="8" name="6"/>
          <p:cNvPicPr>
            <a:picLocks noChangeAspect="1"/>
          </p:cNvPicPr>
          <p:nvPr/>
        </p:nvPicPr>
        <p:blipFill rotWithShape="1">
          <a:blip r:embed="rId3" cstate="print">
            <a:extLst>
              <a:ext uri="{28A0092B-C50C-407E-A947-70E740481C1C}">
                <a14:useLocalDpi xmlns:a14="http://schemas.microsoft.com/office/drawing/2010/main" val="0"/>
              </a:ext>
            </a:extLst>
          </a:blip>
          <a:srcRect l="52800" t="40296"/>
          <a:stretch/>
        </p:blipFill>
        <p:spPr>
          <a:xfrm>
            <a:off x="6681109" y="5603321"/>
            <a:ext cx="2462893" cy="1254681"/>
          </a:xfrm>
          <a:prstGeom prst="rect">
            <a:avLst/>
          </a:prstGeom>
        </p:spPr>
      </p:pic>
      <p:pic>
        <p:nvPicPr>
          <p:cNvPr id="10" name="5"/>
          <p:cNvPicPr>
            <a:picLocks noChangeAspect="1"/>
          </p:cNvPicPr>
          <p:nvPr/>
        </p:nvPicPr>
        <p:blipFill rotWithShape="1">
          <a:blip r:embed="rId4" cstate="print">
            <a:extLst>
              <a:ext uri="{28A0092B-C50C-407E-A947-70E740481C1C}">
                <a14:useLocalDpi xmlns:a14="http://schemas.microsoft.com/office/drawing/2010/main" val="0"/>
              </a:ext>
            </a:extLst>
          </a:blip>
          <a:srcRect l="38581" t="24563" r="40933" b="26282"/>
          <a:stretch/>
        </p:blipFill>
        <p:spPr>
          <a:xfrm flipH="1">
            <a:off x="-39713" y="4800221"/>
            <a:ext cx="1524587" cy="2057781"/>
          </a:xfrm>
          <a:prstGeom prst="rect">
            <a:avLst/>
          </a:prstGeom>
        </p:spPr>
      </p:pic>
      <p:pic>
        <p:nvPicPr>
          <p:cNvPr id="14" name="3"/>
          <p:cNvPicPr>
            <a:picLocks noChangeAspect="1"/>
          </p:cNvPicPr>
          <p:nvPr/>
        </p:nvPicPr>
        <p:blipFill rotWithShape="1">
          <a:blip r:embed="rId5" cstate="print">
            <a:extLst>
              <a:ext uri="{28A0092B-C50C-407E-A947-70E740481C1C}">
                <a14:useLocalDpi xmlns:a14="http://schemas.microsoft.com/office/drawing/2010/main" val="0"/>
              </a:ext>
            </a:extLst>
          </a:blip>
          <a:srcRect l="32988" t="21865" r="34023" b="21941"/>
          <a:stretch/>
        </p:blipFill>
        <p:spPr>
          <a:xfrm rot="11458889">
            <a:off x="1175907" y="5241082"/>
            <a:ext cx="890772" cy="853528"/>
          </a:xfrm>
          <a:prstGeom prst="rect">
            <a:avLst/>
          </a:prstGeom>
        </p:spPr>
      </p:pic>
      <p:sp>
        <p:nvSpPr>
          <p:cNvPr id="26" name="Rectangle 25"/>
          <p:cNvSpPr/>
          <p:nvPr/>
        </p:nvSpPr>
        <p:spPr>
          <a:xfrm>
            <a:off x="-39713" y="-65755"/>
            <a:ext cx="9144000" cy="1569660"/>
          </a:xfrm>
          <a:prstGeom prst="rect">
            <a:avLst/>
          </a:prstGeom>
        </p:spPr>
        <p:txBody>
          <a:bodyPr wrap="square">
            <a:spAutoFit/>
          </a:bodyPr>
          <a:lstStyle/>
          <a:p>
            <a:pPr algn="ctr"/>
            <a:r>
              <a:rPr lang="en-US" sz="2400" b="1"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400"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Thứ</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vi-VN"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năm</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400"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ngày</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vi-VN"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14</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400"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tháng</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4 </a:t>
            </a:r>
            <a:r>
              <a:rPr lang="en-US" sz="2400" dirty="0" err="1">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năm</a:t>
            </a:r>
            <a:r>
              <a:rPr lang="en-US" sz="2400"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 2022</a:t>
            </a:r>
          </a:p>
          <a:p>
            <a:pPr algn="ctr"/>
            <a:r>
              <a:rPr lang="vi-VN" sz="2400" u="sng" dirty="0">
                <a:solidFill>
                  <a:srgbClr val="0418AC"/>
                </a:solidFill>
                <a:latin typeface="Times New Roman" panose="02020603050405020304" pitchFamily="18" charset="0"/>
                <a:ea typeface="Arial-Rounded" panose="020B0604020202020204" pitchFamily="34" charset="0"/>
                <a:cs typeface="Times New Roman" panose="02020603050405020304" pitchFamily="18" charset="0"/>
              </a:rPr>
              <a:t>Luyện từ và câu</a:t>
            </a:r>
          </a:p>
          <a:p>
            <a:pPr algn="ctr"/>
            <a:r>
              <a:rPr lang="vi-VN" sz="2400" b="1"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Ôn tập về dấu câu</a:t>
            </a:r>
          </a:p>
          <a:p>
            <a:pPr algn="ctr"/>
            <a:r>
              <a:rPr lang="vi-VN" sz="24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(Dấu ngoặc kép)</a:t>
            </a:r>
            <a:endParaRPr lang="en-US" sz="24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endParaRPr>
          </a:p>
        </p:txBody>
      </p:sp>
      <p:graphicFrame>
        <p:nvGraphicFramePr>
          <p:cNvPr id="31" name="Content Placeholder 3"/>
          <p:cNvGraphicFramePr>
            <a:graphicFrameLocks/>
          </p:cNvGraphicFramePr>
          <p:nvPr>
            <p:extLst>
              <p:ext uri="{D42A27DB-BD31-4B8C-83A1-F6EECF244321}">
                <p14:modId xmlns:p14="http://schemas.microsoft.com/office/powerpoint/2010/main" val="899628005"/>
              </p:ext>
            </p:extLst>
          </p:nvPr>
        </p:nvGraphicFramePr>
        <p:xfrm>
          <a:off x="678479" y="1600202"/>
          <a:ext cx="7932123" cy="400311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pSp>
        <p:nvGrpSpPr>
          <p:cNvPr id="3" name="Group 2"/>
          <p:cNvGrpSpPr/>
          <p:nvPr/>
        </p:nvGrpSpPr>
        <p:grpSpPr>
          <a:xfrm>
            <a:off x="3700540" y="1752600"/>
            <a:ext cx="5062461" cy="1801012"/>
            <a:chOff x="3700538" y="1752600"/>
            <a:chExt cx="5062461" cy="1801012"/>
          </a:xfrm>
        </p:grpSpPr>
        <p:sp>
          <p:nvSpPr>
            <p:cNvPr id="2" name="Rectangle 1"/>
            <p:cNvSpPr/>
            <p:nvPr/>
          </p:nvSpPr>
          <p:spPr>
            <a:xfrm>
              <a:off x="4852306" y="1752600"/>
              <a:ext cx="3910693" cy="1801012"/>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9" name="Rectangle 8"/>
            <p:cNvSpPr/>
            <p:nvPr/>
          </p:nvSpPr>
          <p:spPr>
            <a:xfrm>
              <a:off x="3700538" y="2625396"/>
              <a:ext cx="1151768" cy="76200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grpSp>
        <p:nvGrpSpPr>
          <p:cNvPr id="12" name="Group 11"/>
          <p:cNvGrpSpPr/>
          <p:nvPr/>
        </p:nvGrpSpPr>
        <p:grpSpPr>
          <a:xfrm>
            <a:off x="3700540" y="3377924"/>
            <a:ext cx="4943323" cy="2082466"/>
            <a:chOff x="3819676" y="1471146"/>
            <a:chExt cx="4943323" cy="2082466"/>
          </a:xfrm>
        </p:grpSpPr>
        <p:sp>
          <p:nvSpPr>
            <p:cNvPr id="13" name="Rectangle 12"/>
            <p:cNvSpPr/>
            <p:nvPr/>
          </p:nvSpPr>
          <p:spPr>
            <a:xfrm>
              <a:off x="4852306" y="1752600"/>
              <a:ext cx="3910693" cy="1801012"/>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 name="Rectangle 14"/>
            <p:cNvSpPr/>
            <p:nvPr/>
          </p:nvSpPr>
          <p:spPr>
            <a:xfrm>
              <a:off x="3819676" y="1471146"/>
              <a:ext cx="1151768" cy="1032937"/>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pic>
        <p:nvPicPr>
          <p:cNvPr id="16" name="图片 18"/>
          <p:cNvPicPr>
            <a:picLocks noChangeAspect="1"/>
          </p:cNvPicPr>
          <p:nvPr/>
        </p:nvPicPr>
        <p:blipFill>
          <a:blip r:embed="rId11"/>
          <a:stretch>
            <a:fillRect/>
          </a:stretch>
        </p:blipFill>
        <p:spPr>
          <a:xfrm rot="20384244" flipH="1">
            <a:off x="7881175" y="129930"/>
            <a:ext cx="1026742" cy="1546849"/>
          </a:xfrm>
          <a:prstGeom prst="rect">
            <a:avLst/>
          </a:prstGeom>
        </p:spPr>
      </p:pic>
    </p:spTree>
    <p:extLst>
      <p:ext uri="{BB962C8B-B14F-4D97-AF65-F5344CB8AC3E}">
        <p14:creationId xmlns:p14="http://schemas.microsoft.com/office/powerpoint/2010/main" val="2669185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inVertical)">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nodeType="clickEffect">
                                  <p:stCondLst>
                                    <p:cond delay="0"/>
                                  </p:stCondLst>
                                  <p:childTnLst>
                                    <p:animEffect transition="out" filter="randombar(horizontal)">
                                      <p:cBhvr>
                                        <p:cTn id="11" dur="500"/>
                                        <p:tgtEl>
                                          <p:spTgt spid="3"/>
                                        </p:tgtEl>
                                      </p:cBhvr>
                                    </p:animEffect>
                                    <p:set>
                                      <p:cBhvr>
                                        <p:cTn id="12" dur="1" fill="hold">
                                          <p:stCondLst>
                                            <p:cond delay="499"/>
                                          </p:stCondLst>
                                        </p:cTn>
                                        <p:tgtEl>
                                          <p:spTgt spid="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4" presetClass="exit" presetSubtype="10" fill="hold" nodeType="clickEffect">
                                  <p:stCondLst>
                                    <p:cond delay="0"/>
                                  </p:stCondLst>
                                  <p:childTnLst>
                                    <p:animEffect transition="out" filter="randombar(horizontal)">
                                      <p:cBhvr>
                                        <p:cTn id="16" dur="500"/>
                                        <p:tgtEl>
                                          <p:spTgt spid="12"/>
                                        </p:tgtEl>
                                      </p:cBhvr>
                                    </p:animEffect>
                                    <p:set>
                                      <p:cBhvr>
                                        <p:cTn id="17"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1" grpId="0">
        <p:bldAsOne/>
      </p:bldGraphic>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740</TotalTime>
  <Words>1674</Words>
  <Application>Microsoft Office PowerPoint</Application>
  <PresentationFormat>On-screen Show (4:3)</PresentationFormat>
  <Paragraphs>154</Paragraphs>
  <Slides>23</Slides>
  <Notes>3</Notes>
  <HiddenSlides>0</HiddenSlides>
  <MMClips>3</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Times New Roman</vt:lpstr>
      <vt:lpstr>Verdana</vt:lpstr>
      <vt:lpstr>VNI-Avo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
  <cp:lastModifiedBy>Admin</cp:lastModifiedBy>
  <cp:revision>82</cp:revision>
  <dcterms:created xsi:type="dcterms:W3CDTF">2006-08-16T00:00:00Z</dcterms:created>
  <dcterms:modified xsi:type="dcterms:W3CDTF">2023-05-03T01:37:50Z</dcterms:modified>
</cp:coreProperties>
</file>