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1" r:id="rId2"/>
  </p:sldMasterIdLst>
  <p:notesMasterIdLst>
    <p:notesMasterId r:id="rId21"/>
  </p:notesMasterIdLst>
  <p:sldIdLst>
    <p:sldId id="257" r:id="rId3"/>
    <p:sldId id="259" r:id="rId4"/>
    <p:sldId id="258" r:id="rId5"/>
    <p:sldId id="260" r:id="rId6"/>
    <p:sldId id="262" r:id="rId7"/>
    <p:sldId id="276" r:id="rId8"/>
    <p:sldId id="277" r:id="rId9"/>
    <p:sldId id="266" r:id="rId10"/>
    <p:sldId id="278" r:id="rId11"/>
    <p:sldId id="279" r:id="rId12"/>
    <p:sldId id="261" r:id="rId13"/>
    <p:sldId id="280" r:id="rId14"/>
    <p:sldId id="281" r:id="rId15"/>
    <p:sldId id="282" r:id="rId16"/>
    <p:sldId id="283" r:id="rId17"/>
    <p:sldId id="284" r:id="rId18"/>
    <p:sldId id="285" r:id="rId19"/>
    <p:sldId id="274" r:id="rId20"/>
  </p:sldIdLst>
  <p:sldSz cx="12192000" cy="6858000"/>
  <p:notesSz cx="6858000" cy="9144000"/>
  <p:embeddedFontLst>
    <p:embeddedFont>
      <p:font typeface=".VnTime" panose="020B7200000000000000" pitchFamily="34" charset="0"/>
      <p:regular r:id="rId22"/>
      <p:bold r:id="rId23"/>
      <p:italic r:id="rId24"/>
      <p:boldItalic r:id="rId25"/>
    </p:embeddedFont>
    <p:embeddedFont>
      <p:font typeface="Amatic SC" panose="00000500000000000000" pitchFamily="2" charset="0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ambria" panose="02040503050406030204" pitchFamily="18" charset="0"/>
      <p:regular r:id="rId34"/>
      <p:bold r:id="rId35"/>
      <p:italic r:id="rId36"/>
      <p:boldItalic r:id="rId37"/>
    </p:embeddedFont>
    <p:embeddedFont>
      <p:font typeface="HP001 4 hàng" panose="020B0603050302020204" pitchFamily="34" charset="0"/>
      <p:regular r:id="rId38"/>
      <p:bold r:id="rId39"/>
    </p:embeddedFont>
    <p:embeddedFont>
      <p:font typeface="Lato" panose="020F0502020204030203" pitchFamily="34" charset="0"/>
      <p:regular r:id="rId40"/>
      <p:bold r:id="rId41"/>
      <p:italic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Roboto" panose="02000000000000000000" pitchFamily="2" charset="0"/>
      <p:regular r:id="rId47"/>
      <p:bold r:id="rId48"/>
      <p:italic r:id="rId49"/>
      <p:boldItalic r:id="rId50"/>
    </p:embeddedFont>
    <p:embeddedFont>
      <p:font typeface="Roboto Condensed Light" panose="02000000000000000000" pitchFamily="2" charset="0"/>
      <p:regular r:id="rId51"/>
    </p:embeddedFont>
    <p:embeddedFont>
      <p:font typeface="UTM Flavour" panose="02040603050506020204" pitchFamily="18" charset="0"/>
      <p:regular r:id="rId52"/>
    </p:embeddedFont>
    <p:embeddedFont>
      <p:font typeface="UTM Showcard" panose="02040603050506020204" pitchFamily="18" charset="0"/>
      <p:regular r:id="rId53"/>
    </p:embeddedFont>
    <p:embeddedFont>
      <p:font typeface="UTM Wedding K&amp;T" panose="02040603050506020204" pitchFamily="18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4E0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font" Target="fonts/font29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3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8.xml"/><Relationship Id="rId41" Type="http://schemas.openxmlformats.org/officeDocument/2006/relationships/font" Target="fonts/font20.fntdata"/><Relationship Id="rId54" Type="http://schemas.openxmlformats.org/officeDocument/2006/relationships/font" Target="fonts/font3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037F5-3C5F-4AB2-B3AB-318BC3361C0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120BA-6EC6-4A25-8E3B-D7937D1AD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78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adf95834bd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adf95834bd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285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951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8a46fb06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8a46fb06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4115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1681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b63c71e562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b63c71e562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84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8a46fb062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8a46fb062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049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b63c71e562_0_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b63c71e562_0_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31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" y="-27793"/>
            <a:ext cx="12192004" cy="6857961"/>
            <a:chOff x="-2" y="-20845"/>
            <a:chExt cx="9144003" cy="5143471"/>
          </a:xfrm>
        </p:grpSpPr>
        <p:sp>
          <p:nvSpPr>
            <p:cNvPr id="11" name="Google Shape;11;p2"/>
            <p:cNvSpPr/>
            <p:nvPr/>
          </p:nvSpPr>
          <p:spPr>
            <a:xfrm>
              <a:off x="5205884" y="-20845"/>
              <a:ext cx="3938115" cy="1690775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2" y="-20845"/>
              <a:ext cx="5299295" cy="5143471"/>
            </a:xfrm>
            <a:custGeom>
              <a:avLst/>
              <a:gdLst/>
              <a:ahLst/>
              <a:cxnLst/>
              <a:rect l="l" t="t" r="r" b="b"/>
              <a:pathLst>
                <a:path w="57576" h="55883" extrusionOk="0">
                  <a:moveTo>
                    <a:pt x="27737" y="0"/>
                  </a:moveTo>
                  <a:cubicBezTo>
                    <a:pt x="27311" y="426"/>
                    <a:pt x="26930" y="887"/>
                    <a:pt x="26603" y="1384"/>
                  </a:cubicBezTo>
                  <a:cubicBezTo>
                    <a:pt x="25292" y="3379"/>
                    <a:pt x="25273" y="5755"/>
                    <a:pt x="26024" y="7905"/>
                  </a:cubicBezTo>
                  <a:cubicBezTo>
                    <a:pt x="26687" y="9808"/>
                    <a:pt x="27717" y="11611"/>
                    <a:pt x="28449" y="13496"/>
                  </a:cubicBezTo>
                  <a:cubicBezTo>
                    <a:pt x="29171" y="15359"/>
                    <a:pt x="29901" y="17555"/>
                    <a:pt x="29238" y="19506"/>
                  </a:cubicBezTo>
                  <a:cubicBezTo>
                    <a:pt x="28608" y="21362"/>
                    <a:pt x="26474" y="22426"/>
                    <a:pt x="24264" y="22426"/>
                  </a:cubicBezTo>
                  <a:cubicBezTo>
                    <a:pt x="24138" y="22426"/>
                    <a:pt x="24012" y="22423"/>
                    <a:pt x="23886" y="22416"/>
                  </a:cubicBezTo>
                  <a:cubicBezTo>
                    <a:pt x="20923" y="22253"/>
                    <a:pt x="18360" y="20541"/>
                    <a:pt x="16187" y="18984"/>
                  </a:cubicBezTo>
                  <a:cubicBezTo>
                    <a:pt x="13960" y="17387"/>
                    <a:pt x="11929" y="15492"/>
                    <a:pt x="9268" y="14403"/>
                  </a:cubicBezTo>
                  <a:cubicBezTo>
                    <a:pt x="6865" y="13420"/>
                    <a:pt x="4110" y="12880"/>
                    <a:pt x="1380" y="12880"/>
                  </a:cubicBezTo>
                  <a:cubicBezTo>
                    <a:pt x="919" y="12880"/>
                    <a:pt x="459" y="12896"/>
                    <a:pt x="1" y="12927"/>
                  </a:cubicBezTo>
                  <a:lnTo>
                    <a:pt x="1" y="26654"/>
                  </a:lnTo>
                  <a:cubicBezTo>
                    <a:pt x="1937" y="25947"/>
                    <a:pt x="3975" y="25509"/>
                    <a:pt x="6060" y="25509"/>
                  </a:cubicBezTo>
                  <a:cubicBezTo>
                    <a:pt x="7041" y="25509"/>
                    <a:pt x="8034" y="25606"/>
                    <a:pt x="9031" y="25818"/>
                  </a:cubicBezTo>
                  <a:cubicBezTo>
                    <a:pt x="11436" y="26329"/>
                    <a:pt x="13840" y="27450"/>
                    <a:pt x="15125" y="29297"/>
                  </a:cubicBezTo>
                  <a:cubicBezTo>
                    <a:pt x="16211" y="30859"/>
                    <a:pt x="16437" y="32739"/>
                    <a:pt x="16240" y="34511"/>
                  </a:cubicBezTo>
                  <a:cubicBezTo>
                    <a:pt x="15844" y="38066"/>
                    <a:pt x="14028" y="41280"/>
                    <a:pt x="11962" y="44338"/>
                  </a:cubicBezTo>
                  <a:cubicBezTo>
                    <a:pt x="9761" y="47596"/>
                    <a:pt x="7231" y="50840"/>
                    <a:pt x="6000" y="54478"/>
                  </a:cubicBezTo>
                  <a:cubicBezTo>
                    <a:pt x="5844" y="54938"/>
                    <a:pt x="5713" y="55408"/>
                    <a:pt x="5616" y="55883"/>
                  </a:cubicBezTo>
                  <a:lnTo>
                    <a:pt x="19223" y="55883"/>
                  </a:lnTo>
                  <a:cubicBezTo>
                    <a:pt x="18059" y="52329"/>
                    <a:pt x="18052" y="48582"/>
                    <a:pt x="19998" y="45099"/>
                  </a:cubicBezTo>
                  <a:cubicBezTo>
                    <a:pt x="22458" y="40699"/>
                    <a:pt x="27689" y="36669"/>
                    <a:pt x="33550" y="36009"/>
                  </a:cubicBezTo>
                  <a:cubicBezTo>
                    <a:pt x="34069" y="35950"/>
                    <a:pt x="34601" y="35919"/>
                    <a:pt x="35136" y="35919"/>
                  </a:cubicBezTo>
                  <a:cubicBezTo>
                    <a:pt x="37218" y="35919"/>
                    <a:pt x="39337" y="36395"/>
                    <a:pt x="40875" y="37609"/>
                  </a:cubicBezTo>
                  <a:cubicBezTo>
                    <a:pt x="42467" y="38864"/>
                    <a:pt x="43244" y="40693"/>
                    <a:pt x="43639" y="42460"/>
                  </a:cubicBezTo>
                  <a:cubicBezTo>
                    <a:pt x="44557" y="46572"/>
                    <a:pt x="43920" y="50863"/>
                    <a:pt x="43900" y="55018"/>
                  </a:cubicBezTo>
                  <a:cubicBezTo>
                    <a:pt x="43898" y="55303"/>
                    <a:pt x="43899" y="55592"/>
                    <a:pt x="43902" y="55883"/>
                  </a:cubicBezTo>
                  <a:lnTo>
                    <a:pt x="53411" y="55883"/>
                  </a:lnTo>
                  <a:cubicBezTo>
                    <a:pt x="53465" y="55807"/>
                    <a:pt x="53521" y="55732"/>
                    <a:pt x="53574" y="55655"/>
                  </a:cubicBezTo>
                  <a:cubicBezTo>
                    <a:pt x="55244" y="53245"/>
                    <a:pt x="56232" y="50556"/>
                    <a:pt x="56789" y="47814"/>
                  </a:cubicBezTo>
                  <a:cubicBezTo>
                    <a:pt x="57401" y="44803"/>
                    <a:pt x="57576" y="41748"/>
                    <a:pt x="56190" y="38865"/>
                  </a:cubicBezTo>
                  <a:cubicBezTo>
                    <a:pt x="54953" y="36292"/>
                    <a:pt x="52704" y="34185"/>
                    <a:pt x="50390" y="32261"/>
                  </a:cubicBezTo>
                  <a:cubicBezTo>
                    <a:pt x="47751" y="30067"/>
                    <a:pt x="44905" y="28055"/>
                    <a:pt x="42626" y="25572"/>
                  </a:cubicBezTo>
                  <a:cubicBezTo>
                    <a:pt x="40381" y="23129"/>
                    <a:pt x="38639" y="20357"/>
                    <a:pt x="37669" y="17368"/>
                  </a:cubicBezTo>
                  <a:cubicBezTo>
                    <a:pt x="35802" y="11618"/>
                    <a:pt x="36774" y="5199"/>
                    <a:pt x="40227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70001" y="2494292"/>
              <a:ext cx="3173999" cy="2625993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636800" y="1576733"/>
            <a:ext cx="6918400" cy="2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None/>
              <a:defRPr sz="8000" b="1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636600" y="4080001"/>
            <a:ext cx="69188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267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" y="0"/>
            <a:ext cx="1694484" cy="777805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" name="Google Shape;17;p2"/>
          <p:cNvGrpSpPr/>
          <p:nvPr/>
        </p:nvGrpSpPr>
        <p:grpSpPr>
          <a:xfrm>
            <a:off x="397094" y="254184"/>
            <a:ext cx="1297407" cy="777797"/>
            <a:chOff x="2418650" y="2934475"/>
            <a:chExt cx="200750" cy="120350"/>
          </a:xfrm>
        </p:grpSpPr>
        <p:sp>
          <p:nvSpPr>
            <p:cNvPr id="18" name="Google Shape;18;p2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512035" y="3227700"/>
            <a:ext cx="460216" cy="520483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" name="Google Shape;25;p2"/>
          <p:cNvGrpSpPr/>
          <p:nvPr/>
        </p:nvGrpSpPr>
        <p:grpSpPr>
          <a:xfrm>
            <a:off x="512019" y="5751746"/>
            <a:ext cx="1297364" cy="714065"/>
            <a:chOff x="384013" y="4203479"/>
            <a:chExt cx="1173872" cy="646095"/>
          </a:xfrm>
        </p:grpSpPr>
        <p:sp>
          <p:nvSpPr>
            <p:cNvPr id="26" name="Google Shape;26;p2"/>
            <p:cNvSpPr/>
            <p:nvPr/>
          </p:nvSpPr>
          <p:spPr>
            <a:xfrm>
              <a:off x="384013" y="4203479"/>
              <a:ext cx="531641" cy="536354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2140" y="4697417"/>
              <a:ext cx="115779" cy="93421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957" y="4803408"/>
              <a:ext cx="123514" cy="46167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98876" y="4751198"/>
              <a:ext cx="115537" cy="76864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186013" y="4595415"/>
              <a:ext cx="48100" cy="98497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91624" y="4547072"/>
              <a:ext cx="83148" cy="61636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95854" y="4660315"/>
              <a:ext cx="65020" cy="71304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249583" y="4735849"/>
              <a:ext cx="141763" cy="34202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24099" y="4666599"/>
              <a:ext cx="133786" cy="75655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11129793" y="3007095"/>
            <a:ext cx="555712" cy="520471"/>
          </a:xfrm>
          <a:custGeom>
            <a:avLst/>
            <a:gdLst/>
            <a:ahLst/>
            <a:cxnLst/>
            <a:rect l="l" t="t" r="r" b="b"/>
            <a:pathLst>
              <a:path w="2728" h="2555" extrusionOk="0">
                <a:moveTo>
                  <a:pt x="2101" y="0"/>
                </a:moveTo>
                <a:cubicBezTo>
                  <a:pt x="1984" y="0"/>
                  <a:pt x="1851" y="36"/>
                  <a:pt x="1710" y="125"/>
                </a:cubicBezTo>
                <a:cubicBezTo>
                  <a:pt x="1237" y="424"/>
                  <a:pt x="695" y="1042"/>
                  <a:pt x="371" y="1413"/>
                </a:cubicBezTo>
                <a:cubicBezTo>
                  <a:pt x="310" y="1483"/>
                  <a:pt x="256" y="1545"/>
                  <a:pt x="210" y="1595"/>
                </a:cubicBezTo>
                <a:cubicBezTo>
                  <a:pt x="0" y="1826"/>
                  <a:pt x="42" y="2095"/>
                  <a:pt x="191" y="2240"/>
                </a:cubicBezTo>
                <a:cubicBezTo>
                  <a:pt x="261" y="2308"/>
                  <a:pt x="361" y="2353"/>
                  <a:pt x="474" y="2353"/>
                </a:cubicBezTo>
                <a:cubicBezTo>
                  <a:pt x="588" y="2353"/>
                  <a:pt x="714" y="2307"/>
                  <a:pt x="835" y="2191"/>
                </a:cubicBezTo>
                <a:cubicBezTo>
                  <a:pt x="1370" y="1681"/>
                  <a:pt x="2042" y="884"/>
                  <a:pt x="2070" y="851"/>
                </a:cubicBezTo>
                <a:cubicBezTo>
                  <a:pt x="2119" y="793"/>
                  <a:pt x="2111" y="706"/>
                  <a:pt x="2054" y="657"/>
                </a:cubicBezTo>
                <a:cubicBezTo>
                  <a:pt x="2028" y="636"/>
                  <a:pt x="1997" y="625"/>
                  <a:pt x="1965" y="625"/>
                </a:cubicBezTo>
                <a:cubicBezTo>
                  <a:pt x="1926" y="625"/>
                  <a:pt x="1887" y="642"/>
                  <a:pt x="1861" y="674"/>
                </a:cubicBezTo>
                <a:cubicBezTo>
                  <a:pt x="1854" y="682"/>
                  <a:pt x="1171" y="1493"/>
                  <a:pt x="647" y="1993"/>
                </a:cubicBezTo>
                <a:cubicBezTo>
                  <a:pt x="587" y="2050"/>
                  <a:pt x="525" y="2079"/>
                  <a:pt x="471" y="2079"/>
                </a:cubicBezTo>
                <a:cubicBezTo>
                  <a:pt x="437" y="2079"/>
                  <a:pt x="406" y="2067"/>
                  <a:pt x="381" y="2043"/>
                </a:cubicBezTo>
                <a:cubicBezTo>
                  <a:pt x="328" y="1992"/>
                  <a:pt x="315" y="1886"/>
                  <a:pt x="413" y="1779"/>
                </a:cubicBezTo>
                <a:cubicBezTo>
                  <a:pt x="459" y="1727"/>
                  <a:pt x="514" y="1664"/>
                  <a:pt x="578" y="1592"/>
                </a:cubicBezTo>
                <a:cubicBezTo>
                  <a:pt x="891" y="1234"/>
                  <a:pt x="1416" y="634"/>
                  <a:pt x="1856" y="356"/>
                </a:cubicBezTo>
                <a:cubicBezTo>
                  <a:pt x="1943" y="302"/>
                  <a:pt x="2028" y="274"/>
                  <a:pt x="2103" y="274"/>
                </a:cubicBezTo>
                <a:cubicBezTo>
                  <a:pt x="2176" y="274"/>
                  <a:pt x="2240" y="299"/>
                  <a:pt x="2292" y="351"/>
                </a:cubicBezTo>
                <a:cubicBezTo>
                  <a:pt x="2400" y="457"/>
                  <a:pt x="2441" y="679"/>
                  <a:pt x="2309" y="896"/>
                </a:cubicBezTo>
                <a:cubicBezTo>
                  <a:pt x="2072" y="1282"/>
                  <a:pt x="1474" y="1781"/>
                  <a:pt x="1079" y="2109"/>
                </a:cubicBezTo>
                <a:cubicBezTo>
                  <a:pt x="986" y="2186"/>
                  <a:pt x="903" y="2255"/>
                  <a:pt x="835" y="2315"/>
                </a:cubicBezTo>
                <a:cubicBezTo>
                  <a:pt x="778" y="2364"/>
                  <a:pt x="772" y="2451"/>
                  <a:pt x="821" y="2508"/>
                </a:cubicBezTo>
                <a:cubicBezTo>
                  <a:pt x="848" y="2539"/>
                  <a:pt x="886" y="2554"/>
                  <a:pt x="925" y="2554"/>
                </a:cubicBezTo>
                <a:cubicBezTo>
                  <a:pt x="957" y="2554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8"/>
                  <a:pt x="2282" y="1464"/>
                  <a:pt x="2542" y="1038"/>
                </a:cubicBezTo>
                <a:cubicBezTo>
                  <a:pt x="2727" y="734"/>
                  <a:pt x="2703" y="371"/>
                  <a:pt x="2483" y="155"/>
                </a:cubicBezTo>
                <a:cubicBezTo>
                  <a:pt x="2394" y="67"/>
                  <a:pt x="2262" y="0"/>
                  <a:pt x="21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1021967" y="5861006"/>
            <a:ext cx="392367" cy="577303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10200079" y="548675"/>
            <a:ext cx="1297400" cy="790900"/>
            <a:chOff x="4560600" y="2876550"/>
            <a:chExt cx="172325" cy="105050"/>
          </a:xfrm>
        </p:grpSpPr>
        <p:sp>
          <p:nvSpPr>
            <p:cNvPr id="38" name="Google Shape;38;p2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748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20"/>
          <p:cNvGrpSpPr/>
          <p:nvPr/>
        </p:nvGrpSpPr>
        <p:grpSpPr>
          <a:xfrm>
            <a:off x="1" y="0"/>
            <a:ext cx="12191993" cy="6857992"/>
            <a:chOff x="0" y="0"/>
            <a:chExt cx="9143995" cy="5143494"/>
          </a:xfrm>
        </p:grpSpPr>
        <p:sp>
          <p:nvSpPr>
            <p:cNvPr id="431" name="Google Shape;431;p20"/>
            <p:cNvSpPr/>
            <p:nvPr/>
          </p:nvSpPr>
          <p:spPr>
            <a:xfrm flipH="1">
              <a:off x="0" y="0"/>
              <a:ext cx="4694269" cy="201541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5360559" y="2013287"/>
              <a:ext cx="3783436" cy="3130207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20"/>
          <p:cNvGrpSpPr/>
          <p:nvPr/>
        </p:nvGrpSpPr>
        <p:grpSpPr>
          <a:xfrm>
            <a:off x="10212707" y="264518"/>
            <a:ext cx="1316715" cy="1938837"/>
            <a:chOff x="2600025" y="2569575"/>
            <a:chExt cx="344125" cy="506700"/>
          </a:xfrm>
        </p:grpSpPr>
        <p:sp>
          <p:nvSpPr>
            <p:cNvPr id="434" name="Google Shape;434;p20"/>
            <p:cNvSpPr/>
            <p:nvPr/>
          </p:nvSpPr>
          <p:spPr>
            <a:xfrm>
              <a:off x="2621050" y="2664175"/>
              <a:ext cx="289425" cy="412100"/>
            </a:xfrm>
            <a:custGeom>
              <a:avLst/>
              <a:gdLst/>
              <a:ahLst/>
              <a:cxnLst/>
              <a:rect l="l" t="t" r="r" b="b"/>
              <a:pathLst>
                <a:path w="11577" h="16484" extrusionOk="0">
                  <a:moveTo>
                    <a:pt x="866" y="1"/>
                  </a:moveTo>
                  <a:lnTo>
                    <a:pt x="1" y="14591"/>
                  </a:lnTo>
                  <a:lnTo>
                    <a:pt x="9973" y="16484"/>
                  </a:lnTo>
                  <a:lnTo>
                    <a:pt x="10016" y="16064"/>
                  </a:lnTo>
                  <a:lnTo>
                    <a:pt x="11576" y="834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2641500" y="2640950"/>
              <a:ext cx="289825" cy="424850"/>
            </a:xfrm>
            <a:custGeom>
              <a:avLst/>
              <a:gdLst/>
              <a:ahLst/>
              <a:cxnLst/>
              <a:rect l="l" t="t" r="r" b="b"/>
              <a:pathLst>
                <a:path w="11593" h="16994" extrusionOk="0">
                  <a:moveTo>
                    <a:pt x="1748" y="0"/>
                  </a:moveTo>
                  <a:cubicBezTo>
                    <a:pt x="1" y="64"/>
                    <a:pt x="48" y="930"/>
                    <a:pt x="48" y="930"/>
                  </a:cubicBezTo>
                  <a:lnTo>
                    <a:pt x="10758" y="1763"/>
                  </a:lnTo>
                  <a:lnTo>
                    <a:pt x="9198" y="16993"/>
                  </a:lnTo>
                  <a:lnTo>
                    <a:pt x="9551" y="16709"/>
                  </a:lnTo>
                  <a:lnTo>
                    <a:pt x="10149" y="16226"/>
                  </a:lnTo>
                  <a:lnTo>
                    <a:pt x="11592" y="930"/>
                  </a:lnTo>
                  <a:lnTo>
                    <a:pt x="10293" y="808"/>
                  </a:lnTo>
                  <a:lnTo>
                    <a:pt x="10214" y="1346"/>
                  </a:lnTo>
                  <a:lnTo>
                    <a:pt x="7712" y="1091"/>
                  </a:lnTo>
                  <a:lnTo>
                    <a:pt x="7780" y="57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2735075" y="2847275"/>
              <a:ext cx="83700" cy="58150"/>
            </a:xfrm>
            <a:custGeom>
              <a:avLst/>
              <a:gdLst/>
              <a:ahLst/>
              <a:cxnLst/>
              <a:rect l="l" t="t" r="r" b="b"/>
              <a:pathLst>
                <a:path w="3348" h="2326" extrusionOk="0">
                  <a:moveTo>
                    <a:pt x="2734" y="0"/>
                  </a:moveTo>
                  <a:cubicBezTo>
                    <a:pt x="2475" y="0"/>
                    <a:pt x="2117" y="226"/>
                    <a:pt x="1642" y="354"/>
                  </a:cubicBezTo>
                  <a:cubicBezTo>
                    <a:pt x="838" y="572"/>
                    <a:pt x="1" y="424"/>
                    <a:pt x="217" y="1221"/>
                  </a:cubicBezTo>
                  <a:cubicBezTo>
                    <a:pt x="396" y="1888"/>
                    <a:pt x="1002" y="2325"/>
                    <a:pt x="1667" y="2325"/>
                  </a:cubicBezTo>
                  <a:cubicBezTo>
                    <a:pt x="1798" y="2325"/>
                    <a:pt x="1931" y="2308"/>
                    <a:pt x="2063" y="2272"/>
                  </a:cubicBezTo>
                  <a:cubicBezTo>
                    <a:pt x="2869" y="2054"/>
                    <a:pt x="3348" y="1232"/>
                    <a:pt x="3132" y="436"/>
                  </a:cubicBezTo>
                  <a:cubicBezTo>
                    <a:pt x="3044" y="109"/>
                    <a:pt x="2913" y="0"/>
                    <a:pt x="2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281890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1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1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1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266015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2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2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2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2834300" y="2569575"/>
              <a:ext cx="76175" cy="105050"/>
            </a:xfrm>
            <a:custGeom>
              <a:avLst/>
              <a:gdLst/>
              <a:ahLst/>
              <a:cxnLst/>
              <a:rect l="l" t="t" r="r" b="b"/>
              <a:pathLst>
                <a:path w="3047" h="4202" extrusionOk="0">
                  <a:moveTo>
                    <a:pt x="514" y="1"/>
                  </a:moveTo>
                  <a:lnTo>
                    <a:pt x="96" y="3212"/>
                  </a:lnTo>
                  <a:lnTo>
                    <a:pt x="68" y="3426"/>
                  </a:lnTo>
                  <a:lnTo>
                    <a:pt x="0" y="3946"/>
                  </a:lnTo>
                  <a:lnTo>
                    <a:pt x="2502" y="4201"/>
                  </a:lnTo>
                  <a:lnTo>
                    <a:pt x="2581" y="3663"/>
                  </a:lnTo>
                  <a:lnTo>
                    <a:pt x="2627" y="3361"/>
                  </a:lnTo>
                  <a:lnTo>
                    <a:pt x="3046" y="514"/>
                  </a:lnTo>
                  <a:lnTo>
                    <a:pt x="1524" y="160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2835725" y="2857075"/>
              <a:ext cx="38525" cy="38525"/>
            </a:xfrm>
            <a:custGeom>
              <a:avLst/>
              <a:gdLst/>
              <a:ahLst/>
              <a:cxnLst/>
              <a:rect l="l" t="t" r="r" b="b"/>
              <a:pathLst>
                <a:path w="1541" h="1541" extrusionOk="0">
                  <a:moveTo>
                    <a:pt x="769" y="0"/>
                  </a:moveTo>
                  <a:cubicBezTo>
                    <a:pt x="345" y="0"/>
                    <a:pt x="1" y="346"/>
                    <a:pt x="1" y="771"/>
                  </a:cubicBezTo>
                  <a:cubicBezTo>
                    <a:pt x="1" y="1196"/>
                    <a:pt x="345" y="1541"/>
                    <a:pt x="769" y="1541"/>
                  </a:cubicBezTo>
                  <a:cubicBezTo>
                    <a:pt x="1195" y="1541"/>
                    <a:pt x="1540" y="1196"/>
                    <a:pt x="1540" y="771"/>
                  </a:cubicBezTo>
                  <a:cubicBezTo>
                    <a:pt x="1540" y="346"/>
                    <a:pt x="1195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2635300" y="2834100"/>
              <a:ext cx="38500" cy="38550"/>
            </a:xfrm>
            <a:custGeom>
              <a:avLst/>
              <a:gdLst/>
              <a:ahLst/>
              <a:cxnLst/>
              <a:rect l="l" t="t" r="r" b="b"/>
              <a:pathLst>
                <a:path w="1540" h="1542" extrusionOk="0">
                  <a:moveTo>
                    <a:pt x="770" y="0"/>
                  </a:moveTo>
                  <a:cubicBezTo>
                    <a:pt x="346" y="0"/>
                    <a:pt x="0" y="346"/>
                    <a:pt x="0" y="770"/>
                  </a:cubicBezTo>
                  <a:cubicBezTo>
                    <a:pt x="0" y="1196"/>
                    <a:pt x="346" y="1541"/>
                    <a:pt x="770" y="1541"/>
                  </a:cubicBezTo>
                  <a:cubicBezTo>
                    <a:pt x="1196" y="1541"/>
                    <a:pt x="1540" y="1196"/>
                    <a:pt x="1540" y="770"/>
                  </a:cubicBezTo>
                  <a:cubicBezTo>
                    <a:pt x="1540" y="346"/>
                    <a:pt x="1196" y="0"/>
                    <a:pt x="7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2880275" y="2653575"/>
              <a:ext cx="63875" cy="405100"/>
            </a:xfrm>
            <a:custGeom>
              <a:avLst/>
              <a:gdLst/>
              <a:ahLst/>
              <a:cxnLst/>
              <a:rect l="l" t="t" r="r" b="b"/>
              <a:pathLst>
                <a:path w="2555" h="16204" extrusionOk="0">
                  <a:moveTo>
                    <a:pt x="788" y="1"/>
                  </a:moveTo>
                  <a:lnTo>
                    <a:pt x="742" y="303"/>
                  </a:lnTo>
                  <a:lnTo>
                    <a:pt x="2041" y="425"/>
                  </a:lnTo>
                  <a:lnTo>
                    <a:pt x="598" y="15721"/>
                  </a:lnTo>
                  <a:lnTo>
                    <a:pt x="0" y="16204"/>
                  </a:lnTo>
                  <a:lnTo>
                    <a:pt x="855" y="16204"/>
                  </a:lnTo>
                  <a:lnTo>
                    <a:pt x="2554" y="104"/>
                  </a:lnTo>
                  <a:lnTo>
                    <a:pt x="7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2685175" y="2640950"/>
              <a:ext cx="151550" cy="14275"/>
            </a:xfrm>
            <a:custGeom>
              <a:avLst/>
              <a:gdLst/>
              <a:ahLst/>
              <a:cxnLst/>
              <a:rect l="l" t="t" r="r" b="b"/>
              <a:pathLst>
                <a:path w="6062" h="571" extrusionOk="0">
                  <a:moveTo>
                    <a:pt x="1" y="0"/>
                  </a:moveTo>
                  <a:lnTo>
                    <a:pt x="6033" y="571"/>
                  </a:lnTo>
                  <a:lnTo>
                    <a:pt x="6061" y="3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A0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2637225" y="2636250"/>
              <a:ext cx="56825" cy="34825"/>
            </a:xfrm>
            <a:custGeom>
              <a:avLst/>
              <a:gdLst/>
              <a:ahLst/>
              <a:cxnLst/>
              <a:rect l="l" t="t" r="r" b="b"/>
              <a:pathLst>
                <a:path w="2273" h="1393" extrusionOk="0">
                  <a:moveTo>
                    <a:pt x="1680" y="0"/>
                  </a:moveTo>
                  <a:cubicBezTo>
                    <a:pt x="1400" y="0"/>
                    <a:pt x="1119" y="62"/>
                    <a:pt x="869" y="185"/>
                  </a:cubicBezTo>
                  <a:cubicBezTo>
                    <a:pt x="490" y="372"/>
                    <a:pt x="113" y="693"/>
                    <a:pt x="32" y="1128"/>
                  </a:cubicBezTo>
                  <a:cubicBezTo>
                    <a:pt x="0" y="1294"/>
                    <a:pt x="134" y="1393"/>
                    <a:pt x="265" y="1393"/>
                  </a:cubicBezTo>
                  <a:cubicBezTo>
                    <a:pt x="364" y="1393"/>
                    <a:pt x="462" y="1336"/>
                    <a:pt x="485" y="1211"/>
                  </a:cubicBezTo>
                  <a:cubicBezTo>
                    <a:pt x="537" y="933"/>
                    <a:pt x="834" y="705"/>
                    <a:pt x="1078" y="595"/>
                  </a:cubicBezTo>
                  <a:cubicBezTo>
                    <a:pt x="1227" y="528"/>
                    <a:pt x="1360" y="489"/>
                    <a:pt x="1508" y="471"/>
                  </a:cubicBezTo>
                  <a:cubicBezTo>
                    <a:pt x="1573" y="464"/>
                    <a:pt x="1630" y="460"/>
                    <a:pt x="1687" y="460"/>
                  </a:cubicBezTo>
                  <a:cubicBezTo>
                    <a:pt x="1782" y="460"/>
                    <a:pt x="1872" y="471"/>
                    <a:pt x="1981" y="494"/>
                  </a:cubicBezTo>
                  <a:cubicBezTo>
                    <a:pt x="1995" y="497"/>
                    <a:pt x="2010" y="499"/>
                    <a:pt x="2024" y="499"/>
                  </a:cubicBezTo>
                  <a:cubicBezTo>
                    <a:pt x="2131" y="499"/>
                    <a:pt x="2230" y="415"/>
                    <a:pt x="2250" y="310"/>
                  </a:cubicBezTo>
                  <a:cubicBezTo>
                    <a:pt x="2272" y="183"/>
                    <a:pt x="2186" y="67"/>
                    <a:pt x="2064" y="40"/>
                  </a:cubicBezTo>
                  <a:cubicBezTo>
                    <a:pt x="1938" y="13"/>
                    <a:pt x="1809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2865800" y="2924075"/>
              <a:ext cx="12000" cy="64950"/>
            </a:xfrm>
            <a:custGeom>
              <a:avLst/>
              <a:gdLst/>
              <a:ahLst/>
              <a:cxnLst/>
              <a:rect l="l" t="t" r="r" b="b"/>
              <a:pathLst>
                <a:path w="480" h="2598" extrusionOk="0">
                  <a:moveTo>
                    <a:pt x="377" y="1"/>
                  </a:moveTo>
                  <a:cubicBezTo>
                    <a:pt x="316" y="1"/>
                    <a:pt x="250" y="43"/>
                    <a:pt x="247" y="121"/>
                  </a:cubicBezTo>
                  <a:cubicBezTo>
                    <a:pt x="236" y="514"/>
                    <a:pt x="173" y="908"/>
                    <a:pt x="133" y="1298"/>
                  </a:cubicBezTo>
                  <a:cubicBezTo>
                    <a:pt x="92" y="1686"/>
                    <a:pt x="50" y="2075"/>
                    <a:pt x="10" y="2463"/>
                  </a:cubicBezTo>
                  <a:cubicBezTo>
                    <a:pt x="1" y="2547"/>
                    <a:pt x="70" y="2597"/>
                    <a:pt x="135" y="2597"/>
                  </a:cubicBezTo>
                  <a:cubicBezTo>
                    <a:pt x="184" y="2597"/>
                    <a:pt x="230" y="2569"/>
                    <a:pt x="237" y="2505"/>
                  </a:cubicBezTo>
                  <a:cubicBezTo>
                    <a:pt x="279" y="2101"/>
                    <a:pt x="321" y="1697"/>
                    <a:pt x="365" y="1293"/>
                  </a:cubicBezTo>
                  <a:cubicBezTo>
                    <a:pt x="406" y="897"/>
                    <a:pt x="466" y="499"/>
                    <a:pt x="477" y="102"/>
                  </a:cubicBezTo>
                  <a:cubicBezTo>
                    <a:pt x="479" y="33"/>
                    <a:pt x="431" y="1"/>
                    <a:pt x="377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2861300" y="2997175"/>
              <a:ext cx="8350" cy="33600"/>
            </a:xfrm>
            <a:custGeom>
              <a:avLst/>
              <a:gdLst/>
              <a:ahLst/>
              <a:cxnLst/>
              <a:rect l="l" t="t" r="r" b="b"/>
              <a:pathLst>
                <a:path w="334" h="1344" extrusionOk="0">
                  <a:moveTo>
                    <a:pt x="214" y="1"/>
                  </a:moveTo>
                  <a:cubicBezTo>
                    <a:pt x="161" y="1"/>
                    <a:pt x="106" y="40"/>
                    <a:pt x="99" y="94"/>
                  </a:cubicBezTo>
                  <a:cubicBezTo>
                    <a:pt x="53" y="464"/>
                    <a:pt x="22" y="835"/>
                    <a:pt x="3" y="1208"/>
                  </a:cubicBezTo>
                  <a:cubicBezTo>
                    <a:pt x="0" y="1270"/>
                    <a:pt x="29" y="1330"/>
                    <a:pt x="96" y="1342"/>
                  </a:cubicBezTo>
                  <a:cubicBezTo>
                    <a:pt x="101" y="1343"/>
                    <a:pt x="107" y="1343"/>
                    <a:pt x="113" y="1343"/>
                  </a:cubicBezTo>
                  <a:cubicBezTo>
                    <a:pt x="165" y="1343"/>
                    <a:pt x="227" y="1306"/>
                    <a:pt x="230" y="1249"/>
                  </a:cubicBezTo>
                  <a:cubicBezTo>
                    <a:pt x="249" y="878"/>
                    <a:pt x="280" y="506"/>
                    <a:pt x="326" y="137"/>
                  </a:cubicBezTo>
                  <a:cubicBezTo>
                    <a:pt x="334" y="74"/>
                    <a:pt x="297" y="13"/>
                    <a:pt x="233" y="2"/>
                  </a:cubicBezTo>
                  <a:cubicBezTo>
                    <a:pt x="227" y="1"/>
                    <a:pt x="220" y="1"/>
                    <a:pt x="214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2851600" y="2978500"/>
              <a:ext cx="7150" cy="27150"/>
            </a:xfrm>
            <a:custGeom>
              <a:avLst/>
              <a:gdLst/>
              <a:ahLst/>
              <a:cxnLst/>
              <a:rect l="l" t="t" r="r" b="b"/>
              <a:pathLst>
                <a:path w="286" h="1086" extrusionOk="0">
                  <a:moveTo>
                    <a:pt x="172" y="1"/>
                  </a:moveTo>
                  <a:cubicBezTo>
                    <a:pt x="119" y="1"/>
                    <a:pt x="58" y="39"/>
                    <a:pt x="54" y="95"/>
                  </a:cubicBezTo>
                  <a:cubicBezTo>
                    <a:pt x="38" y="380"/>
                    <a:pt x="21" y="665"/>
                    <a:pt x="4" y="950"/>
                  </a:cubicBezTo>
                  <a:cubicBezTo>
                    <a:pt x="0" y="1012"/>
                    <a:pt x="30" y="1072"/>
                    <a:pt x="96" y="1084"/>
                  </a:cubicBezTo>
                  <a:cubicBezTo>
                    <a:pt x="102" y="1085"/>
                    <a:pt x="108" y="1085"/>
                    <a:pt x="114" y="1085"/>
                  </a:cubicBezTo>
                  <a:cubicBezTo>
                    <a:pt x="167" y="1085"/>
                    <a:pt x="228" y="1048"/>
                    <a:pt x="230" y="991"/>
                  </a:cubicBezTo>
                  <a:cubicBezTo>
                    <a:pt x="248" y="707"/>
                    <a:pt x="265" y="422"/>
                    <a:pt x="281" y="136"/>
                  </a:cubicBezTo>
                  <a:cubicBezTo>
                    <a:pt x="285" y="75"/>
                    <a:pt x="256" y="15"/>
                    <a:pt x="190" y="2"/>
                  </a:cubicBezTo>
                  <a:cubicBezTo>
                    <a:pt x="184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2632175" y="2897800"/>
              <a:ext cx="8950" cy="35725"/>
            </a:xfrm>
            <a:custGeom>
              <a:avLst/>
              <a:gdLst/>
              <a:ahLst/>
              <a:cxnLst/>
              <a:rect l="l" t="t" r="r" b="b"/>
              <a:pathLst>
                <a:path w="358" h="1429" extrusionOk="0">
                  <a:moveTo>
                    <a:pt x="241" y="0"/>
                  </a:moveTo>
                  <a:cubicBezTo>
                    <a:pt x="188" y="0"/>
                    <a:pt x="130" y="39"/>
                    <a:pt x="124" y="95"/>
                  </a:cubicBezTo>
                  <a:cubicBezTo>
                    <a:pt x="85" y="494"/>
                    <a:pt x="46" y="893"/>
                    <a:pt x="7" y="1293"/>
                  </a:cubicBezTo>
                  <a:cubicBezTo>
                    <a:pt x="1" y="1355"/>
                    <a:pt x="34" y="1415"/>
                    <a:pt x="100" y="1427"/>
                  </a:cubicBezTo>
                  <a:cubicBezTo>
                    <a:pt x="106" y="1428"/>
                    <a:pt x="112" y="1429"/>
                    <a:pt x="118" y="1429"/>
                  </a:cubicBezTo>
                  <a:cubicBezTo>
                    <a:pt x="171" y="1429"/>
                    <a:pt x="229" y="1390"/>
                    <a:pt x="234" y="1334"/>
                  </a:cubicBezTo>
                  <a:cubicBezTo>
                    <a:pt x="273" y="935"/>
                    <a:pt x="312" y="536"/>
                    <a:pt x="351" y="136"/>
                  </a:cubicBezTo>
                  <a:cubicBezTo>
                    <a:pt x="357" y="75"/>
                    <a:pt x="324" y="14"/>
                    <a:pt x="259" y="2"/>
                  </a:cubicBezTo>
                  <a:cubicBezTo>
                    <a:pt x="253" y="1"/>
                    <a:pt x="247" y="0"/>
                    <a:pt x="241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2629850" y="2942700"/>
              <a:ext cx="6575" cy="20750"/>
            </a:xfrm>
            <a:custGeom>
              <a:avLst/>
              <a:gdLst/>
              <a:ahLst/>
              <a:cxnLst/>
              <a:rect l="l" t="t" r="r" b="b"/>
              <a:pathLst>
                <a:path w="263" h="830" extrusionOk="0">
                  <a:moveTo>
                    <a:pt x="146" y="0"/>
                  </a:moveTo>
                  <a:cubicBezTo>
                    <a:pt x="142" y="0"/>
                    <a:pt x="138" y="1"/>
                    <a:pt x="134" y="1"/>
                  </a:cubicBezTo>
                  <a:cubicBezTo>
                    <a:pt x="66" y="10"/>
                    <a:pt x="33" y="60"/>
                    <a:pt x="30" y="125"/>
                  </a:cubicBezTo>
                  <a:cubicBezTo>
                    <a:pt x="21" y="325"/>
                    <a:pt x="12" y="524"/>
                    <a:pt x="3" y="724"/>
                  </a:cubicBezTo>
                  <a:cubicBezTo>
                    <a:pt x="0" y="781"/>
                    <a:pt x="64" y="830"/>
                    <a:pt x="118" y="830"/>
                  </a:cubicBezTo>
                  <a:cubicBezTo>
                    <a:pt x="122" y="830"/>
                    <a:pt x="125" y="830"/>
                    <a:pt x="128" y="829"/>
                  </a:cubicBezTo>
                  <a:cubicBezTo>
                    <a:pt x="197" y="819"/>
                    <a:pt x="230" y="769"/>
                    <a:pt x="233" y="704"/>
                  </a:cubicBezTo>
                  <a:cubicBezTo>
                    <a:pt x="242" y="504"/>
                    <a:pt x="251" y="305"/>
                    <a:pt x="260" y="106"/>
                  </a:cubicBezTo>
                  <a:cubicBezTo>
                    <a:pt x="262" y="49"/>
                    <a:pt x="200" y="0"/>
                    <a:pt x="146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2641275" y="2927775"/>
              <a:ext cx="6650" cy="22800"/>
            </a:xfrm>
            <a:custGeom>
              <a:avLst/>
              <a:gdLst/>
              <a:ahLst/>
              <a:cxnLst/>
              <a:rect l="l" t="t" r="r" b="b"/>
              <a:pathLst>
                <a:path w="266" h="912" extrusionOk="0">
                  <a:moveTo>
                    <a:pt x="157" y="0"/>
                  </a:moveTo>
                  <a:cubicBezTo>
                    <a:pt x="104" y="0"/>
                    <a:pt x="39" y="35"/>
                    <a:pt x="36" y="94"/>
                  </a:cubicBezTo>
                  <a:cubicBezTo>
                    <a:pt x="25" y="322"/>
                    <a:pt x="14" y="549"/>
                    <a:pt x="3" y="777"/>
                  </a:cubicBezTo>
                  <a:cubicBezTo>
                    <a:pt x="0" y="836"/>
                    <a:pt x="29" y="901"/>
                    <a:pt x="96" y="911"/>
                  </a:cubicBezTo>
                  <a:cubicBezTo>
                    <a:pt x="100" y="912"/>
                    <a:pt x="105" y="912"/>
                    <a:pt x="110" y="912"/>
                  </a:cubicBezTo>
                  <a:cubicBezTo>
                    <a:pt x="163" y="912"/>
                    <a:pt x="227" y="877"/>
                    <a:pt x="230" y="818"/>
                  </a:cubicBezTo>
                  <a:cubicBezTo>
                    <a:pt x="241" y="590"/>
                    <a:pt x="252" y="363"/>
                    <a:pt x="263" y="135"/>
                  </a:cubicBezTo>
                  <a:cubicBezTo>
                    <a:pt x="266" y="76"/>
                    <a:pt x="238" y="11"/>
                    <a:pt x="171" y="1"/>
                  </a:cubicBezTo>
                  <a:cubicBezTo>
                    <a:pt x="166" y="0"/>
                    <a:pt x="162" y="0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893075" y="2674225"/>
              <a:ext cx="28025" cy="226000"/>
            </a:xfrm>
            <a:custGeom>
              <a:avLst/>
              <a:gdLst/>
              <a:ahLst/>
              <a:cxnLst/>
              <a:rect l="l" t="t" r="r" b="b"/>
              <a:pathLst>
                <a:path w="1121" h="9040" extrusionOk="0">
                  <a:moveTo>
                    <a:pt x="985" y="0"/>
                  </a:moveTo>
                  <a:cubicBezTo>
                    <a:pt x="937" y="0"/>
                    <a:pt x="892" y="29"/>
                    <a:pt x="887" y="92"/>
                  </a:cubicBezTo>
                  <a:cubicBezTo>
                    <a:pt x="694" y="2389"/>
                    <a:pt x="474" y="4684"/>
                    <a:pt x="226" y="6976"/>
                  </a:cubicBezTo>
                  <a:cubicBezTo>
                    <a:pt x="156" y="7619"/>
                    <a:pt x="84" y="8263"/>
                    <a:pt x="10" y="8906"/>
                  </a:cubicBezTo>
                  <a:cubicBezTo>
                    <a:pt x="1" y="8990"/>
                    <a:pt x="70" y="9040"/>
                    <a:pt x="135" y="9040"/>
                  </a:cubicBezTo>
                  <a:cubicBezTo>
                    <a:pt x="184" y="9040"/>
                    <a:pt x="230" y="9011"/>
                    <a:pt x="237" y="8948"/>
                  </a:cubicBezTo>
                  <a:cubicBezTo>
                    <a:pt x="501" y="6658"/>
                    <a:pt x="737" y="4365"/>
                    <a:pt x="945" y="2069"/>
                  </a:cubicBezTo>
                  <a:cubicBezTo>
                    <a:pt x="1003" y="1425"/>
                    <a:pt x="1059" y="779"/>
                    <a:pt x="1114" y="134"/>
                  </a:cubicBezTo>
                  <a:cubicBezTo>
                    <a:pt x="1120" y="50"/>
                    <a:pt x="1050" y="0"/>
                    <a:pt x="9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2878750" y="2905975"/>
              <a:ext cx="21025" cy="121750"/>
            </a:xfrm>
            <a:custGeom>
              <a:avLst/>
              <a:gdLst/>
              <a:ahLst/>
              <a:cxnLst/>
              <a:rect l="l" t="t" r="r" b="b"/>
              <a:pathLst>
                <a:path w="841" h="4870" extrusionOk="0">
                  <a:moveTo>
                    <a:pt x="707" y="1"/>
                  </a:moveTo>
                  <a:cubicBezTo>
                    <a:pt x="658" y="1"/>
                    <a:pt x="610" y="29"/>
                    <a:pt x="601" y="92"/>
                  </a:cubicBezTo>
                  <a:cubicBezTo>
                    <a:pt x="370" y="1635"/>
                    <a:pt x="173" y="3184"/>
                    <a:pt x="9" y="4736"/>
                  </a:cubicBezTo>
                  <a:cubicBezTo>
                    <a:pt x="0" y="4819"/>
                    <a:pt x="70" y="4869"/>
                    <a:pt x="135" y="4869"/>
                  </a:cubicBezTo>
                  <a:cubicBezTo>
                    <a:pt x="183" y="4869"/>
                    <a:pt x="229" y="4841"/>
                    <a:pt x="236" y="4778"/>
                  </a:cubicBezTo>
                  <a:cubicBezTo>
                    <a:pt x="400" y="3225"/>
                    <a:pt x="597" y="1677"/>
                    <a:pt x="828" y="134"/>
                  </a:cubicBezTo>
                  <a:cubicBezTo>
                    <a:pt x="840" y="50"/>
                    <a:pt x="772" y="1"/>
                    <a:pt x="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678825" y="2652625"/>
              <a:ext cx="139325" cy="16825"/>
            </a:xfrm>
            <a:custGeom>
              <a:avLst/>
              <a:gdLst/>
              <a:ahLst/>
              <a:cxnLst/>
              <a:rect l="l" t="t" r="r" b="b"/>
              <a:pathLst>
                <a:path w="5573" h="673" extrusionOk="0">
                  <a:moveTo>
                    <a:pt x="200" y="0"/>
                  </a:moveTo>
                  <a:cubicBezTo>
                    <a:pt x="183" y="0"/>
                    <a:pt x="166" y="0"/>
                    <a:pt x="148" y="0"/>
                  </a:cubicBezTo>
                  <a:cubicBezTo>
                    <a:pt x="0" y="0"/>
                    <a:pt x="21" y="230"/>
                    <a:pt x="169" y="230"/>
                  </a:cubicBezTo>
                  <a:cubicBezTo>
                    <a:pt x="186" y="230"/>
                    <a:pt x="203" y="230"/>
                    <a:pt x="221" y="230"/>
                  </a:cubicBezTo>
                  <a:cubicBezTo>
                    <a:pt x="1953" y="230"/>
                    <a:pt x="3683" y="378"/>
                    <a:pt x="5391" y="670"/>
                  </a:cubicBezTo>
                  <a:cubicBezTo>
                    <a:pt x="5399" y="672"/>
                    <a:pt x="5406" y="672"/>
                    <a:pt x="5413" y="672"/>
                  </a:cubicBezTo>
                  <a:cubicBezTo>
                    <a:pt x="5542" y="672"/>
                    <a:pt x="5572" y="468"/>
                    <a:pt x="5434" y="443"/>
                  </a:cubicBezTo>
                  <a:cubicBezTo>
                    <a:pt x="3705" y="148"/>
                    <a:pt x="1954" y="0"/>
                    <a:pt x="2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2600025" y="2690625"/>
              <a:ext cx="338025" cy="162750"/>
            </a:xfrm>
            <a:custGeom>
              <a:avLst/>
              <a:gdLst/>
              <a:ahLst/>
              <a:cxnLst/>
              <a:rect l="l" t="t" r="r" b="b"/>
              <a:pathLst>
                <a:path w="13521" h="6510" extrusionOk="0">
                  <a:moveTo>
                    <a:pt x="3032" y="461"/>
                  </a:moveTo>
                  <a:cubicBezTo>
                    <a:pt x="3133" y="461"/>
                    <a:pt x="3234" y="467"/>
                    <a:pt x="3334" y="479"/>
                  </a:cubicBezTo>
                  <a:cubicBezTo>
                    <a:pt x="4393" y="601"/>
                    <a:pt x="5247" y="1349"/>
                    <a:pt x="5636" y="2312"/>
                  </a:cubicBezTo>
                  <a:cubicBezTo>
                    <a:pt x="5914" y="3399"/>
                    <a:pt x="5472" y="4573"/>
                    <a:pt x="4542" y="5204"/>
                  </a:cubicBezTo>
                  <a:cubicBezTo>
                    <a:pt x="4091" y="5510"/>
                    <a:pt x="3564" y="5662"/>
                    <a:pt x="3037" y="5662"/>
                  </a:cubicBezTo>
                  <a:cubicBezTo>
                    <a:pt x="2462" y="5662"/>
                    <a:pt x="1888" y="5481"/>
                    <a:pt x="1412" y="5121"/>
                  </a:cubicBezTo>
                  <a:cubicBezTo>
                    <a:pt x="939" y="4761"/>
                    <a:pt x="596" y="4254"/>
                    <a:pt x="502" y="3662"/>
                  </a:cubicBezTo>
                  <a:cubicBezTo>
                    <a:pt x="413" y="3105"/>
                    <a:pt x="505" y="2526"/>
                    <a:pt x="736" y="2013"/>
                  </a:cubicBezTo>
                  <a:cubicBezTo>
                    <a:pt x="954" y="1531"/>
                    <a:pt x="1298" y="1107"/>
                    <a:pt x="1747" y="821"/>
                  </a:cubicBezTo>
                  <a:cubicBezTo>
                    <a:pt x="2128" y="579"/>
                    <a:pt x="2581" y="461"/>
                    <a:pt x="3032" y="461"/>
                  </a:cubicBezTo>
                  <a:close/>
                  <a:moveTo>
                    <a:pt x="10340" y="845"/>
                  </a:moveTo>
                  <a:cubicBezTo>
                    <a:pt x="11125" y="845"/>
                    <a:pt x="11898" y="1188"/>
                    <a:pt x="12416" y="1812"/>
                  </a:cubicBezTo>
                  <a:cubicBezTo>
                    <a:pt x="12796" y="2269"/>
                    <a:pt x="13015" y="2842"/>
                    <a:pt x="12972" y="3440"/>
                  </a:cubicBezTo>
                  <a:cubicBezTo>
                    <a:pt x="12931" y="4002"/>
                    <a:pt x="12711" y="4545"/>
                    <a:pt x="12370" y="4991"/>
                  </a:cubicBezTo>
                  <a:cubicBezTo>
                    <a:pt x="12047" y="5413"/>
                    <a:pt x="11617" y="5746"/>
                    <a:pt x="11114" y="5923"/>
                  </a:cubicBezTo>
                  <a:cubicBezTo>
                    <a:pt x="10871" y="6008"/>
                    <a:pt x="10615" y="6049"/>
                    <a:pt x="10358" y="6049"/>
                  </a:cubicBezTo>
                  <a:cubicBezTo>
                    <a:pt x="10063" y="6049"/>
                    <a:pt x="9767" y="5996"/>
                    <a:pt x="9491" y="5896"/>
                  </a:cubicBezTo>
                  <a:cubicBezTo>
                    <a:pt x="8488" y="5536"/>
                    <a:pt x="7826" y="4614"/>
                    <a:pt x="7666" y="3589"/>
                  </a:cubicBezTo>
                  <a:cubicBezTo>
                    <a:pt x="7641" y="2467"/>
                    <a:pt x="8339" y="1423"/>
                    <a:pt x="9387" y="1021"/>
                  </a:cubicBezTo>
                  <a:cubicBezTo>
                    <a:pt x="9696" y="902"/>
                    <a:pt x="10019" y="845"/>
                    <a:pt x="10340" y="845"/>
                  </a:cubicBezTo>
                  <a:close/>
                  <a:moveTo>
                    <a:pt x="3036" y="0"/>
                  </a:moveTo>
                  <a:cubicBezTo>
                    <a:pt x="2654" y="0"/>
                    <a:pt x="2272" y="71"/>
                    <a:pt x="1921" y="215"/>
                  </a:cubicBezTo>
                  <a:cubicBezTo>
                    <a:pt x="1326" y="460"/>
                    <a:pt x="846" y="910"/>
                    <a:pt x="512" y="1454"/>
                  </a:cubicBezTo>
                  <a:cubicBezTo>
                    <a:pt x="172" y="2008"/>
                    <a:pt x="1" y="2658"/>
                    <a:pt x="9" y="3307"/>
                  </a:cubicBezTo>
                  <a:cubicBezTo>
                    <a:pt x="19" y="4005"/>
                    <a:pt x="286" y="4652"/>
                    <a:pt x="765" y="5157"/>
                  </a:cubicBezTo>
                  <a:cubicBezTo>
                    <a:pt x="1361" y="5786"/>
                    <a:pt x="2206" y="6124"/>
                    <a:pt x="3054" y="6124"/>
                  </a:cubicBezTo>
                  <a:cubicBezTo>
                    <a:pt x="3525" y="6124"/>
                    <a:pt x="3998" y="6020"/>
                    <a:pt x="4428" y="5802"/>
                  </a:cubicBezTo>
                  <a:cubicBezTo>
                    <a:pt x="5058" y="5483"/>
                    <a:pt x="5578" y="4974"/>
                    <a:pt x="5880" y="4332"/>
                  </a:cubicBezTo>
                  <a:cubicBezTo>
                    <a:pt x="6062" y="3944"/>
                    <a:pt x="6159" y="3526"/>
                    <a:pt x="6174" y="3103"/>
                  </a:cubicBezTo>
                  <a:cubicBezTo>
                    <a:pt x="6174" y="3103"/>
                    <a:pt x="6175" y="3102"/>
                    <a:pt x="6175" y="3102"/>
                  </a:cubicBezTo>
                  <a:cubicBezTo>
                    <a:pt x="6185" y="3098"/>
                    <a:pt x="6195" y="3094"/>
                    <a:pt x="6205" y="3090"/>
                  </a:cubicBezTo>
                  <a:cubicBezTo>
                    <a:pt x="6232" y="3080"/>
                    <a:pt x="6258" y="3072"/>
                    <a:pt x="6285" y="3063"/>
                  </a:cubicBezTo>
                  <a:cubicBezTo>
                    <a:pt x="6335" y="3048"/>
                    <a:pt x="6387" y="3036"/>
                    <a:pt x="6438" y="3027"/>
                  </a:cubicBezTo>
                  <a:cubicBezTo>
                    <a:pt x="6450" y="3026"/>
                    <a:pt x="6488" y="3020"/>
                    <a:pt x="6494" y="3020"/>
                  </a:cubicBezTo>
                  <a:cubicBezTo>
                    <a:pt x="6522" y="3017"/>
                    <a:pt x="6551" y="3016"/>
                    <a:pt x="6579" y="3015"/>
                  </a:cubicBezTo>
                  <a:cubicBezTo>
                    <a:pt x="6585" y="3015"/>
                    <a:pt x="6591" y="3015"/>
                    <a:pt x="6596" y="3015"/>
                  </a:cubicBezTo>
                  <a:cubicBezTo>
                    <a:pt x="6644" y="3015"/>
                    <a:pt x="6690" y="3019"/>
                    <a:pt x="6738" y="3021"/>
                  </a:cubicBezTo>
                  <a:lnTo>
                    <a:pt x="6741" y="3021"/>
                  </a:lnTo>
                  <a:cubicBezTo>
                    <a:pt x="6751" y="3022"/>
                    <a:pt x="6761" y="3024"/>
                    <a:pt x="6771" y="3025"/>
                  </a:cubicBezTo>
                  <a:cubicBezTo>
                    <a:pt x="6798" y="3030"/>
                    <a:pt x="6827" y="3035"/>
                    <a:pt x="6855" y="3042"/>
                  </a:cubicBezTo>
                  <a:cubicBezTo>
                    <a:pt x="6910" y="3054"/>
                    <a:pt x="6963" y="3072"/>
                    <a:pt x="7016" y="3089"/>
                  </a:cubicBezTo>
                  <a:cubicBezTo>
                    <a:pt x="7022" y="3092"/>
                    <a:pt x="7027" y="3093"/>
                    <a:pt x="7030" y="3094"/>
                  </a:cubicBezTo>
                  <a:cubicBezTo>
                    <a:pt x="7040" y="3099"/>
                    <a:pt x="7049" y="3103"/>
                    <a:pt x="7059" y="3107"/>
                  </a:cubicBezTo>
                  <a:cubicBezTo>
                    <a:pt x="7084" y="3119"/>
                    <a:pt x="7110" y="3132"/>
                    <a:pt x="7135" y="3146"/>
                  </a:cubicBezTo>
                  <a:cubicBezTo>
                    <a:pt x="7148" y="3152"/>
                    <a:pt x="7159" y="3161"/>
                    <a:pt x="7172" y="3169"/>
                  </a:cubicBezTo>
                  <a:cubicBezTo>
                    <a:pt x="7177" y="3307"/>
                    <a:pt x="7186" y="3445"/>
                    <a:pt x="7205" y="3581"/>
                  </a:cubicBezTo>
                  <a:cubicBezTo>
                    <a:pt x="7206" y="3633"/>
                    <a:pt x="7207" y="3684"/>
                    <a:pt x="7210" y="3737"/>
                  </a:cubicBezTo>
                  <a:cubicBezTo>
                    <a:pt x="7213" y="3788"/>
                    <a:pt x="7230" y="3829"/>
                    <a:pt x="7254" y="3859"/>
                  </a:cubicBezTo>
                  <a:cubicBezTo>
                    <a:pt x="7461" y="4824"/>
                    <a:pt x="8042" y="5687"/>
                    <a:pt x="8944" y="6160"/>
                  </a:cubicBezTo>
                  <a:cubicBezTo>
                    <a:pt x="9375" y="6386"/>
                    <a:pt x="9868" y="6510"/>
                    <a:pt x="10357" y="6510"/>
                  </a:cubicBezTo>
                  <a:cubicBezTo>
                    <a:pt x="10508" y="6510"/>
                    <a:pt x="10659" y="6498"/>
                    <a:pt x="10807" y="6474"/>
                  </a:cubicBezTo>
                  <a:cubicBezTo>
                    <a:pt x="11442" y="6371"/>
                    <a:pt x="12012" y="6041"/>
                    <a:pt x="12461" y="5587"/>
                  </a:cubicBezTo>
                  <a:cubicBezTo>
                    <a:pt x="12918" y="5125"/>
                    <a:pt x="13232" y="4530"/>
                    <a:pt x="13372" y="3896"/>
                  </a:cubicBezTo>
                  <a:cubicBezTo>
                    <a:pt x="13521" y="3215"/>
                    <a:pt x="13407" y="2525"/>
                    <a:pt x="13056" y="1924"/>
                  </a:cubicBezTo>
                  <a:cubicBezTo>
                    <a:pt x="12496" y="966"/>
                    <a:pt x="11429" y="380"/>
                    <a:pt x="10338" y="380"/>
                  </a:cubicBezTo>
                  <a:cubicBezTo>
                    <a:pt x="10103" y="380"/>
                    <a:pt x="9867" y="407"/>
                    <a:pt x="9634" y="464"/>
                  </a:cubicBezTo>
                  <a:cubicBezTo>
                    <a:pt x="8948" y="632"/>
                    <a:pt x="8326" y="1009"/>
                    <a:pt x="7886" y="1565"/>
                  </a:cubicBezTo>
                  <a:cubicBezTo>
                    <a:pt x="7615" y="1908"/>
                    <a:pt x="7425" y="2303"/>
                    <a:pt x="7315" y="2719"/>
                  </a:cubicBezTo>
                  <a:cubicBezTo>
                    <a:pt x="7100" y="2610"/>
                    <a:pt x="6862" y="2557"/>
                    <a:pt x="6623" y="2557"/>
                  </a:cubicBezTo>
                  <a:cubicBezTo>
                    <a:pt x="6485" y="2557"/>
                    <a:pt x="6346" y="2575"/>
                    <a:pt x="6211" y="2610"/>
                  </a:cubicBezTo>
                  <a:cubicBezTo>
                    <a:pt x="6175" y="2475"/>
                    <a:pt x="6135" y="2343"/>
                    <a:pt x="6086" y="2215"/>
                  </a:cubicBezTo>
                  <a:cubicBezTo>
                    <a:pt x="6074" y="2165"/>
                    <a:pt x="6061" y="2113"/>
                    <a:pt x="6046" y="2064"/>
                  </a:cubicBezTo>
                  <a:cubicBezTo>
                    <a:pt x="6031" y="2013"/>
                    <a:pt x="6007" y="1979"/>
                    <a:pt x="5975" y="1955"/>
                  </a:cubicBezTo>
                  <a:cubicBezTo>
                    <a:pt x="5555" y="1062"/>
                    <a:pt x="4793" y="353"/>
                    <a:pt x="3807" y="98"/>
                  </a:cubicBezTo>
                  <a:cubicBezTo>
                    <a:pt x="3557" y="33"/>
                    <a:pt x="3296" y="0"/>
                    <a:pt x="3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2665725" y="2764550"/>
              <a:ext cx="13275" cy="14700"/>
            </a:xfrm>
            <a:custGeom>
              <a:avLst/>
              <a:gdLst/>
              <a:ahLst/>
              <a:cxnLst/>
              <a:rect l="l" t="t" r="r" b="b"/>
              <a:pathLst>
                <a:path w="531" h="588" extrusionOk="0">
                  <a:moveTo>
                    <a:pt x="284" y="1"/>
                  </a:moveTo>
                  <a:cubicBezTo>
                    <a:pt x="251" y="1"/>
                    <a:pt x="219" y="8"/>
                    <a:pt x="192" y="23"/>
                  </a:cubicBezTo>
                  <a:cubicBezTo>
                    <a:pt x="125" y="56"/>
                    <a:pt x="75" y="111"/>
                    <a:pt x="41" y="177"/>
                  </a:cubicBezTo>
                  <a:cubicBezTo>
                    <a:pt x="12" y="233"/>
                    <a:pt x="0" y="304"/>
                    <a:pt x="17" y="366"/>
                  </a:cubicBezTo>
                  <a:cubicBezTo>
                    <a:pt x="25" y="441"/>
                    <a:pt x="62" y="517"/>
                    <a:pt x="123" y="563"/>
                  </a:cubicBezTo>
                  <a:cubicBezTo>
                    <a:pt x="146" y="580"/>
                    <a:pt x="171" y="588"/>
                    <a:pt x="195" y="588"/>
                  </a:cubicBezTo>
                  <a:cubicBezTo>
                    <a:pt x="218" y="588"/>
                    <a:pt x="241" y="581"/>
                    <a:pt x="264" y="568"/>
                  </a:cubicBezTo>
                  <a:cubicBezTo>
                    <a:pt x="359" y="513"/>
                    <a:pt x="457" y="444"/>
                    <a:pt x="493" y="334"/>
                  </a:cubicBezTo>
                  <a:cubicBezTo>
                    <a:pt x="530" y="219"/>
                    <a:pt x="487" y="87"/>
                    <a:pt x="380" y="26"/>
                  </a:cubicBezTo>
                  <a:cubicBezTo>
                    <a:pt x="351" y="9"/>
                    <a:pt x="317" y="1"/>
                    <a:pt x="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827550" y="2764925"/>
              <a:ext cx="12300" cy="12200"/>
            </a:xfrm>
            <a:custGeom>
              <a:avLst/>
              <a:gdLst/>
              <a:ahLst/>
              <a:cxnLst/>
              <a:rect l="l" t="t" r="r" b="b"/>
              <a:pathLst>
                <a:path w="492" h="488" extrusionOk="0">
                  <a:moveTo>
                    <a:pt x="187" y="1"/>
                  </a:moveTo>
                  <a:cubicBezTo>
                    <a:pt x="174" y="1"/>
                    <a:pt x="162" y="3"/>
                    <a:pt x="151" y="8"/>
                  </a:cubicBezTo>
                  <a:cubicBezTo>
                    <a:pt x="132" y="17"/>
                    <a:pt x="112" y="27"/>
                    <a:pt x="96" y="40"/>
                  </a:cubicBezTo>
                  <a:cubicBezTo>
                    <a:pt x="71" y="62"/>
                    <a:pt x="56" y="80"/>
                    <a:pt x="38" y="108"/>
                  </a:cubicBezTo>
                  <a:cubicBezTo>
                    <a:pt x="31" y="118"/>
                    <a:pt x="27" y="129"/>
                    <a:pt x="23" y="141"/>
                  </a:cubicBezTo>
                  <a:cubicBezTo>
                    <a:pt x="22" y="146"/>
                    <a:pt x="20" y="151"/>
                    <a:pt x="18" y="157"/>
                  </a:cubicBezTo>
                  <a:cubicBezTo>
                    <a:pt x="5" y="191"/>
                    <a:pt x="1" y="230"/>
                    <a:pt x="7" y="268"/>
                  </a:cubicBezTo>
                  <a:cubicBezTo>
                    <a:pt x="7" y="268"/>
                    <a:pt x="7" y="269"/>
                    <a:pt x="7" y="270"/>
                  </a:cubicBezTo>
                  <a:cubicBezTo>
                    <a:pt x="9" y="284"/>
                    <a:pt x="10" y="299"/>
                    <a:pt x="15" y="314"/>
                  </a:cubicBezTo>
                  <a:cubicBezTo>
                    <a:pt x="16" y="316"/>
                    <a:pt x="17" y="318"/>
                    <a:pt x="18" y="319"/>
                  </a:cubicBezTo>
                  <a:cubicBezTo>
                    <a:pt x="19" y="324"/>
                    <a:pt x="19" y="328"/>
                    <a:pt x="20" y="332"/>
                  </a:cubicBezTo>
                  <a:cubicBezTo>
                    <a:pt x="33" y="372"/>
                    <a:pt x="59" y="408"/>
                    <a:pt x="91" y="435"/>
                  </a:cubicBezTo>
                  <a:cubicBezTo>
                    <a:pt x="106" y="449"/>
                    <a:pt x="125" y="461"/>
                    <a:pt x="144" y="470"/>
                  </a:cubicBezTo>
                  <a:cubicBezTo>
                    <a:pt x="178" y="483"/>
                    <a:pt x="203" y="486"/>
                    <a:pt x="238" y="487"/>
                  </a:cubicBezTo>
                  <a:cubicBezTo>
                    <a:pt x="239" y="487"/>
                    <a:pt x="240" y="487"/>
                    <a:pt x="241" y="487"/>
                  </a:cubicBezTo>
                  <a:cubicBezTo>
                    <a:pt x="287" y="487"/>
                    <a:pt x="331" y="470"/>
                    <a:pt x="368" y="446"/>
                  </a:cubicBezTo>
                  <a:cubicBezTo>
                    <a:pt x="407" y="422"/>
                    <a:pt x="435" y="386"/>
                    <a:pt x="459" y="346"/>
                  </a:cubicBezTo>
                  <a:cubicBezTo>
                    <a:pt x="482" y="308"/>
                    <a:pt x="491" y="258"/>
                    <a:pt x="488" y="214"/>
                  </a:cubicBezTo>
                  <a:cubicBezTo>
                    <a:pt x="485" y="165"/>
                    <a:pt x="464" y="117"/>
                    <a:pt x="430" y="82"/>
                  </a:cubicBezTo>
                  <a:cubicBezTo>
                    <a:pt x="399" y="46"/>
                    <a:pt x="359" y="27"/>
                    <a:pt x="314" y="14"/>
                  </a:cubicBezTo>
                  <a:cubicBezTo>
                    <a:pt x="297" y="9"/>
                    <a:pt x="281" y="8"/>
                    <a:pt x="264" y="7"/>
                  </a:cubicBezTo>
                  <a:cubicBezTo>
                    <a:pt x="253" y="7"/>
                    <a:pt x="241" y="8"/>
                    <a:pt x="230" y="8"/>
                  </a:cubicBezTo>
                  <a:cubicBezTo>
                    <a:pt x="216" y="4"/>
                    <a:pt x="201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20"/>
          <p:cNvSpPr/>
          <p:nvPr/>
        </p:nvSpPr>
        <p:spPr>
          <a:xfrm>
            <a:off x="851153" y="2677455"/>
            <a:ext cx="505455" cy="571635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58" name="Google Shape;458;p20"/>
          <p:cNvGrpSpPr/>
          <p:nvPr/>
        </p:nvGrpSpPr>
        <p:grpSpPr>
          <a:xfrm rot="10800000" flipH="1">
            <a:off x="10157473" y="4752319"/>
            <a:ext cx="1656177" cy="1631063"/>
            <a:chOff x="7689759" y="352073"/>
            <a:chExt cx="782791" cy="770969"/>
          </a:xfrm>
        </p:grpSpPr>
        <p:sp>
          <p:nvSpPr>
            <p:cNvPr id="459" name="Google Shape;459;p20"/>
            <p:cNvSpPr/>
            <p:nvPr/>
          </p:nvSpPr>
          <p:spPr>
            <a:xfrm>
              <a:off x="8251668" y="916087"/>
              <a:ext cx="220882" cy="206956"/>
            </a:xfrm>
            <a:custGeom>
              <a:avLst/>
              <a:gdLst/>
              <a:ahLst/>
              <a:cxnLst/>
              <a:rect l="l" t="t" r="r" b="b"/>
              <a:pathLst>
                <a:path w="2728" h="2556" extrusionOk="0">
                  <a:moveTo>
                    <a:pt x="2101" y="1"/>
                  </a:moveTo>
                  <a:cubicBezTo>
                    <a:pt x="1984" y="1"/>
                    <a:pt x="1851" y="36"/>
                    <a:pt x="1710" y="126"/>
                  </a:cubicBezTo>
                  <a:cubicBezTo>
                    <a:pt x="1237" y="424"/>
                    <a:pt x="695" y="1043"/>
                    <a:pt x="371" y="1412"/>
                  </a:cubicBezTo>
                  <a:cubicBezTo>
                    <a:pt x="310" y="1483"/>
                    <a:pt x="256" y="1544"/>
                    <a:pt x="210" y="1595"/>
                  </a:cubicBezTo>
                  <a:cubicBezTo>
                    <a:pt x="0" y="1827"/>
                    <a:pt x="42" y="2095"/>
                    <a:pt x="191" y="2240"/>
                  </a:cubicBezTo>
                  <a:cubicBezTo>
                    <a:pt x="261" y="2309"/>
                    <a:pt x="361" y="2354"/>
                    <a:pt x="474" y="2354"/>
                  </a:cubicBezTo>
                  <a:cubicBezTo>
                    <a:pt x="588" y="2354"/>
                    <a:pt x="714" y="2308"/>
                    <a:pt x="835" y="2192"/>
                  </a:cubicBezTo>
                  <a:cubicBezTo>
                    <a:pt x="1370" y="1682"/>
                    <a:pt x="2042" y="884"/>
                    <a:pt x="2070" y="851"/>
                  </a:cubicBezTo>
                  <a:cubicBezTo>
                    <a:pt x="2119" y="793"/>
                    <a:pt x="2111" y="707"/>
                    <a:pt x="2054" y="658"/>
                  </a:cubicBezTo>
                  <a:cubicBezTo>
                    <a:pt x="2028" y="637"/>
                    <a:pt x="1997" y="626"/>
                    <a:pt x="1965" y="626"/>
                  </a:cubicBezTo>
                  <a:cubicBezTo>
                    <a:pt x="1926" y="626"/>
                    <a:pt x="1887" y="643"/>
                    <a:pt x="1861" y="675"/>
                  </a:cubicBezTo>
                  <a:cubicBezTo>
                    <a:pt x="1854" y="683"/>
                    <a:pt x="1171" y="1494"/>
                    <a:pt x="647" y="1994"/>
                  </a:cubicBezTo>
                  <a:cubicBezTo>
                    <a:pt x="587" y="2050"/>
                    <a:pt x="525" y="2080"/>
                    <a:pt x="471" y="2080"/>
                  </a:cubicBezTo>
                  <a:cubicBezTo>
                    <a:pt x="437" y="2080"/>
                    <a:pt x="406" y="2068"/>
                    <a:pt x="381" y="2044"/>
                  </a:cubicBezTo>
                  <a:cubicBezTo>
                    <a:pt x="328" y="1992"/>
                    <a:pt x="315" y="1887"/>
                    <a:pt x="413" y="1778"/>
                  </a:cubicBezTo>
                  <a:cubicBezTo>
                    <a:pt x="459" y="1728"/>
                    <a:pt x="514" y="1665"/>
                    <a:pt x="578" y="1593"/>
                  </a:cubicBezTo>
                  <a:cubicBezTo>
                    <a:pt x="891" y="1235"/>
                    <a:pt x="1416" y="634"/>
                    <a:pt x="1856" y="357"/>
                  </a:cubicBezTo>
                  <a:cubicBezTo>
                    <a:pt x="1943" y="302"/>
                    <a:pt x="2027" y="274"/>
                    <a:pt x="2103" y="274"/>
                  </a:cubicBezTo>
                  <a:cubicBezTo>
                    <a:pt x="2175" y="274"/>
                    <a:pt x="2240" y="300"/>
                    <a:pt x="2292" y="351"/>
                  </a:cubicBezTo>
                  <a:cubicBezTo>
                    <a:pt x="2400" y="458"/>
                    <a:pt x="2441" y="679"/>
                    <a:pt x="2309" y="896"/>
                  </a:cubicBezTo>
                  <a:cubicBezTo>
                    <a:pt x="2072" y="1283"/>
                    <a:pt x="1474" y="1780"/>
                    <a:pt x="1079" y="2110"/>
                  </a:cubicBezTo>
                  <a:cubicBezTo>
                    <a:pt x="986" y="2187"/>
                    <a:pt x="903" y="2256"/>
                    <a:pt x="835" y="2315"/>
                  </a:cubicBezTo>
                  <a:cubicBezTo>
                    <a:pt x="778" y="2365"/>
                    <a:pt x="772" y="2451"/>
                    <a:pt x="821" y="2508"/>
                  </a:cubicBezTo>
                  <a:cubicBezTo>
                    <a:pt x="848" y="2539"/>
                    <a:pt x="886" y="2555"/>
                    <a:pt x="925" y="2555"/>
                  </a:cubicBezTo>
                  <a:cubicBezTo>
                    <a:pt x="957" y="2555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9"/>
                    <a:pt x="2282" y="1465"/>
                    <a:pt x="2542" y="1039"/>
                  </a:cubicBezTo>
                  <a:cubicBezTo>
                    <a:pt x="2727" y="735"/>
                    <a:pt x="2703" y="372"/>
                    <a:pt x="2483" y="156"/>
                  </a:cubicBezTo>
                  <a:cubicBezTo>
                    <a:pt x="2394" y="67"/>
                    <a:pt x="2261" y="1"/>
                    <a:pt x="2101" y="1"/>
                  </a:cubicBezTo>
                  <a:close/>
                </a:path>
              </a:pathLst>
            </a:custGeom>
            <a:solidFill>
              <a:srgbClr val="704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8150217" y="558700"/>
              <a:ext cx="97648" cy="98458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7978406" y="507529"/>
              <a:ext cx="127040" cy="39189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7929097" y="577484"/>
              <a:ext cx="40241" cy="104854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8017998" y="614486"/>
              <a:ext cx="59431" cy="7773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7935574" y="399276"/>
              <a:ext cx="94490" cy="110522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7782223" y="352073"/>
              <a:ext cx="113437" cy="23643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7689759" y="375958"/>
              <a:ext cx="54654" cy="48500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20"/>
          <p:cNvGrpSpPr/>
          <p:nvPr/>
        </p:nvGrpSpPr>
        <p:grpSpPr>
          <a:xfrm rot="-8759897">
            <a:off x="486452" y="5606599"/>
            <a:ext cx="1511731" cy="906181"/>
            <a:chOff x="752695" y="539673"/>
            <a:chExt cx="650164" cy="389699"/>
          </a:xfrm>
        </p:grpSpPr>
        <p:sp>
          <p:nvSpPr>
            <p:cNvPr id="468" name="Google Shape;468;p20"/>
            <p:cNvSpPr/>
            <p:nvPr/>
          </p:nvSpPr>
          <p:spPr>
            <a:xfrm>
              <a:off x="752695" y="670515"/>
              <a:ext cx="272216" cy="258856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965394" y="612624"/>
              <a:ext cx="71981" cy="78054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1062473" y="555704"/>
              <a:ext cx="58459" cy="36679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1167811" y="539673"/>
              <a:ext cx="63317" cy="22671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1259303" y="562262"/>
              <a:ext cx="64937" cy="39432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1345371" y="625821"/>
              <a:ext cx="57488" cy="53763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187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21"/>
          <p:cNvGrpSpPr/>
          <p:nvPr/>
        </p:nvGrpSpPr>
        <p:grpSpPr>
          <a:xfrm flipH="1">
            <a:off x="54" y="1"/>
            <a:ext cx="12191940" cy="6857959"/>
            <a:chOff x="0" y="0"/>
            <a:chExt cx="9143955" cy="5143469"/>
          </a:xfrm>
        </p:grpSpPr>
        <p:sp>
          <p:nvSpPr>
            <p:cNvPr id="476" name="Google Shape;476;p21"/>
            <p:cNvSpPr/>
            <p:nvPr/>
          </p:nvSpPr>
          <p:spPr>
            <a:xfrm flipH="1">
              <a:off x="0" y="0"/>
              <a:ext cx="4694269" cy="201541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6062720" y="2594224"/>
              <a:ext cx="3081235" cy="254924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21"/>
          <p:cNvGrpSpPr/>
          <p:nvPr/>
        </p:nvGrpSpPr>
        <p:grpSpPr>
          <a:xfrm>
            <a:off x="9084344" y="3842142"/>
            <a:ext cx="2095819" cy="2095724"/>
            <a:chOff x="5015650" y="2820925"/>
            <a:chExt cx="1333218" cy="1333158"/>
          </a:xfrm>
        </p:grpSpPr>
        <p:sp>
          <p:nvSpPr>
            <p:cNvPr id="479" name="Google Shape;479;p21"/>
            <p:cNvSpPr/>
            <p:nvPr/>
          </p:nvSpPr>
          <p:spPr>
            <a:xfrm>
              <a:off x="5015650" y="2820925"/>
              <a:ext cx="1333218" cy="1333157"/>
            </a:xfrm>
            <a:custGeom>
              <a:avLst/>
              <a:gdLst/>
              <a:ahLst/>
              <a:cxnLst/>
              <a:rect l="l" t="t" r="r" b="b"/>
              <a:pathLst>
                <a:path w="21734" h="21733" extrusionOk="0">
                  <a:moveTo>
                    <a:pt x="10868" y="0"/>
                  </a:moveTo>
                  <a:cubicBezTo>
                    <a:pt x="4866" y="0"/>
                    <a:pt x="1" y="4866"/>
                    <a:pt x="1" y="10867"/>
                  </a:cubicBezTo>
                  <a:cubicBezTo>
                    <a:pt x="1" y="16868"/>
                    <a:pt x="4866" y="21733"/>
                    <a:pt x="10868" y="21733"/>
                  </a:cubicBezTo>
                  <a:cubicBezTo>
                    <a:pt x="16868" y="21733"/>
                    <a:pt x="21733" y="16868"/>
                    <a:pt x="21733" y="10867"/>
                  </a:cubicBezTo>
                  <a:cubicBezTo>
                    <a:pt x="21733" y="4866"/>
                    <a:pt x="16868" y="0"/>
                    <a:pt x="10868" y="0"/>
                  </a:cubicBezTo>
                  <a:close/>
                </a:path>
              </a:pathLst>
            </a:custGeom>
            <a:solidFill>
              <a:srgbClr val="341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1"/>
            <p:cNvSpPr/>
            <p:nvPr/>
          </p:nvSpPr>
          <p:spPr>
            <a:xfrm>
              <a:off x="5146065" y="2951341"/>
              <a:ext cx="1072390" cy="1072328"/>
            </a:xfrm>
            <a:custGeom>
              <a:avLst/>
              <a:gdLst/>
              <a:ahLst/>
              <a:cxnLst/>
              <a:rect l="l" t="t" r="r" b="b"/>
              <a:pathLst>
                <a:path w="17482" h="17481" extrusionOk="0">
                  <a:moveTo>
                    <a:pt x="8742" y="0"/>
                  </a:moveTo>
                  <a:cubicBezTo>
                    <a:pt x="3914" y="0"/>
                    <a:pt x="1" y="3914"/>
                    <a:pt x="1" y="8741"/>
                  </a:cubicBezTo>
                  <a:cubicBezTo>
                    <a:pt x="1" y="13567"/>
                    <a:pt x="3914" y="17481"/>
                    <a:pt x="8742" y="17481"/>
                  </a:cubicBezTo>
                  <a:cubicBezTo>
                    <a:pt x="13568" y="17481"/>
                    <a:pt x="17481" y="13567"/>
                    <a:pt x="17481" y="8741"/>
                  </a:cubicBezTo>
                  <a:cubicBezTo>
                    <a:pt x="17481" y="3914"/>
                    <a:pt x="13568" y="0"/>
                    <a:pt x="8742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1"/>
            <p:cNvSpPr/>
            <p:nvPr/>
          </p:nvSpPr>
          <p:spPr>
            <a:xfrm>
              <a:off x="5493081" y="3055011"/>
              <a:ext cx="225495" cy="432710"/>
            </a:xfrm>
            <a:custGeom>
              <a:avLst/>
              <a:gdLst/>
              <a:ahLst/>
              <a:cxnLst/>
              <a:rect l="l" t="t" r="r" b="b"/>
              <a:pathLst>
                <a:path w="3676" h="7054" extrusionOk="0">
                  <a:moveTo>
                    <a:pt x="677" y="0"/>
                  </a:moveTo>
                  <a:cubicBezTo>
                    <a:pt x="0" y="0"/>
                    <a:pt x="2086" y="6830"/>
                    <a:pt x="3085" y="7051"/>
                  </a:cubicBezTo>
                  <a:cubicBezTo>
                    <a:pt x="3091" y="7052"/>
                    <a:pt x="3097" y="7053"/>
                    <a:pt x="3102" y="7053"/>
                  </a:cubicBezTo>
                  <a:cubicBezTo>
                    <a:pt x="3675" y="7053"/>
                    <a:pt x="1347" y="0"/>
                    <a:pt x="677" y="0"/>
                  </a:cubicBezTo>
                  <a:close/>
                </a:path>
              </a:pathLst>
            </a:custGeom>
            <a:solidFill>
              <a:srgbClr val="FB3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1"/>
            <p:cNvSpPr/>
            <p:nvPr/>
          </p:nvSpPr>
          <p:spPr>
            <a:xfrm>
              <a:off x="5678950" y="3347067"/>
              <a:ext cx="274692" cy="167833"/>
            </a:xfrm>
            <a:custGeom>
              <a:avLst/>
              <a:gdLst/>
              <a:ahLst/>
              <a:cxnLst/>
              <a:rect l="l" t="t" r="r" b="b"/>
              <a:pathLst>
                <a:path w="4478" h="2736" extrusionOk="0">
                  <a:moveTo>
                    <a:pt x="4062" y="1"/>
                  </a:moveTo>
                  <a:cubicBezTo>
                    <a:pt x="3134" y="1"/>
                    <a:pt x="0" y="1739"/>
                    <a:pt x="55" y="2629"/>
                  </a:cubicBezTo>
                  <a:cubicBezTo>
                    <a:pt x="59" y="2702"/>
                    <a:pt x="120" y="2736"/>
                    <a:pt x="223" y="2736"/>
                  </a:cubicBezTo>
                  <a:cubicBezTo>
                    <a:pt x="1034" y="2736"/>
                    <a:pt x="4478" y="699"/>
                    <a:pt x="4311" y="122"/>
                  </a:cubicBezTo>
                  <a:cubicBezTo>
                    <a:pt x="4288" y="38"/>
                    <a:pt x="4199" y="1"/>
                    <a:pt x="4062" y="1"/>
                  </a:cubicBezTo>
                  <a:close/>
                </a:path>
              </a:pathLst>
            </a:custGeom>
            <a:solidFill>
              <a:srgbClr val="FB36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5580801" y="3386020"/>
              <a:ext cx="202921" cy="202982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55" y="1"/>
                  </a:moveTo>
                  <a:cubicBezTo>
                    <a:pt x="741" y="1"/>
                    <a:pt x="0" y="741"/>
                    <a:pt x="0" y="1655"/>
                  </a:cubicBezTo>
                  <a:cubicBezTo>
                    <a:pt x="0" y="2568"/>
                    <a:pt x="741" y="3308"/>
                    <a:pt x="1655" y="3308"/>
                  </a:cubicBezTo>
                  <a:cubicBezTo>
                    <a:pt x="2568" y="3308"/>
                    <a:pt x="3308" y="2568"/>
                    <a:pt x="3308" y="1655"/>
                  </a:cubicBezTo>
                  <a:cubicBezTo>
                    <a:pt x="3308" y="741"/>
                    <a:pt x="2568" y="1"/>
                    <a:pt x="1655" y="1"/>
                  </a:cubicBezTo>
                  <a:close/>
                </a:path>
              </a:pathLst>
            </a:custGeom>
            <a:solidFill>
              <a:srgbClr val="341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5015650" y="2914412"/>
              <a:ext cx="1264024" cy="1239671"/>
            </a:xfrm>
            <a:custGeom>
              <a:avLst/>
              <a:gdLst/>
              <a:ahLst/>
              <a:cxnLst/>
              <a:rect l="l" t="t" r="r" b="b"/>
              <a:pathLst>
                <a:path w="20606" h="20209" extrusionOk="0">
                  <a:moveTo>
                    <a:pt x="5319" y="0"/>
                  </a:moveTo>
                  <a:cubicBezTo>
                    <a:pt x="2136" y="1895"/>
                    <a:pt x="1" y="5369"/>
                    <a:pt x="1" y="9343"/>
                  </a:cubicBezTo>
                  <a:cubicBezTo>
                    <a:pt x="1" y="15344"/>
                    <a:pt x="4866" y="20209"/>
                    <a:pt x="10868" y="20209"/>
                  </a:cubicBezTo>
                  <a:cubicBezTo>
                    <a:pt x="15136" y="20209"/>
                    <a:pt x="18829" y="17746"/>
                    <a:pt x="20605" y="14165"/>
                  </a:cubicBezTo>
                  <a:cubicBezTo>
                    <a:pt x="17232" y="13941"/>
                    <a:pt x="13948" y="12885"/>
                    <a:pt x="11188" y="10759"/>
                  </a:cubicBezTo>
                  <a:cubicBezTo>
                    <a:pt x="7738" y="8101"/>
                    <a:pt x="6264" y="4092"/>
                    <a:pt x="5319" y="0"/>
                  </a:cubicBezTo>
                  <a:close/>
                </a:path>
              </a:pathLst>
            </a:custGeom>
            <a:solidFill>
              <a:srgbClr val="73BCF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5578654" y="2856013"/>
              <a:ext cx="314012" cy="78150"/>
            </a:xfrm>
            <a:custGeom>
              <a:avLst/>
              <a:gdLst/>
              <a:ahLst/>
              <a:cxnLst/>
              <a:rect l="l" t="t" r="r" b="b"/>
              <a:pathLst>
                <a:path w="5119" h="1274" extrusionOk="0">
                  <a:moveTo>
                    <a:pt x="1866" y="0"/>
                  </a:moveTo>
                  <a:cubicBezTo>
                    <a:pt x="1389" y="0"/>
                    <a:pt x="906" y="50"/>
                    <a:pt x="419" y="149"/>
                  </a:cubicBezTo>
                  <a:cubicBezTo>
                    <a:pt x="0" y="234"/>
                    <a:pt x="141" y="840"/>
                    <a:pt x="528" y="840"/>
                  </a:cubicBezTo>
                  <a:cubicBezTo>
                    <a:pt x="553" y="840"/>
                    <a:pt x="580" y="837"/>
                    <a:pt x="608" y="832"/>
                  </a:cubicBezTo>
                  <a:cubicBezTo>
                    <a:pt x="1034" y="745"/>
                    <a:pt x="1460" y="702"/>
                    <a:pt x="1883" y="702"/>
                  </a:cubicBezTo>
                  <a:cubicBezTo>
                    <a:pt x="2743" y="702"/>
                    <a:pt x="3590" y="881"/>
                    <a:pt x="4398" y="1239"/>
                  </a:cubicBezTo>
                  <a:cubicBezTo>
                    <a:pt x="4451" y="1263"/>
                    <a:pt x="4503" y="1273"/>
                    <a:pt x="4553" y="1273"/>
                  </a:cubicBezTo>
                  <a:cubicBezTo>
                    <a:pt x="4891" y="1273"/>
                    <a:pt x="5118" y="788"/>
                    <a:pt x="4756" y="628"/>
                  </a:cubicBezTo>
                  <a:cubicBezTo>
                    <a:pt x="3817" y="211"/>
                    <a:pt x="2852" y="0"/>
                    <a:pt x="1866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1"/>
            <p:cNvSpPr/>
            <p:nvPr/>
          </p:nvSpPr>
          <p:spPr>
            <a:xfrm>
              <a:off x="5919537" y="2922142"/>
              <a:ext cx="116612" cy="78825"/>
            </a:xfrm>
            <a:custGeom>
              <a:avLst/>
              <a:gdLst/>
              <a:ahLst/>
              <a:cxnLst/>
              <a:rect l="l" t="t" r="r" b="b"/>
              <a:pathLst>
                <a:path w="1901" h="1285" extrusionOk="0">
                  <a:moveTo>
                    <a:pt x="390" y="0"/>
                  </a:moveTo>
                  <a:cubicBezTo>
                    <a:pt x="271" y="0"/>
                    <a:pt x="158" y="53"/>
                    <a:pt x="89" y="169"/>
                  </a:cubicBezTo>
                  <a:cubicBezTo>
                    <a:pt x="1" y="322"/>
                    <a:pt x="42" y="573"/>
                    <a:pt x="217" y="654"/>
                  </a:cubicBezTo>
                  <a:cubicBezTo>
                    <a:pt x="569" y="817"/>
                    <a:pt x="907" y="1006"/>
                    <a:pt x="1228" y="1223"/>
                  </a:cubicBezTo>
                  <a:cubicBezTo>
                    <a:pt x="1292" y="1266"/>
                    <a:pt x="1354" y="1285"/>
                    <a:pt x="1413" y="1285"/>
                  </a:cubicBezTo>
                  <a:cubicBezTo>
                    <a:pt x="1706" y="1285"/>
                    <a:pt x="1900" y="823"/>
                    <a:pt x="1587" y="612"/>
                  </a:cubicBezTo>
                  <a:cubicBezTo>
                    <a:pt x="1264" y="394"/>
                    <a:pt x="927" y="205"/>
                    <a:pt x="574" y="42"/>
                  </a:cubicBezTo>
                  <a:cubicBezTo>
                    <a:pt x="515" y="15"/>
                    <a:pt x="451" y="0"/>
                    <a:pt x="390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1"/>
            <p:cNvSpPr/>
            <p:nvPr/>
          </p:nvSpPr>
          <p:spPr>
            <a:xfrm>
              <a:off x="5643432" y="3417182"/>
              <a:ext cx="82812" cy="78886"/>
            </a:xfrm>
            <a:custGeom>
              <a:avLst/>
              <a:gdLst/>
              <a:ahLst/>
              <a:cxnLst/>
              <a:rect l="l" t="t" r="r" b="b"/>
              <a:pathLst>
                <a:path w="1350" h="1286" extrusionOk="0">
                  <a:moveTo>
                    <a:pt x="527" y="0"/>
                  </a:moveTo>
                  <a:cubicBezTo>
                    <a:pt x="141" y="0"/>
                    <a:pt x="1" y="605"/>
                    <a:pt x="419" y="693"/>
                  </a:cubicBezTo>
                  <a:cubicBezTo>
                    <a:pt x="554" y="721"/>
                    <a:pt x="640" y="802"/>
                    <a:pt x="640" y="943"/>
                  </a:cubicBezTo>
                  <a:cubicBezTo>
                    <a:pt x="639" y="1171"/>
                    <a:pt x="816" y="1286"/>
                    <a:pt x="993" y="1286"/>
                  </a:cubicBezTo>
                  <a:cubicBezTo>
                    <a:pt x="1170" y="1286"/>
                    <a:pt x="1348" y="1171"/>
                    <a:pt x="1348" y="943"/>
                  </a:cubicBezTo>
                  <a:cubicBezTo>
                    <a:pt x="1349" y="503"/>
                    <a:pt x="1044" y="100"/>
                    <a:pt x="608" y="9"/>
                  </a:cubicBezTo>
                  <a:cubicBezTo>
                    <a:pt x="580" y="3"/>
                    <a:pt x="553" y="0"/>
                    <a:pt x="527" y="0"/>
                  </a:cubicBezTo>
                  <a:close/>
                </a:path>
              </a:pathLst>
            </a:custGeom>
            <a:solidFill>
              <a:srgbClr val="B0A7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88" name="Google Shape;488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515475">
            <a:off x="8209726" y="4821989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100000">
            <a:off x="10443959" y="2576521"/>
            <a:ext cx="1552567" cy="21347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0" name="Google Shape;490;p21"/>
          <p:cNvGrpSpPr/>
          <p:nvPr/>
        </p:nvGrpSpPr>
        <p:grpSpPr>
          <a:xfrm rot="10800000">
            <a:off x="9630467" y="719346"/>
            <a:ext cx="1666103" cy="917189"/>
            <a:chOff x="2406450" y="1822150"/>
            <a:chExt cx="242825" cy="133675"/>
          </a:xfrm>
        </p:grpSpPr>
        <p:sp>
          <p:nvSpPr>
            <p:cNvPr id="491" name="Google Shape;491;p21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1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1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1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1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1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1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1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0" name="Google Shape;500;p21"/>
          <p:cNvSpPr/>
          <p:nvPr/>
        </p:nvSpPr>
        <p:spPr>
          <a:xfrm rot="-724569">
            <a:off x="827417" y="757486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1" name="Google Shape;501;p21"/>
          <p:cNvSpPr/>
          <p:nvPr/>
        </p:nvSpPr>
        <p:spPr>
          <a:xfrm>
            <a:off x="5430801" y="5656642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2" name="Google Shape;502;p21"/>
          <p:cNvGrpSpPr/>
          <p:nvPr/>
        </p:nvGrpSpPr>
        <p:grpSpPr>
          <a:xfrm rot="1390710">
            <a:off x="189571" y="4387713"/>
            <a:ext cx="2291019" cy="3003339"/>
            <a:chOff x="2753450" y="3322025"/>
            <a:chExt cx="488200" cy="640000"/>
          </a:xfrm>
        </p:grpSpPr>
        <p:sp>
          <p:nvSpPr>
            <p:cNvPr id="503" name="Google Shape;503;p21"/>
            <p:cNvSpPr/>
            <p:nvPr/>
          </p:nvSpPr>
          <p:spPr>
            <a:xfrm>
              <a:off x="2753450" y="3380450"/>
              <a:ext cx="488200" cy="581575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1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1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1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1"/>
            <p:cNvSpPr/>
            <p:nvPr/>
          </p:nvSpPr>
          <p:spPr>
            <a:xfrm>
              <a:off x="2789400" y="354667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1"/>
            <p:cNvSpPr/>
            <p:nvPr/>
          </p:nvSpPr>
          <p:spPr>
            <a:xfrm>
              <a:off x="2791400" y="36318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1"/>
            <p:cNvSpPr/>
            <p:nvPr/>
          </p:nvSpPr>
          <p:spPr>
            <a:xfrm>
              <a:off x="2793250" y="371762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1"/>
            <p:cNvSpPr/>
            <p:nvPr/>
          </p:nvSpPr>
          <p:spPr>
            <a:xfrm>
              <a:off x="2795325" y="38024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1"/>
            <p:cNvSpPr/>
            <p:nvPr/>
          </p:nvSpPr>
          <p:spPr>
            <a:xfrm>
              <a:off x="2797175" y="3888250"/>
              <a:ext cx="407625" cy="7900"/>
            </a:xfrm>
            <a:custGeom>
              <a:avLst/>
              <a:gdLst/>
              <a:ahLst/>
              <a:cxnLst/>
              <a:rect l="l" t="t" r="r" b="b"/>
              <a:pathLst>
                <a:path w="16305" h="316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3" y="212"/>
                  </a:lnTo>
                  <a:cubicBezTo>
                    <a:pt x="23" y="212"/>
                    <a:pt x="1" y="235"/>
                    <a:pt x="2" y="264"/>
                  </a:cubicBezTo>
                  <a:cubicBezTo>
                    <a:pt x="2" y="290"/>
                    <a:pt x="20" y="310"/>
                    <a:pt x="44" y="315"/>
                  </a:cubicBezTo>
                  <a:lnTo>
                    <a:pt x="54" y="315"/>
                  </a:lnTo>
                  <a:lnTo>
                    <a:pt x="16252" y="104"/>
                  </a:lnTo>
                  <a:cubicBezTo>
                    <a:pt x="16281" y="104"/>
                    <a:pt x="16305" y="81"/>
                    <a:pt x="16304" y="51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21"/>
          <p:cNvGrpSpPr/>
          <p:nvPr/>
        </p:nvGrpSpPr>
        <p:grpSpPr>
          <a:xfrm rot="-7200021">
            <a:off x="408111" y="2475285"/>
            <a:ext cx="1270688" cy="774432"/>
            <a:chOff x="4560600" y="646575"/>
            <a:chExt cx="172325" cy="105025"/>
          </a:xfrm>
        </p:grpSpPr>
        <p:sp>
          <p:nvSpPr>
            <p:cNvPr id="513" name="Google Shape;513;p2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13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3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3A385EB-EEBD-4657-9862-29570E493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BDAB9DE-981B-48F0-975B-9DD4392539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FB1308A-4A88-4C9F-82F4-6F3BFD297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F4F8B-CFF3-4557-87C3-BC63CB3C5223}" type="slidenum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205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828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79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3"/>
          <p:cNvGrpSpPr/>
          <p:nvPr/>
        </p:nvGrpSpPr>
        <p:grpSpPr>
          <a:xfrm>
            <a:off x="1" y="0"/>
            <a:ext cx="12192009" cy="6858011"/>
            <a:chOff x="0" y="0"/>
            <a:chExt cx="9144007" cy="5143508"/>
          </a:xfrm>
        </p:grpSpPr>
        <p:sp>
          <p:nvSpPr>
            <p:cNvPr id="47" name="Google Shape;47;p3"/>
            <p:cNvSpPr/>
            <p:nvPr/>
          </p:nvSpPr>
          <p:spPr>
            <a:xfrm>
              <a:off x="0" y="0"/>
              <a:ext cx="3706157" cy="170120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 rot="10800000">
              <a:off x="5437850" y="3442300"/>
              <a:ext cx="3706157" cy="1701208"/>
            </a:xfrm>
            <a:custGeom>
              <a:avLst/>
              <a:gdLst/>
              <a:ahLst/>
              <a:cxnLst/>
              <a:rect l="l" t="t" r="r" b="b"/>
              <a:pathLst>
                <a:path w="14520" h="6665" extrusionOk="0">
                  <a:moveTo>
                    <a:pt x="1" y="0"/>
                  </a:moveTo>
                  <a:lnTo>
                    <a:pt x="1" y="6665"/>
                  </a:lnTo>
                  <a:cubicBezTo>
                    <a:pt x="304" y="6665"/>
                    <a:pt x="607" y="6662"/>
                    <a:pt x="910" y="6653"/>
                  </a:cubicBezTo>
                  <a:cubicBezTo>
                    <a:pt x="3460" y="6577"/>
                    <a:pt x="5973" y="6095"/>
                    <a:pt x="8218" y="5047"/>
                  </a:cubicBezTo>
                  <a:cubicBezTo>
                    <a:pt x="10152" y="4145"/>
                    <a:pt x="11789" y="2887"/>
                    <a:pt x="13197" y="1458"/>
                  </a:cubicBezTo>
                  <a:cubicBezTo>
                    <a:pt x="13662" y="986"/>
                    <a:pt x="14099" y="499"/>
                    <a:pt x="14519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3558567" y="3324633"/>
            <a:ext cx="5130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750334" y="556526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1" name="Google Shape;51;p3"/>
          <p:cNvGrpSpPr/>
          <p:nvPr/>
        </p:nvGrpSpPr>
        <p:grpSpPr>
          <a:xfrm rot="4499998">
            <a:off x="10270998" y="675726"/>
            <a:ext cx="1436893" cy="861241"/>
            <a:chOff x="2418650" y="704500"/>
            <a:chExt cx="200750" cy="120325"/>
          </a:xfrm>
        </p:grpSpPr>
        <p:sp>
          <p:nvSpPr>
            <p:cNvPr id="52" name="Google Shape;52;p3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>
            <a:off x="673275" y="5425374"/>
            <a:ext cx="1210887" cy="666468"/>
            <a:chOff x="2406450" y="4052150"/>
            <a:chExt cx="242825" cy="133650"/>
          </a:xfrm>
        </p:grpSpPr>
        <p:sp>
          <p:nvSpPr>
            <p:cNvPr id="59" name="Google Shape;59;p3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 idx="2" hasCustomPrompt="1"/>
          </p:nvPr>
        </p:nvSpPr>
        <p:spPr>
          <a:xfrm>
            <a:off x="3558533" y="1639867"/>
            <a:ext cx="5130400" cy="1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4508000" y="4621385"/>
            <a:ext cx="3176000" cy="6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993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subTitle" idx="1"/>
          </p:nvPr>
        </p:nvSpPr>
        <p:spPr>
          <a:xfrm>
            <a:off x="950967" y="1689433"/>
            <a:ext cx="10345600" cy="4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Lato"/>
              <a:buChar char="●"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rgbClr val="33678A"/>
              </a:buClr>
              <a:buSzPts val="1200"/>
              <a:buFont typeface="Roboto Condensed Light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rgbClr val="33678A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9474800" y="3429000"/>
            <a:ext cx="5408168" cy="4474421"/>
          </a:xfrm>
          <a:custGeom>
            <a:avLst/>
            <a:gdLst/>
            <a:ahLst/>
            <a:cxnLst/>
            <a:rect l="l" t="t" r="r" b="b"/>
            <a:pathLst>
              <a:path w="34485" h="28531" extrusionOk="0">
                <a:moveTo>
                  <a:pt x="23843" y="1"/>
                </a:moveTo>
                <a:cubicBezTo>
                  <a:pt x="21342" y="1"/>
                  <a:pt x="18844" y="291"/>
                  <a:pt x="16428" y="836"/>
                </a:cubicBezTo>
                <a:cubicBezTo>
                  <a:pt x="10823" y="2101"/>
                  <a:pt x="5385" y="4832"/>
                  <a:pt x="2386" y="9136"/>
                </a:cubicBezTo>
                <a:cubicBezTo>
                  <a:pt x="519" y="11816"/>
                  <a:pt x="1" y="14755"/>
                  <a:pt x="664" y="17797"/>
                </a:cubicBezTo>
                <a:cubicBezTo>
                  <a:pt x="1293" y="20685"/>
                  <a:pt x="2604" y="23433"/>
                  <a:pt x="3188" y="26331"/>
                </a:cubicBezTo>
                <a:cubicBezTo>
                  <a:pt x="3335" y="27064"/>
                  <a:pt x="3422" y="27806"/>
                  <a:pt x="3403" y="28531"/>
                </a:cubicBezTo>
                <a:lnTo>
                  <a:pt x="19346" y="28531"/>
                </a:lnTo>
                <a:cubicBezTo>
                  <a:pt x="19357" y="28439"/>
                  <a:pt x="19370" y="28346"/>
                  <a:pt x="19378" y="28254"/>
                </a:cubicBezTo>
                <a:cubicBezTo>
                  <a:pt x="19555" y="26175"/>
                  <a:pt x="18751" y="24164"/>
                  <a:pt x="18218" y="22162"/>
                </a:cubicBezTo>
                <a:cubicBezTo>
                  <a:pt x="17719" y="20288"/>
                  <a:pt x="17375" y="18206"/>
                  <a:pt x="18287" y="16380"/>
                </a:cubicBezTo>
                <a:cubicBezTo>
                  <a:pt x="18908" y="15135"/>
                  <a:pt x="20111" y="14247"/>
                  <a:pt x="21634" y="13847"/>
                </a:cubicBezTo>
                <a:cubicBezTo>
                  <a:pt x="22458" y="13631"/>
                  <a:pt x="23321" y="13537"/>
                  <a:pt x="24196" y="13537"/>
                </a:cubicBezTo>
                <a:cubicBezTo>
                  <a:pt x="26650" y="13537"/>
                  <a:pt x="29206" y="14275"/>
                  <a:pt x="31304" y="15123"/>
                </a:cubicBezTo>
                <a:cubicBezTo>
                  <a:pt x="32488" y="15601"/>
                  <a:pt x="33545" y="16210"/>
                  <a:pt x="34484" y="16919"/>
                </a:cubicBezTo>
                <a:lnTo>
                  <a:pt x="34484" y="1613"/>
                </a:lnTo>
                <a:cubicBezTo>
                  <a:pt x="31463" y="872"/>
                  <a:pt x="28428" y="174"/>
                  <a:pt x="25266" y="32"/>
                </a:cubicBezTo>
                <a:cubicBezTo>
                  <a:pt x="24792" y="11"/>
                  <a:pt x="24317" y="1"/>
                  <a:pt x="23843" y="1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 rot="8100000">
            <a:off x="10535067" y="5387466"/>
            <a:ext cx="1523047" cy="912903"/>
            <a:chOff x="2418650" y="704500"/>
            <a:chExt cx="200750" cy="120325"/>
          </a:xfrm>
        </p:grpSpPr>
        <p:sp>
          <p:nvSpPr>
            <p:cNvPr id="75" name="Google Shape;75;p4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4"/>
          <p:cNvSpPr/>
          <p:nvPr/>
        </p:nvSpPr>
        <p:spPr>
          <a:xfrm>
            <a:off x="310967" y="242217"/>
            <a:ext cx="523229" cy="591768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1"/>
                </a:moveTo>
                <a:cubicBezTo>
                  <a:pt x="1604" y="1"/>
                  <a:pt x="1556" y="23"/>
                  <a:pt x="1525" y="64"/>
                </a:cubicBezTo>
                <a:cubicBezTo>
                  <a:pt x="1463" y="147"/>
                  <a:pt x="1386" y="245"/>
                  <a:pt x="1301" y="353"/>
                </a:cubicBezTo>
                <a:cubicBezTo>
                  <a:pt x="892" y="872"/>
                  <a:pt x="333" y="1584"/>
                  <a:pt x="139" y="2135"/>
                </a:cubicBezTo>
                <a:cubicBezTo>
                  <a:pt x="1" y="2528"/>
                  <a:pt x="116" y="2937"/>
                  <a:pt x="421" y="3132"/>
                </a:cubicBezTo>
                <a:cubicBezTo>
                  <a:pt x="513" y="3190"/>
                  <a:pt x="631" y="3229"/>
                  <a:pt x="760" y="3229"/>
                </a:cubicBezTo>
                <a:cubicBezTo>
                  <a:pt x="932" y="3229"/>
                  <a:pt x="1126" y="3160"/>
                  <a:pt x="1315" y="2977"/>
                </a:cubicBezTo>
                <a:cubicBezTo>
                  <a:pt x="1782" y="2520"/>
                  <a:pt x="2251" y="1679"/>
                  <a:pt x="2532" y="1177"/>
                </a:cubicBezTo>
                <a:cubicBezTo>
                  <a:pt x="2585" y="1082"/>
                  <a:pt x="2632" y="998"/>
                  <a:pt x="2672" y="929"/>
                </a:cubicBezTo>
                <a:cubicBezTo>
                  <a:pt x="2855" y="613"/>
                  <a:pt x="2743" y="316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5"/>
                  <a:pt x="1810" y="399"/>
                </a:cubicBezTo>
                <a:cubicBezTo>
                  <a:pt x="1323" y="1113"/>
                  <a:pt x="749" y="2189"/>
                  <a:pt x="724" y="2234"/>
                </a:cubicBezTo>
                <a:cubicBezTo>
                  <a:pt x="683" y="2312"/>
                  <a:pt x="713" y="2410"/>
                  <a:pt x="791" y="2452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5"/>
                  <a:pt x="1597" y="1279"/>
                  <a:pt x="2075" y="579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5" y="434"/>
                  <a:pt x="2342" y="442"/>
                  <a:pt x="2366" y="457"/>
                </a:cubicBezTo>
                <a:cubicBezTo>
                  <a:pt x="2440" y="503"/>
                  <a:pt x="2480" y="621"/>
                  <a:pt x="2394" y="768"/>
                </a:cubicBezTo>
                <a:cubicBezTo>
                  <a:pt x="2354" y="838"/>
                  <a:pt x="2307" y="924"/>
                  <a:pt x="2252" y="1020"/>
                </a:cubicBezTo>
                <a:cubicBezTo>
                  <a:pt x="1980" y="1508"/>
                  <a:pt x="1525" y="2322"/>
                  <a:pt x="1091" y="2748"/>
                </a:cubicBezTo>
                <a:cubicBezTo>
                  <a:pt x="981" y="2855"/>
                  <a:pt x="865" y="2910"/>
                  <a:pt x="758" y="2910"/>
                </a:cubicBezTo>
                <a:cubicBezTo>
                  <a:pt x="700" y="2910"/>
                  <a:pt x="645" y="2894"/>
                  <a:pt x="593" y="2861"/>
                </a:cubicBezTo>
                <a:cubicBezTo>
                  <a:pt x="443" y="2765"/>
                  <a:pt x="342" y="2522"/>
                  <a:pt x="441" y="2241"/>
                </a:cubicBezTo>
                <a:cubicBezTo>
                  <a:pt x="617" y="1741"/>
                  <a:pt x="1179" y="1024"/>
                  <a:pt x="1553" y="552"/>
                </a:cubicBezTo>
                <a:cubicBezTo>
                  <a:pt x="1639" y="441"/>
                  <a:pt x="1717" y="341"/>
                  <a:pt x="1781" y="257"/>
                </a:cubicBezTo>
                <a:cubicBezTo>
                  <a:pt x="1834" y="186"/>
                  <a:pt x="1820" y="87"/>
                  <a:pt x="1750" y="33"/>
                </a:cubicBezTo>
                <a:cubicBezTo>
                  <a:pt x="1721" y="12"/>
                  <a:pt x="1687" y="1"/>
                  <a:pt x="165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280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5"/>
          <p:cNvGrpSpPr/>
          <p:nvPr/>
        </p:nvGrpSpPr>
        <p:grpSpPr>
          <a:xfrm>
            <a:off x="-13" y="-1"/>
            <a:ext cx="12192020" cy="6829343"/>
            <a:chOff x="-10" y="-1"/>
            <a:chExt cx="9144015" cy="5122007"/>
          </a:xfrm>
        </p:grpSpPr>
        <p:sp>
          <p:nvSpPr>
            <p:cNvPr id="84" name="Google Shape;84;p5"/>
            <p:cNvSpPr/>
            <p:nvPr/>
          </p:nvSpPr>
          <p:spPr>
            <a:xfrm flipH="1">
              <a:off x="-10" y="-1"/>
              <a:ext cx="3923461" cy="1684483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5981816" y="2505785"/>
              <a:ext cx="3162188" cy="2616221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2559371" y="2914267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1"/>
          </p:nvPr>
        </p:nvSpPr>
        <p:spPr>
          <a:xfrm>
            <a:off x="2701171" y="3821175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 idx="3"/>
          </p:nvPr>
        </p:nvSpPr>
        <p:spPr>
          <a:xfrm>
            <a:off x="6713837" y="2914267"/>
            <a:ext cx="29188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6855637" y="3821175"/>
            <a:ext cx="2635200" cy="17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1" name="Google Shape;91;p5"/>
          <p:cNvGrpSpPr/>
          <p:nvPr/>
        </p:nvGrpSpPr>
        <p:grpSpPr>
          <a:xfrm rot="2700000">
            <a:off x="9933219" y="655533"/>
            <a:ext cx="1363456" cy="817201"/>
            <a:chOff x="2418650" y="704500"/>
            <a:chExt cx="200750" cy="120325"/>
          </a:xfrm>
        </p:grpSpPr>
        <p:sp>
          <p:nvSpPr>
            <p:cNvPr id="92" name="Google Shape;92;p5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714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6"/>
          <p:cNvGrpSpPr/>
          <p:nvPr/>
        </p:nvGrpSpPr>
        <p:grpSpPr>
          <a:xfrm flipH="1">
            <a:off x="54" y="1"/>
            <a:ext cx="12191940" cy="6857959"/>
            <a:chOff x="0" y="0"/>
            <a:chExt cx="9143955" cy="5143469"/>
          </a:xfrm>
        </p:grpSpPr>
        <p:sp>
          <p:nvSpPr>
            <p:cNvPr id="101" name="Google Shape;101;p6"/>
            <p:cNvSpPr/>
            <p:nvPr/>
          </p:nvSpPr>
          <p:spPr>
            <a:xfrm flipH="1">
              <a:off x="0" y="0"/>
              <a:ext cx="4694269" cy="201541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5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5279" y="11675"/>
                    <a:pt x="36169" y="11502"/>
                    <a:pt x="37070" y="11380"/>
                  </a:cubicBezTo>
                  <a:lnTo>
                    <a:pt x="42786" y="11380"/>
                  </a:lnTo>
                  <a:lnTo>
                    <a:pt x="42786" y="5069"/>
                  </a:lnTo>
                  <a:lnTo>
                    <a:pt x="42786" y="0"/>
                  </a:ln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6062720" y="2594224"/>
              <a:ext cx="3081235" cy="254924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6"/>
          <p:cNvGrpSpPr/>
          <p:nvPr/>
        </p:nvGrpSpPr>
        <p:grpSpPr>
          <a:xfrm rot="10800000">
            <a:off x="9630467" y="719346"/>
            <a:ext cx="1666103" cy="917189"/>
            <a:chOff x="2406450" y="1822150"/>
            <a:chExt cx="242825" cy="133675"/>
          </a:xfrm>
        </p:grpSpPr>
        <p:sp>
          <p:nvSpPr>
            <p:cNvPr id="104" name="Google Shape;104;p6"/>
            <p:cNvSpPr/>
            <p:nvPr/>
          </p:nvSpPr>
          <p:spPr>
            <a:xfrm>
              <a:off x="2406450" y="1822150"/>
              <a:ext cx="109975" cy="110975"/>
            </a:xfrm>
            <a:custGeom>
              <a:avLst/>
              <a:gdLst/>
              <a:ahLst/>
              <a:cxnLst/>
              <a:rect l="l" t="t" r="r" b="b"/>
              <a:pathLst>
                <a:path w="4399" h="4439" extrusionOk="0">
                  <a:moveTo>
                    <a:pt x="1428" y="1"/>
                  </a:moveTo>
                  <a:cubicBezTo>
                    <a:pt x="1411" y="1"/>
                    <a:pt x="1395" y="3"/>
                    <a:pt x="1381" y="8"/>
                  </a:cubicBezTo>
                  <a:cubicBezTo>
                    <a:pt x="1087" y="104"/>
                    <a:pt x="1198" y="1291"/>
                    <a:pt x="1122" y="1439"/>
                  </a:cubicBezTo>
                  <a:cubicBezTo>
                    <a:pt x="1056" y="1567"/>
                    <a:pt x="19" y="2241"/>
                    <a:pt x="13" y="2403"/>
                  </a:cubicBezTo>
                  <a:cubicBezTo>
                    <a:pt x="1" y="2685"/>
                    <a:pt x="1127" y="2972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9"/>
                    <a:pt x="1951" y="4439"/>
                    <a:pt x="1953" y="4439"/>
                  </a:cubicBezTo>
                  <a:cubicBezTo>
                    <a:pt x="2171" y="4439"/>
                    <a:pt x="2799" y="3508"/>
                    <a:pt x="2936" y="3388"/>
                  </a:cubicBezTo>
                  <a:cubicBezTo>
                    <a:pt x="3089" y="3253"/>
                    <a:pt x="4206" y="3349"/>
                    <a:pt x="4303" y="3135"/>
                  </a:cubicBezTo>
                  <a:cubicBezTo>
                    <a:pt x="4399" y="2921"/>
                    <a:pt x="3649" y="2029"/>
                    <a:pt x="3631" y="1816"/>
                  </a:cubicBezTo>
                  <a:cubicBezTo>
                    <a:pt x="3613" y="1612"/>
                    <a:pt x="4122" y="630"/>
                    <a:pt x="3932" y="514"/>
                  </a:cubicBezTo>
                  <a:cubicBezTo>
                    <a:pt x="3875" y="480"/>
                    <a:pt x="3794" y="466"/>
                    <a:pt x="3698" y="466"/>
                  </a:cubicBezTo>
                  <a:cubicBezTo>
                    <a:pt x="3327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1"/>
                    <a:pt x="1428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2482600" y="1924325"/>
              <a:ext cx="23950" cy="19350"/>
            </a:xfrm>
            <a:custGeom>
              <a:avLst/>
              <a:gdLst/>
              <a:ahLst/>
              <a:cxnLst/>
              <a:rect l="l" t="t" r="r" b="b"/>
              <a:pathLst>
                <a:path w="958" h="774" extrusionOk="0">
                  <a:moveTo>
                    <a:pt x="167" y="1"/>
                  </a:moveTo>
                  <a:cubicBezTo>
                    <a:pt x="84" y="1"/>
                    <a:pt x="1" y="87"/>
                    <a:pt x="57" y="179"/>
                  </a:cubicBezTo>
                  <a:cubicBezTo>
                    <a:pt x="213" y="435"/>
                    <a:pt x="439" y="639"/>
                    <a:pt x="713" y="762"/>
                  </a:cubicBezTo>
                  <a:cubicBezTo>
                    <a:pt x="731" y="770"/>
                    <a:pt x="749" y="773"/>
                    <a:pt x="766" y="773"/>
                  </a:cubicBezTo>
                  <a:cubicBezTo>
                    <a:pt x="880" y="773"/>
                    <a:pt x="958" y="609"/>
                    <a:pt x="835" y="554"/>
                  </a:cubicBezTo>
                  <a:cubicBezTo>
                    <a:pt x="596" y="447"/>
                    <a:pt x="400" y="281"/>
                    <a:pt x="264" y="57"/>
                  </a:cubicBezTo>
                  <a:cubicBezTo>
                    <a:pt x="240" y="17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2514625" y="1946275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0"/>
                  </a:moveTo>
                  <a:cubicBezTo>
                    <a:pt x="37" y="0"/>
                    <a:pt x="0" y="191"/>
                    <a:pt x="128" y="240"/>
                  </a:cubicBezTo>
                  <a:cubicBezTo>
                    <a:pt x="365" y="334"/>
                    <a:pt x="612" y="379"/>
                    <a:pt x="866" y="381"/>
                  </a:cubicBezTo>
                  <a:cubicBezTo>
                    <a:pt x="867" y="381"/>
                    <a:pt x="867" y="381"/>
                    <a:pt x="867" y="381"/>
                  </a:cubicBezTo>
                  <a:cubicBezTo>
                    <a:pt x="1021" y="381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9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2554325" y="193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1"/>
                  </a:moveTo>
                  <a:cubicBezTo>
                    <a:pt x="753" y="1"/>
                    <a:pt x="725" y="11"/>
                    <a:pt x="700" y="36"/>
                  </a:cubicBezTo>
                  <a:cubicBezTo>
                    <a:pt x="537" y="196"/>
                    <a:pt x="345" y="318"/>
                    <a:pt x="130" y="397"/>
                  </a:cubicBezTo>
                  <a:cubicBezTo>
                    <a:pt x="1" y="444"/>
                    <a:pt x="38" y="636"/>
                    <a:pt x="152" y="636"/>
                  </a:cubicBezTo>
                  <a:cubicBezTo>
                    <a:pt x="165" y="636"/>
                    <a:pt x="179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1"/>
                    <a:pt x="7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2572350" y="1903250"/>
              <a:ext cx="9950" cy="20350"/>
            </a:xfrm>
            <a:custGeom>
              <a:avLst/>
              <a:gdLst/>
              <a:ahLst/>
              <a:cxnLst/>
              <a:rect l="l" t="t" r="r" b="b"/>
              <a:pathLst>
                <a:path w="398" h="814" extrusionOk="0">
                  <a:moveTo>
                    <a:pt x="163" y="0"/>
                  </a:moveTo>
                  <a:cubicBezTo>
                    <a:pt x="83" y="0"/>
                    <a:pt x="0" y="87"/>
                    <a:pt x="51" y="181"/>
                  </a:cubicBezTo>
                  <a:cubicBezTo>
                    <a:pt x="130" y="332"/>
                    <a:pt x="151" y="498"/>
                    <a:pt x="114" y="664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69"/>
                    <a:pt x="258" y="60"/>
                  </a:cubicBezTo>
                  <a:cubicBezTo>
                    <a:pt x="235" y="18"/>
                    <a:pt x="199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2552825" y="1893250"/>
              <a:ext cx="17200" cy="12725"/>
            </a:xfrm>
            <a:custGeom>
              <a:avLst/>
              <a:gdLst/>
              <a:ahLst/>
              <a:cxnLst/>
              <a:rect l="l" t="t" r="r" b="b"/>
              <a:pathLst>
                <a:path w="688" h="509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0"/>
                    <a:pt x="74" y="509"/>
                    <a:pt x="146" y="509"/>
                  </a:cubicBezTo>
                  <a:cubicBezTo>
                    <a:pt x="193" y="509"/>
                    <a:pt x="240" y="483"/>
                    <a:pt x="257" y="424"/>
                  </a:cubicBezTo>
                  <a:cubicBezTo>
                    <a:pt x="291" y="308"/>
                    <a:pt x="395" y="240"/>
                    <a:pt x="511" y="240"/>
                  </a:cubicBezTo>
                  <a:cubicBezTo>
                    <a:pt x="518" y="240"/>
                    <a:pt x="525" y="241"/>
                    <a:pt x="533" y="241"/>
                  </a:cubicBezTo>
                  <a:cubicBezTo>
                    <a:pt x="536" y="241"/>
                    <a:pt x="540" y="242"/>
                    <a:pt x="543" y="242"/>
                  </a:cubicBezTo>
                  <a:cubicBezTo>
                    <a:pt x="687" y="242"/>
                    <a:pt x="683" y="13"/>
                    <a:pt x="533" y="1"/>
                  </a:cubicBezTo>
                  <a:cubicBezTo>
                    <a:pt x="521" y="0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2553700" y="1916675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4" y="1"/>
                    <a:pt x="1" y="59"/>
                    <a:pt x="28" y="148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2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2585500" y="1932300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2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2"/>
                  </a:cubicBezTo>
                  <a:cubicBezTo>
                    <a:pt x="243" y="279"/>
                    <a:pt x="332" y="282"/>
                    <a:pt x="420" y="282"/>
                  </a:cubicBezTo>
                  <a:cubicBezTo>
                    <a:pt x="623" y="282"/>
                    <a:pt x="825" y="265"/>
                    <a:pt x="1028" y="233"/>
                  </a:cubicBezTo>
                  <a:cubicBezTo>
                    <a:pt x="1172" y="210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2621600" y="1917975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0"/>
                  </a:moveTo>
                  <a:cubicBezTo>
                    <a:pt x="892" y="0"/>
                    <a:pt x="865" y="8"/>
                    <a:pt x="840" y="28"/>
                  </a:cubicBezTo>
                  <a:cubicBezTo>
                    <a:pt x="630" y="194"/>
                    <a:pt x="393" y="313"/>
                    <a:pt x="136" y="388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2"/>
                    <a:pt x="766" y="390"/>
                    <a:pt x="1010" y="198"/>
                  </a:cubicBezTo>
                  <a:cubicBezTo>
                    <a:pt x="1106" y="122"/>
                    <a:pt x="1018" y="0"/>
                    <a:pt x="9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6"/>
          <p:cNvSpPr/>
          <p:nvPr/>
        </p:nvSpPr>
        <p:spPr>
          <a:xfrm rot="-724569">
            <a:off x="378350" y="401469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5430801" y="5656642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5" name="Google Shape;115;p6"/>
          <p:cNvGrpSpPr/>
          <p:nvPr/>
        </p:nvGrpSpPr>
        <p:grpSpPr>
          <a:xfrm rot="-1808475">
            <a:off x="10229576" y="5107890"/>
            <a:ext cx="2291013" cy="3003333"/>
            <a:chOff x="2753450" y="3322025"/>
            <a:chExt cx="488200" cy="640000"/>
          </a:xfrm>
        </p:grpSpPr>
        <p:sp>
          <p:nvSpPr>
            <p:cNvPr id="116" name="Google Shape;116;p6"/>
            <p:cNvSpPr/>
            <p:nvPr/>
          </p:nvSpPr>
          <p:spPr>
            <a:xfrm>
              <a:off x="2753450" y="3380450"/>
              <a:ext cx="488200" cy="581575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789400" y="354667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2791400" y="36318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793250" y="3717625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795325" y="3802425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2797175" y="3888250"/>
              <a:ext cx="407625" cy="7900"/>
            </a:xfrm>
            <a:custGeom>
              <a:avLst/>
              <a:gdLst/>
              <a:ahLst/>
              <a:cxnLst/>
              <a:rect l="l" t="t" r="r" b="b"/>
              <a:pathLst>
                <a:path w="16305" h="316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3" y="212"/>
                  </a:lnTo>
                  <a:cubicBezTo>
                    <a:pt x="23" y="212"/>
                    <a:pt x="1" y="235"/>
                    <a:pt x="2" y="264"/>
                  </a:cubicBezTo>
                  <a:cubicBezTo>
                    <a:pt x="2" y="290"/>
                    <a:pt x="20" y="310"/>
                    <a:pt x="44" y="315"/>
                  </a:cubicBezTo>
                  <a:lnTo>
                    <a:pt x="54" y="315"/>
                  </a:lnTo>
                  <a:lnTo>
                    <a:pt x="16252" y="104"/>
                  </a:lnTo>
                  <a:cubicBezTo>
                    <a:pt x="16281" y="104"/>
                    <a:pt x="16305" y="81"/>
                    <a:pt x="16304" y="51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6"/>
          <p:cNvGrpSpPr/>
          <p:nvPr/>
        </p:nvGrpSpPr>
        <p:grpSpPr>
          <a:xfrm rot="-7200021">
            <a:off x="408111" y="2475285"/>
            <a:ext cx="1270688" cy="774432"/>
            <a:chOff x="4560600" y="646575"/>
            <a:chExt cx="172325" cy="105025"/>
          </a:xfrm>
        </p:grpSpPr>
        <p:sp>
          <p:nvSpPr>
            <p:cNvPr id="126" name="Google Shape;126;p6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141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9"/>
          <p:cNvGrpSpPr/>
          <p:nvPr/>
        </p:nvGrpSpPr>
        <p:grpSpPr>
          <a:xfrm>
            <a:off x="-24" y="-7"/>
            <a:ext cx="12192047" cy="6858011"/>
            <a:chOff x="-18" y="-5"/>
            <a:chExt cx="9144035" cy="5143508"/>
          </a:xfrm>
        </p:grpSpPr>
        <p:sp>
          <p:nvSpPr>
            <p:cNvPr id="174" name="Google Shape;174;p9"/>
            <p:cNvSpPr/>
            <p:nvPr/>
          </p:nvSpPr>
          <p:spPr>
            <a:xfrm>
              <a:off x="5841475" y="2458950"/>
              <a:ext cx="3302542" cy="2684553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9"/>
            <p:cNvSpPr/>
            <p:nvPr/>
          </p:nvSpPr>
          <p:spPr>
            <a:xfrm rot="10800000">
              <a:off x="-18" y="-5"/>
              <a:ext cx="2115569" cy="1750306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34484" y="28531"/>
                  </a:lnTo>
                  <a:lnTo>
                    <a:pt x="34484" y="16919"/>
                  </a:lnTo>
                  <a:lnTo>
                    <a:pt x="34484" y="5375"/>
                  </a:ln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1459267" y="1130133"/>
            <a:ext cx="4038800" cy="18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28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type="subTitle" idx="1"/>
          </p:nvPr>
        </p:nvSpPr>
        <p:spPr>
          <a:xfrm>
            <a:off x="1459267" y="2898800"/>
            <a:ext cx="40388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333"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>
            <a:off x="6321367" y="1765367"/>
            <a:ext cx="4687111" cy="3784891"/>
            <a:chOff x="4903200" y="1324025"/>
            <a:chExt cx="3515333" cy="2838668"/>
          </a:xfrm>
        </p:grpSpPr>
        <p:sp>
          <p:nvSpPr>
            <p:cNvPr id="179" name="Google Shape;179;p9"/>
            <p:cNvSpPr/>
            <p:nvPr/>
          </p:nvSpPr>
          <p:spPr>
            <a:xfrm>
              <a:off x="4903200" y="1324025"/>
              <a:ext cx="3515333" cy="2838668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5201975" y="2108450"/>
              <a:ext cx="285622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5215989" y="2558790"/>
              <a:ext cx="2856053" cy="46552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5228952" y="2998850"/>
              <a:ext cx="285622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5243491" y="3438910"/>
              <a:ext cx="2856053" cy="46552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>
              <a:off x="5256454" y="3878970"/>
              <a:ext cx="2856228" cy="46405"/>
            </a:xfrm>
            <a:custGeom>
              <a:avLst/>
              <a:gdLst/>
              <a:ahLst/>
              <a:cxnLst/>
              <a:rect l="l" t="t" r="r" b="b"/>
              <a:pathLst>
                <a:path w="16305" h="316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3" y="212"/>
                  </a:lnTo>
                  <a:cubicBezTo>
                    <a:pt x="23" y="212"/>
                    <a:pt x="1" y="235"/>
                    <a:pt x="2" y="264"/>
                  </a:cubicBezTo>
                  <a:cubicBezTo>
                    <a:pt x="2" y="290"/>
                    <a:pt x="20" y="310"/>
                    <a:pt x="44" y="315"/>
                  </a:cubicBezTo>
                  <a:lnTo>
                    <a:pt x="54" y="315"/>
                  </a:lnTo>
                  <a:lnTo>
                    <a:pt x="16252" y="104"/>
                  </a:lnTo>
                  <a:cubicBezTo>
                    <a:pt x="16281" y="104"/>
                    <a:pt x="16305" y="81"/>
                    <a:pt x="16304" y="51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9"/>
          <p:cNvGrpSpPr/>
          <p:nvPr/>
        </p:nvGrpSpPr>
        <p:grpSpPr>
          <a:xfrm>
            <a:off x="7714274" y="1307740"/>
            <a:ext cx="1854260" cy="731521"/>
            <a:chOff x="1639601" y="539501"/>
            <a:chExt cx="1091683" cy="548641"/>
          </a:xfrm>
        </p:grpSpPr>
        <p:sp>
          <p:nvSpPr>
            <p:cNvPr id="186" name="Google Shape;186;p9"/>
            <p:cNvSpPr/>
            <p:nvPr/>
          </p:nvSpPr>
          <p:spPr>
            <a:xfrm>
              <a:off x="1639601" y="539501"/>
              <a:ext cx="1091683" cy="548641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2097918" y="607640"/>
              <a:ext cx="279602" cy="51692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2403952" y="609989"/>
              <a:ext cx="121592" cy="47727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9"/>
          <p:cNvSpPr txBox="1">
            <a:spLocks noGrp="1"/>
          </p:cNvSpPr>
          <p:nvPr>
            <p:ph type="subTitle" idx="2"/>
          </p:nvPr>
        </p:nvSpPr>
        <p:spPr>
          <a:xfrm>
            <a:off x="6856533" y="2394233"/>
            <a:ext cx="3456400" cy="29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9"/>
          <p:cNvGrpSpPr/>
          <p:nvPr/>
        </p:nvGrpSpPr>
        <p:grpSpPr>
          <a:xfrm>
            <a:off x="10312943" y="568257"/>
            <a:ext cx="1371847" cy="919441"/>
            <a:chOff x="4560600" y="646575"/>
            <a:chExt cx="225267" cy="150979"/>
          </a:xfrm>
        </p:grpSpPr>
        <p:sp>
          <p:nvSpPr>
            <p:cNvPr id="191" name="Google Shape;191;p9"/>
            <p:cNvSpPr/>
            <p:nvPr/>
          </p:nvSpPr>
          <p:spPr>
            <a:xfrm>
              <a:off x="4717667" y="733654"/>
              <a:ext cx="68200" cy="63900"/>
            </a:xfrm>
            <a:custGeom>
              <a:avLst/>
              <a:gdLst/>
              <a:ahLst/>
              <a:cxnLst/>
              <a:rect l="l" t="t" r="r" b="b"/>
              <a:pathLst>
                <a:path w="2728" h="2556" extrusionOk="0">
                  <a:moveTo>
                    <a:pt x="2101" y="1"/>
                  </a:moveTo>
                  <a:cubicBezTo>
                    <a:pt x="1984" y="1"/>
                    <a:pt x="1851" y="36"/>
                    <a:pt x="1710" y="126"/>
                  </a:cubicBezTo>
                  <a:cubicBezTo>
                    <a:pt x="1237" y="424"/>
                    <a:pt x="695" y="1043"/>
                    <a:pt x="371" y="1412"/>
                  </a:cubicBezTo>
                  <a:cubicBezTo>
                    <a:pt x="310" y="1483"/>
                    <a:pt x="256" y="1544"/>
                    <a:pt x="210" y="1595"/>
                  </a:cubicBezTo>
                  <a:cubicBezTo>
                    <a:pt x="0" y="1827"/>
                    <a:pt x="42" y="2095"/>
                    <a:pt x="191" y="2240"/>
                  </a:cubicBezTo>
                  <a:cubicBezTo>
                    <a:pt x="261" y="2309"/>
                    <a:pt x="361" y="2354"/>
                    <a:pt x="474" y="2354"/>
                  </a:cubicBezTo>
                  <a:cubicBezTo>
                    <a:pt x="588" y="2354"/>
                    <a:pt x="714" y="2308"/>
                    <a:pt x="835" y="2192"/>
                  </a:cubicBezTo>
                  <a:cubicBezTo>
                    <a:pt x="1370" y="1682"/>
                    <a:pt x="2042" y="884"/>
                    <a:pt x="2070" y="851"/>
                  </a:cubicBezTo>
                  <a:cubicBezTo>
                    <a:pt x="2119" y="793"/>
                    <a:pt x="2111" y="707"/>
                    <a:pt x="2054" y="658"/>
                  </a:cubicBezTo>
                  <a:cubicBezTo>
                    <a:pt x="2028" y="637"/>
                    <a:pt x="1997" y="626"/>
                    <a:pt x="1965" y="626"/>
                  </a:cubicBezTo>
                  <a:cubicBezTo>
                    <a:pt x="1926" y="626"/>
                    <a:pt x="1887" y="643"/>
                    <a:pt x="1861" y="675"/>
                  </a:cubicBezTo>
                  <a:cubicBezTo>
                    <a:pt x="1854" y="683"/>
                    <a:pt x="1171" y="1494"/>
                    <a:pt x="647" y="1994"/>
                  </a:cubicBezTo>
                  <a:cubicBezTo>
                    <a:pt x="587" y="2050"/>
                    <a:pt x="525" y="2080"/>
                    <a:pt x="471" y="2080"/>
                  </a:cubicBezTo>
                  <a:cubicBezTo>
                    <a:pt x="437" y="2080"/>
                    <a:pt x="406" y="2068"/>
                    <a:pt x="381" y="2044"/>
                  </a:cubicBezTo>
                  <a:cubicBezTo>
                    <a:pt x="328" y="1992"/>
                    <a:pt x="315" y="1887"/>
                    <a:pt x="413" y="1778"/>
                  </a:cubicBezTo>
                  <a:cubicBezTo>
                    <a:pt x="459" y="1728"/>
                    <a:pt x="514" y="1665"/>
                    <a:pt x="578" y="1593"/>
                  </a:cubicBezTo>
                  <a:cubicBezTo>
                    <a:pt x="891" y="1235"/>
                    <a:pt x="1416" y="634"/>
                    <a:pt x="1856" y="357"/>
                  </a:cubicBezTo>
                  <a:cubicBezTo>
                    <a:pt x="1943" y="302"/>
                    <a:pt x="2027" y="274"/>
                    <a:pt x="2103" y="274"/>
                  </a:cubicBezTo>
                  <a:cubicBezTo>
                    <a:pt x="2175" y="274"/>
                    <a:pt x="2240" y="300"/>
                    <a:pt x="2292" y="351"/>
                  </a:cubicBezTo>
                  <a:cubicBezTo>
                    <a:pt x="2400" y="458"/>
                    <a:pt x="2441" y="679"/>
                    <a:pt x="2309" y="896"/>
                  </a:cubicBezTo>
                  <a:cubicBezTo>
                    <a:pt x="2072" y="1283"/>
                    <a:pt x="1474" y="1780"/>
                    <a:pt x="1079" y="2110"/>
                  </a:cubicBezTo>
                  <a:cubicBezTo>
                    <a:pt x="986" y="2187"/>
                    <a:pt x="903" y="2256"/>
                    <a:pt x="835" y="2315"/>
                  </a:cubicBezTo>
                  <a:cubicBezTo>
                    <a:pt x="778" y="2365"/>
                    <a:pt x="772" y="2451"/>
                    <a:pt x="821" y="2508"/>
                  </a:cubicBezTo>
                  <a:cubicBezTo>
                    <a:pt x="848" y="2539"/>
                    <a:pt x="886" y="2555"/>
                    <a:pt x="925" y="2555"/>
                  </a:cubicBezTo>
                  <a:cubicBezTo>
                    <a:pt x="957" y="2555"/>
                    <a:pt x="988" y="2544"/>
                    <a:pt x="1015" y="2522"/>
                  </a:cubicBezTo>
                  <a:cubicBezTo>
                    <a:pt x="1081" y="2464"/>
                    <a:pt x="1163" y="2396"/>
                    <a:pt x="1254" y="2320"/>
                  </a:cubicBezTo>
                  <a:cubicBezTo>
                    <a:pt x="1688" y="1959"/>
                    <a:pt x="2282" y="1465"/>
                    <a:pt x="2542" y="1039"/>
                  </a:cubicBezTo>
                  <a:cubicBezTo>
                    <a:pt x="2727" y="735"/>
                    <a:pt x="2703" y="372"/>
                    <a:pt x="2483" y="156"/>
                  </a:cubicBezTo>
                  <a:cubicBezTo>
                    <a:pt x="2394" y="67"/>
                    <a:pt x="2261" y="1"/>
                    <a:pt x="2101" y="1"/>
                  </a:cubicBezTo>
                  <a:close/>
                </a:path>
              </a:pathLst>
            </a:custGeom>
            <a:solidFill>
              <a:srgbClr val="704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9"/>
          <p:cNvGrpSpPr/>
          <p:nvPr/>
        </p:nvGrpSpPr>
        <p:grpSpPr>
          <a:xfrm rot="10002057">
            <a:off x="10413530" y="5511082"/>
            <a:ext cx="1234693" cy="740063"/>
            <a:chOff x="2418650" y="704500"/>
            <a:chExt cx="200750" cy="120325"/>
          </a:xfrm>
        </p:grpSpPr>
        <p:sp>
          <p:nvSpPr>
            <p:cNvPr id="200" name="Google Shape;200;p9"/>
            <p:cNvSpPr/>
            <p:nvPr/>
          </p:nvSpPr>
          <p:spPr>
            <a:xfrm>
              <a:off x="2418650" y="74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1"/>
                  </a:moveTo>
                  <a:cubicBezTo>
                    <a:pt x="1411" y="1"/>
                    <a:pt x="1182" y="835"/>
                    <a:pt x="1092" y="917"/>
                  </a:cubicBezTo>
                  <a:cubicBezTo>
                    <a:pt x="1014" y="988"/>
                    <a:pt x="128" y="1183"/>
                    <a:pt x="81" y="1293"/>
                  </a:cubicBezTo>
                  <a:cubicBezTo>
                    <a:pt x="0" y="1484"/>
                    <a:pt x="700" y="1971"/>
                    <a:pt x="783" y="2088"/>
                  </a:cubicBezTo>
                  <a:cubicBezTo>
                    <a:pt x="840" y="2169"/>
                    <a:pt x="744" y="3124"/>
                    <a:pt x="886" y="3191"/>
                  </a:cubicBezTo>
                  <a:cubicBezTo>
                    <a:pt x="895" y="3195"/>
                    <a:pt x="906" y="3197"/>
                    <a:pt x="919" y="3197"/>
                  </a:cubicBezTo>
                  <a:cubicBezTo>
                    <a:pt x="1111" y="3197"/>
                    <a:pt x="1717" y="2768"/>
                    <a:pt x="1835" y="2724"/>
                  </a:cubicBezTo>
                  <a:cubicBezTo>
                    <a:pt x="1845" y="2720"/>
                    <a:pt x="1858" y="2719"/>
                    <a:pt x="1873" y="2719"/>
                  </a:cubicBezTo>
                  <a:cubicBezTo>
                    <a:pt x="2043" y="2719"/>
                    <a:pt x="2530" y="2928"/>
                    <a:pt x="2748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1"/>
                    <a:pt x="2675" y="1974"/>
                    <a:pt x="2718" y="1824"/>
                  </a:cubicBezTo>
                  <a:cubicBezTo>
                    <a:pt x="2759" y="1679"/>
                    <a:pt x="3362" y="1135"/>
                    <a:pt x="3261" y="1008"/>
                  </a:cubicBezTo>
                  <a:cubicBezTo>
                    <a:pt x="3108" y="814"/>
                    <a:pt x="2390" y="822"/>
                    <a:pt x="2285" y="765"/>
                  </a:cubicBezTo>
                  <a:cubicBezTo>
                    <a:pt x="2156" y="695"/>
                    <a:pt x="1839" y="9"/>
                    <a:pt x="1640" y="1"/>
                  </a:cubicBezTo>
                  <a:cubicBezTo>
                    <a:pt x="1638" y="1"/>
                    <a:pt x="1637" y="1"/>
                    <a:pt x="1636" y="1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2484325" y="727025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69"/>
                    <a:pt x="229" y="518"/>
                    <a:pt x="58" y="787"/>
                  </a:cubicBezTo>
                  <a:cubicBezTo>
                    <a:pt x="0" y="878"/>
                    <a:pt x="83" y="963"/>
                    <a:pt x="167" y="963"/>
                  </a:cubicBezTo>
                  <a:cubicBezTo>
                    <a:pt x="204" y="963"/>
                    <a:pt x="241" y="947"/>
                    <a:pt x="266" y="907"/>
                  </a:cubicBezTo>
                  <a:cubicBezTo>
                    <a:pt x="425" y="657"/>
                    <a:pt x="605" y="425"/>
                    <a:pt x="807" y="208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2514300" y="709450"/>
              <a:ext cx="18050" cy="11325"/>
            </a:xfrm>
            <a:custGeom>
              <a:avLst/>
              <a:gdLst/>
              <a:ahLst/>
              <a:cxnLst/>
              <a:rect l="l" t="t" r="r" b="b"/>
              <a:pathLst>
                <a:path w="722" h="453" extrusionOk="0">
                  <a:moveTo>
                    <a:pt x="589" y="1"/>
                  </a:moveTo>
                  <a:cubicBezTo>
                    <a:pt x="579" y="1"/>
                    <a:pt x="569" y="2"/>
                    <a:pt x="558" y="6"/>
                  </a:cubicBezTo>
                  <a:cubicBezTo>
                    <a:pt x="404" y="68"/>
                    <a:pt x="255" y="138"/>
                    <a:pt x="112" y="225"/>
                  </a:cubicBezTo>
                  <a:cubicBezTo>
                    <a:pt x="1" y="292"/>
                    <a:pt x="67" y="453"/>
                    <a:pt x="170" y="453"/>
                  </a:cubicBezTo>
                  <a:cubicBezTo>
                    <a:pt x="189" y="453"/>
                    <a:pt x="209" y="447"/>
                    <a:pt x="230" y="435"/>
                  </a:cubicBezTo>
                  <a:cubicBezTo>
                    <a:pt x="353" y="359"/>
                    <a:pt x="482" y="293"/>
                    <a:pt x="618" y="239"/>
                  </a:cubicBezTo>
                  <a:cubicBezTo>
                    <a:pt x="679" y="216"/>
                    <a:pt x="721" y="162"/>
                    <a:pt x="705" y="93"/>
                  </a:cubicBezTo>
                  <a:cubicBezTo>
                    <a:pt x="693" y="46"/>
                    <a:pt x="641" y="1"/>
                    <a:pt x="58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2546825" y="704500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9" y="0"/>
                  </a:moveTo>
                  <a:cubicBezTo>
                    <a:pt x="192" y="0"/>
                    <a:pt x="175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4" y="240"/>
                    <a:pt x="193" y="240"/>
                    <a:pt x="211" y="240"/>
                  </a:cubicBezTo>
                  <a:cubicBezTo>
                    <a:pt x="334" y="240"/>
                    <a:pt x="455" y="252"/>
                    <a:pt x="576" y="276"/>
                  </a:cubicBezTo>
                  <a:cubicBezTo>
                    <a:pt x="585" y="278"/>
                    <a:pt x="594" y="279"/>
                    <a:pt x="603" y="279"/>
                  </a:cubicBezTo>
                  <a:cubicBezTo>
                    <a:pt x="733" y="279"/>
                    <a:pt x="782" y="73"/>
                    <a:pt x="639" y="45"/>
                  </a:cubicBezTo>
                  <a:cubicBezTo>
                    <a:pt x="497" y="15"/>
                    <a:pt x="353" y="0"/>
                    <a:pt x="20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2575075" y="711475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0"/>
                  </a:moveTo>
                  <a:cubicBezTo>
                    <a:pt x="79" y="0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8"/>
                  </a:cubicBezTo>
                  <a:cubicBezTo>
                    <a:pt x="560" y="478"/>
                    <a:pt x="587" y="486"/>
                    <a:pt x="613" y="486"/>
                  </a:cubicBezTo>
                  <a:cubicBezTo>
                    <a:pt x="713" y="486"/>
                    <a:pt x="802" y="365"/>
                    <a:pt x="705" y="290"/>
                  </a:cubicBezTo>
                  <a:cubicBezTo>
                    <a:pt x="563" y="177"/>
                    <a:pt x="413" y="83"/>
                    <a:pt x="246" y="11"/>
                  </a:cubicBezTo>
                  <a:cubicBezTo>
                    <a:pt x="228" y="4"/>
                    <a:pt x="211" y="0"/>
                    <a:pt x="19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2601650" y="731100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0"/>
                    <a:pt x="89" y="202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3"/>
                    <a:pt x="546" y="663"/>
                  </a:cubicBezTo>
                  <a:cubicBezTo>
                    <a:pt x="629" y="663"/>
                    <a:pt x="709" y="544"/>
                    <a:pt x="639" y="452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0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291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63519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63519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18"/>
          <p:cNvGrpSpPr/>
          <p:nvPr/>
        </p:nvGrpSpPr>
        <p:grpSpPr>
          <a:xfrm>
            <a:off x="0" y="-27901"/>
            <a:ext cx="12191813" cy="6857833"/>
            <a:chOff x="0" y="899099"/>
            <a:chExt cx="7508507" cy="4223497"/>
          </a:xfrm>
        </p:grpSpPr>
        <p:sp>
          <p:nvSpPr>
            <p:cNvPr id="375" name="Google Shape;375;p18"/>
            <p:cNvSpPr/>
            <p:nvPr/>
          </p:nvSpPr>
          <p:spPr>
            <a:xfrm>
              <a:off x="4274768" y="899099"/>
              <a:ext cx="3233734" cy="1388359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8"/>
            <p:cNvSpPr/>
            <p:nvPr/>
          </p:nvSpPr>
          <p:spPr>
            <a:xfrm>
              <a:off x="0" y="899099"/>
              <a:ext cx="4351450" cy="4223497"/>
            </a:xfrm>
            <a:custGeom>
              <a:avLst/>
              <a:gdLst/>
              <a:ahLst/>
              <a:cxnLst/>
              <a:rect l="l" t="t" r="r" b="b"/>
              <a:pathLst>
                <a:path w="57576" h="55883" extrusionOk="0">
                  <a:moveTo>
                    <a:pt x="27737" y="0"/>
                  </a:moveTo>
                  <a:cubicBezTo>
                    <a:pt x="27311" y="426"/>
                    <a:pt x="26930" y="887"/>
                    <a:pt x="26603" y="1384"/>
                  </a:cubicBezTo>
                  <a:cubicBezTo>
                    <a:pt x="25292" y="3379"/>
                    <a:pt x="25273" y="5755"/>
                    <a:pt x="26024" y="7905"/>
                  </a:cubicBezTo>
                  <a:cubicBezTo>
                    <a:pt x="26687" y="9808"/>
                    <a:pt x="27717" y="11611"/>
                    <a:pt x="28449" y="13496"/>
                  </a:cubicBezTo>
                  <a:cubicBezTo>
                    <a:pt x="29171" y="15359"/>
                    <a:pt x="29901" y="17555"/>
                    <a:pt x="29238" y="19506"/>
                  </a:cubicBezTo>
                  <a:cubicBezTo>
                    <a:pt x="28608" y="21362"/>
                    <a:pt x="26474" y="22426"/>
                    <a:pt x="24264" y="22426"/>
                  </a:cubicBezTo>
                  <a:cubicBezTo>
                    <a:pt x="24138" y="22426"/>
                    <a:pt x="24012" y="22423"/>
                    <a:pt x="23886" y="22416"/>
                  </a:cubicBezTo>
                  <a:cubicBezTo>
                    <a:pt x="20923" y="22253"/>
                    <a:pt x="18360" y="20541"/>
                    <a:pt x="16187" y="18984"/>
                  </a:cubicBezTo>
                  <a:cubicBezTo>
                    <a:pt x="13960" y="17387"/>
                    <a:pt x="11929" y="15492"/>
                    <a:pt x="9268" y="14403"/>
                  </a:cubicBezTo>
                  <a:cubicBezTo>
                    <a:pt x="6865" y="13420"/>
                    <a:pt x="4110" y="12880"/>
                    <a:pt x="1380" y="12880"/>
                  </a:cubicBezTo>
                  <a:cubicBezTo>
                    <a:pt x="919" y="12880"/>
                    <a:pt x="459" y="12896"/>
                    <a:pt x="1" y="12927"/>
                  </a:cubicBezTo>
                  <a:lnTo>
                    <a:pt x="1" y="26654"/>
                  </a:lnTo>
                  <a:cubicBezTo>
                    <a:pt x="1937" y="25947"/>
                    <a:pt x="3975" y="25509"/>
                    <a:pt x="6060" y="25509"/>
                  </a:cubicBezTo>
                  <a:cubicBezTo>
                    <a:pt x="7041" y="25509"/>
                    <a:pt x="8034" y="25606"/>
                    <a:pt x="9031" y="25818"/>
                  </a:cubicBezTo>
                  <a:cubicBezTo>
                    <a:pt x="11436" y="26329"/>
                    <a:pt x="13840" y="27450"/>
                    <a:pt x="15125" y="29297"/>
                  </a:cubicBezTo>
                  <a:cubicBezTo>
                    <a:pt x="16211" y="30859"/>
                    <a:pt x="16437" y="32739"/>
                    <a:pt x="16240" y="34511"/>
                  </a:cubicBezTo>
                  <a:cubicBezTo>
                    <a:pt x="15844" y="38066"/>
                    <a:pt x="14028" y="41280"/>
                    <a:pt x="11962" y="44338"/>
                  </a:cubicBezTo>
                  <a:cubicBezTo>
                    <a:pt x="9761" y="47596"/>
                    <a:pt x="7231" y="50840"/>
                    <a:pt x="6000" y="54478"/>
                  </a:cubicBezTo>
                  <a:cubicBezTo>
                    <a:pt x="5844" y="54938"/>
                    <a:pt x="5713" y="55408"/>
                    <a:pt x="5616" y="55883"/>
                  </a:cubicBezTo>
                  <a:lnTo>
                    <a:pt x="19223" y="55883"/>
                  </a:lnTo>
                  <a:cubicBezTo>
                    <a:pt x="18059" y="52329"/>
                    <a:pt x="18052" y="48582"/>
                    <a:pt x="19998" y="45099"/>
                  </a:cubicBezTo>
                  <a:cubicBezTo>
                    <a:pt x="22458" y="40699"/>
                    <a:pt x="27689" y="36669"/>
                    <a:pt x="33550" y="36009"/>
                  </a:cubicBezTo>
                  <a:cubicBezTo>
                    <a:pt x="34069" y="35950"/>
                    <a:pt x="34601" y="35919"/>
                    <a:pt x="35136" y="35919"/>
                  </a:cubicBezTo>
                  <a:cubicBezTo>
                    <a:pt x="37218" y="35919"/>
                    <a:pt x="39337" y="36395"/>
                    <a:pt x="40875" y="37609"/>
                  </a:cubicBezTo>
                  <a:cubicBezTo>
                    <a:pt x="42467" y="38864"/>
                    <a:pt x="43244" y="40693"/>
                    <a:pt x="43639" y="42460"/>
                  </a:cubicBezTo>
                  <a:cubicBezTo>
                    <a:pt x="44557" y="46572"/>
                    <a:pt x="43920" y="50863"/>
                    <a:pt x="43900" y="55018"/>
                  </a:cubicBezTo>
                  <a:cubicBezTo>
                    <a:pt x="43898" y="55303"/>
                    <a:pt x="43899" y="55592"/>
                    <a:pt x="43902" y="55883"/>
                  </a:cubicBezTo>
                  <a:lnTo>
                    <a:pt x="53411" y="55883"/>
                  </a:lnTo>
                  <a:cubicBezTo>
                    <a:pt x="53465" y="55807"/>
                    <a:pt x="53521" y="55732"/>
                    <a:pt x="53574" y="55655"/>
                  </a:cubicBezTo>
                  <a:cubicBezTo>
                    <a:pt x="55244" y="53245"/>
                    <a:pt x="56232" y="50556"/>
                    <a:pt x="56789" y="47814"/>
                  </a:cubicBezTo>
                  <a:cubicBezTo>
                    <a:pt x="57401" y="44803"/>
                    <a:pt x="57576" y="41748"/>
                    <a:pt x="56190" y="38865"/>
                  </a:cubicBezTo>
                  <a:cubicBezTo>
                    <a:pt x="54953" y="36292"/>
                    <a:pt x="52704" y="34185"/>
                    <a:pt x="50390" y="32261"/>
                  </a:cubicBezTo>
                  <a:cubicBezTo>
                    <a:pt x="47751" y="30067"/>
                    <a:pt x="44905" y="28055"/>
                    <a:pt x="42626" y="25572"/>
                  </a:cubicBezTo>
                  <a:cubicBezTo>
                    <a:pt x="40381" y="23129"/>
                    <a:pt x="38639" y="20357"/>
                    <a:pt x="37669" y="17368"/>
                  </a:cubicBezTo>
                  <a:cubicBezTo>
                    <a:pt x="35802" y="11618"/>
                    <a:pt x="36774" y="5199"/>
                    <a:pt x="40227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8"/>
            <p:cNvSpPr/>
            <p:nvPr/>
          </p:nvSpPr>
          <p:spPr>
            <a:xfrm>
              <a:off x="4902217" y="2964381"/>
              <a:ext cx="2606290" cy="2156302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18"/>
          <p:cNvSpPr txBox="1">
            <a:spLocks noGrp="1"/>
          </p:cNvSpPr>
          <p:nvPr>
            <p:ph type="title"/>
          </p:nvPr>
        </p:nvSpPr>
        <p:spPr>
          <a:xfrm>
            <a:off x="1409133" y="1486600"/>
            <a:ext cx="4024800" cy="12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79" name="Google Shape;379;p18"/>
          <p:cNvSpPr txBox="1">
            <a:spLocks noGrp="1"/>
          </p:cNvSpPr>
          <p:nvPr>
            <p:ph type="subTitle" idx="1"/>
          </p:nvPr>
        </p:nvSpPr>
        <p:spPr>
          <a:xfrm>
            <a:off x="1409133" y="2892413"/>
            <a:ext cx="4024800" cy="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2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18"/>
          <p:cNvSpPr txBox="1">
            <a:spLocks noGrp="1"/>
          </p:cNvSpPr>
          <p:nvPr>
            <p:ph type="subTitle" idx="2"/>
          </p:nvPr>
        </p:nvSpPr>
        <p:spPr>
          <a:xfrm>
            <a:off x="2009133" y="3637384"/>
            <a:ext cx="28248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2" name="Google Shape;382;p18"/>
          <p:cNvGrpSpPr/>
          <p:nvPr/>
        </p:nvGrpSpPr>
        <p:grpSpPr>
          <a:xfrm>
            <a:off x="10414325" y="572262"/>
            <a:ext cx="1037420" cy="632401"/>
            <a:chOff x="4560600" y="2876550"/>
            <a:chExt cx="172325" cy="105050"/>
          </a:xfrm>
        </p:grpSpPr>
        <p:sp>
          <p:nvSpPr>
            <p:cNvPr id="383" name="Google Shape;383;p18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8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8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8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8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8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18"/>
          <p:cNvSpPr/>
          <p:nvPr/>
        </p:nvSpPr>
        <p:spPr>
          <a:xfrm>
            <a:off x="11040934" y="1443501"/>
            <a:ext cx="511335" cy="752297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1" name="Google Shape;391;p18"/>
          <p:cNvGrpSpPr/>
          <p:nvPr/>
        </p:nvGrpSpPr>
        <p:grpSpPr>
          <a:xfrm rot="1918873">
            <a:off x="523144" y="5553251"/>
            <a:ext cx="1366793" cy="752277"/>
            <a:chOff x="2406450" y="4052150"/>
            <a:chExt cx="242825" cy="133650"/>
          </a:xfrm>
        </p:grpSpPr>
        <p:sp>
          <p:nvSpPr>
            <p:cNvPr id="392" name="Google Shape;392;p18"/>
            <p:cNvSpPr/>
            <p:nvPr/>
          </p:nvSpPr>
          <p:spPr>
            <a:xfrm>
              <a:off x="2406450" y="4052150"/>
              <a:ext cx="109975" cy="110950"/>
            </a:xfrm>
            <a:custGeom>
              <a:avLst/>
              <a:gdLst/>
              <a:ahLst/>
              <a:cxnLst/>
              <a:rect l="l" t="t" r="r" b="b"/>
              <a:pathLst>
                <a:path w="4399" h="4438" extrusionOk="0">
                  <a:moveTo>
                    <a:pt x="1428" y="0"/>
                  </a:moveTo>
                  <a:cubicBezTo>
                    <a:pt x="1411" y="0"/>
                    <a:pt x="1395" y="2"/>
                    <a:pt x="1381" y="7"/>
                  </a:cubicBezTo>
                  <a:cubicBezTo>
                    <a:pt x="1087" y="104"/>
                    <a:pt x="1198" y="1290"/>
                    <a:pt x="1122" y="1439"/>
                  </a:cubicBezTo>
                  <a:cubicBezTo>
                    <a:pt x="1056" y="1567"/>
                    <a:pt x="19" y="2241"/>
                    <a:pt x="13" y="2402"/>
                  </a:cubicBezTo>
                  <a:cubicBezTo>
                    <a:pt x="1" y="2685"/>
                    <a:pt x="1127" y="2971"/>
                    <a:pt x="1289" y="3081"/>
                  </a:cubicBezTo>
                  <a:cubicBezTo>
                    <a:pt x="1400" y="3157"/>
                    <a:pt x="1735" y="4421"/>
                    <a:pt x="1947" y="4438"/>
                  </a:cubicBezTo>
                  <a:cubicBezTo>
                    <a:pt x="1949" y="4438"/>
                    <a:pt x="1951" y="4438"/>
                    <a:pt x="1953" y="4438"/>
                  </a:cubicBezTo>
                  <a:cubicBezTo>
                    <a:pt x="2171" y="4438"/>
                    <a:pt x="2799" y="3508"/>
                    <a:pt x="2936" y="3388"/>
                  </a:cubicBezTo>
                  <a:cubicBezTo>
                    <a:pt x="3089" y="3253"/>
                    <a:pt x="4206" y="3348"/>
                    <a:pt x="4303" y="3135"/>
                  </a:cubicBezTo>
                  <a:cubicBezTo>
                    <a:pt x="4399" y="2921"/>
                    <a:pt x="3649" y="2028"/>
                    <a:pt x="3631" y="1815"/>
                  </a:cubicBezTo>
                  <a:cubicBezTo>
                    <a:pt x="3613" y="1611"/>
                    <a:pt x="4122" y="629"/>
                    <a:pt x="3932" y="513"/>
                  </a:cubicBezTo>
                  <a:cubicBezTo>
                    <a:pt x="3875" y="479"/>
                    <a:pt x="3794" y="466"/>
                    <a:pt x="3700" y="466"/>
                  </a:cubicBezTo>
                  <a:cubicBezTo>
                    <a:pt x="3329" y="466"/>
                    <a:pt x="2747" y="674"/>
                    <a:pt x="2587" y="674"/>
                  </a:cubicBezTo>
                  <a:cubicBezTo>
                    <a:pt x="2581" y="674"/>
                    <a:pt x="2575" y="674"/>
                    <a:pt x="2570" y="673"/>
                  </a:cubicBezTo>
                  <a:cubicBezTo>
                    <a:pt x="2383" y="647"/>
                    <a:pt x="1719" y="0"/>
                    <a:pt x="1428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2482600" y="4154325"/>
              <a:ext cx="23950" cy="19325"/>
            </a:xfrm>
            <a:custGeom>
              <a:avLst/>
              <a:gdLst/>
              <a:ahLst/>
              <a:cxnLst/>
              <a:rect l="l" t="t" r="r" b="b"/>
              <a:pathLst>
                <a:path w="958" h="773" extrusionOk="0">
                  <a:moveTo>
                    <a:pt x="167" y="0"/>
                  </a:moveTo>
                  <a:cubicBezTo>
                    <a:pt x="84" y="0"/>
                    <a:pt x="1" y="86"/>
                    <a:pt x="57" y="179"/>
                  </a:cubicBezTo>
                  <a:cubicBezTo>
                    <a:pt x="213" y="435"/>
                    <a:pt x="439" y="639"/>
                    <a:pt x="713" y="761"/>
                  </a:cubicBezTo>
                  <a:cubicBezTo>
                    <a:pt x="731" y="769"/>
                    <a:pt x="749" y="773"/>
                    <a:pt x="766" y="773"/>
                  </a:cubicBezTo>
                  <a:cubicBezTo>
                    <a:pt x="880" y="773"/>
                    <a:pt x="958" y="608"/>
                    <a:pt x="835" y="554"/>
                  </a:cubicBezTo>
                  <a:cubicBezTo>
                    <a:pt x="596" y="447"/>
                    <a:pt x="400" y="281"/>
                    <a:pt x="264" y="58"/>
                  </a:cubicBezTo>
                  <a:cubicBezTo>
                    <a:pt x="240" y="17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2514625" y="4176250"/>
              <a:ext cx="25550" cy="9550"/>
            </a:xfrm>
            <a:custGeom>
              <a:avLst/>
              <a:gdLst/>
              <a:ahLst/>
              <a:cxnLst/>
              <a:rect l="l" t="t" r="r" b="b"/>
              <a:pathLst>
                <a:path w="1022" h="382" extrusionOk="0">
                  <a:moveTo>
                    <a:pt x="148" y="1"/>
                  </a:moveTo>
                  <a:cubicBezTo>
                    <a:pt x="37" y="1"/>
                    <a:pt x="0" y="191"/>
                    <a:pt x="128" y="242"/>
                  </a:cubicBezTo>
                  <a:cubicBezTo>
                    <a:pt x="365" y="334"/>
                    <a:pt x="612" y="381"/>
                    <a:pt x="866" y="382"/>
                  </a:cubicBezTo>
                  <a:cubicBezTo>
                    <a:pt x="867" y="382"/>
                    <a:pt x="867" y="382"/>
                    <a:pt x="867" y="382"/>
                  </a:cubicBezTo>
                  <a:cubicBezTo>
                    <a:pt x="1021" y="382"/>
                    <a:pt x="1021" y="143"/>
                    <a:pt x="866" y="142"/>
                  </a:cubicBezTo>
                  <a:cubicBezTo>
                    <a:pt x="632" y="140"/>
                    <a:pt x="409" y="95"/>
                    <a:pt x="191" y="10"/>
                  </a:cubicBezTo>
                  <a:cubicBezTo>
                    <a:pt x="176" y="4"/>
                    <a:pt x="161" y="1"/>
                    <a:pt x="14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2554325" y="4165450"/>
              <a:ext cx="23900" cy="15900"/>
            </a:xfrm>
            <a:custGeom>
              <a:avLst/>
              <a:gdLst/>
              <a:ahLst/>
              <a:cxnLst/>
              <a:rect l="l" t="t" r="r" b="b"/>
              <a:pathLst>
                <a:path w="956" h="636" extrusionOk="0">
                  <a:moveTo>
                    <a:pt x="780" y="0"/>
                  </a:moveTo>
                  <a:cubicBezTo>
                    <a:pt x="753" y="0"/>
                    <a:pt x="725" y="10"/>
                    <a:pt x="700" y="35"/>
                  </a:cubicBezTo>
                  <a:cubicBezTo>
                    <a:pt x="537" y="195"/>
                    <a:pt x="345" y="317"/>
                    <a:pt x="130" y="396"/>
                  </a:cubicBezTo>
                  <a:cubicBezTo>
                    <a:pt x="0" y="443"/>
                    <a:pt x="38" y="636"/>
                    <a:pt x="153" y="636"/>
                  </a:cubicBezTo>
                  <a:cubicBezTo>
                    <a:pt x="166" y="636"/>
                    <a:pt x="180" y="633"/>
                    <a:pt x="194" y="628"/>
                  </a:cubicBezTo>
                  <a:cubicBezTo>
                    <a:pt x="449" y="535"/>
                    <a:pt x="676" y="395"/>
                    <a:pt x="870" y="205"/>
                  </a:cubicBezTo>
                  <a:cubicBezTo>
                    <a:pt x="956" y="121"/>
                    <a:pt x="874" y="0"/>
                    <a:pt x="7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2572350" y="4133225"/>
              <a:ext cx="9950" cy="20375"/>
            </a:xfrm>
            <a:custGeom>
              <a:avLst/>
              <a:gdLst/>
              <a:ahLst/>
              <a:cxnLst/>
              <a:rect l="l" t="t" r="r" b="b"/>
              <a:pathLst>
                <a:path w="398" h="815" extrusionOk="0">
                  <a:moveTo>
                    <a:pt x="163" y="0"/>
                  </a:moveTo>
                  <a:cubicBezTo>
                    <a:pt x="83" y="0"/>
                    <a:pt x="0" y="87"/>
                    <a:pt x="51" y="182"/>
                  </a:cubicBezTo>
                  <a:cubicBezTo>
                    <a:pt x="130" y="332"/>
                    <a:pt x="151" y="498"/>
                    <a:pt x="114" y="665"/>
                  </a:cubicBezTo>
                  <a:cubicBezTo>
                    <a:pt x="93" y="755"/>
                    <a:pt x="169" y="814"/>
                    <a:pt x="240" y="814"/>
                  </a:cubicBezTo>
                  <a:cubicBezTo>
                    <a:pt x="287" y="814"/>
                    <a:pt x="332" y="788"/>
                    <a:pt x="346" y="728"/>
                  </a:cubicBezTo>
                  <a:cubicBezTo>
                    <a:pt x="398" y="498"/>
                    <a:pt x="367" y="270"/>
                    <a:pt x="258" y="61"/>
                  </a:cubicBezTo>
                  <a:cubicBezTo>
                    <a:pt x="235" y="18"/>
                    <a:pt x="200" y="0"/>
                    <a:pt x="16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8"/>
            <p:cNvSpPr/>
            <p:nvPr/>
          </p:nvSpPr>
          <p:spPr>
            <a:xfrm>
              <a:off x="2552825" y="4123225"/>
              <a:ext cx="17200" cy="12750"/>
            </a:xfrm>
            <a:custGeom>
              <a:avLst/>
              <a:gdLst/>
              <a:ahLst/>
              <a:cxnLst/>
              <a:rect l="l" t="t" r="r" b="b"/>
              <a:pathLst>
                <a:path w="688" h="510" extrusionOk="0">
                  <a:moveTo>
                    <a:pt x="497" y="0"/>
                  </a:moveTo>
                  <a:cubicBezTo>
                    <a:pt x="281" y="0"/>
                    <a:pt x="86" y="153"/>
                    <a:pt x="26" y="361"/>
                  </a:cubicBezTo>
                  <a:cubicBezTo>
                    <a:pt x="0" y="451"/>
                    <a:pt x="74" y="509"/>
                    <a:pt x="146" y="509"/>
                  </a:cubicBezTo>
                  <a:cubicBezTo>
                    <a:pt x="193" y="509"/>
                    <a:pt x="240" y="484"/>
                    <a:pt x="257" y="425"/>
                  </a:cubicBezTo>
                  <a:cubicBezTo>
                    <a:pt x="290" y="309"/>
                    <a:pt x="394" y="242"/>
                    <a:pt x="509" y="242"/>
                  </a:cubicBezTo>
                  <a:cubicBezTo>
                    <a:pt x="517" y="242"/>
                    <a:pt x="525" y="242"/>
                    <a:pt x="533" y="242"/>
                  </a:cubicBezTo>
                  <a:cubicBezTo>
                    <a:pt x="536" y="243"/>
                    <a:pt x="540" y="243"/>
                    <a:pt x="543" y="243"/>
                  </a:cubicBezTo>
                  <a:cubicBezTo>
                    <a:pt x="687" y="243"/>
                    <a:pt x="683" y="13"/>
                    <a:pt x="533" y="2"/>
                  </a:cubicBezTo>
                  <a:cubicBezTo>
                    <a:pt x="521" y="1"/>
                    <a:pt x="509" y="0"/>
                    <a:pt x="49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8"/>
            <p:cNvSpPr/>
            <p:nvPr/>
          </p:nvSpPr>
          <p:spPr>
            <a:xfrm>
              <a:off x="2553700" y="4146650"/>
              <a:ext cx="13450" cy="14750"/>
            </a:xfrm>
            <a:custGeom>
              <a:avLst/>
              <a:gdLst/>
              <a:ahLst/>
              <a:cxnLst/>
              <a:rect l="l" t="t" r="r" b="b"/>
              <a:pathLst>
                <a:path w="538" h="590" extrusionOk="0">
                  <a:moveTo>
                    <a:pt x="147" y="1"/>
                  </a:moveTo>
                  <a:cubicBezTo>
                    <a:pt x="75" y="1"/>
                    <a:pt x="1" y="60"/>
                    <a:pt x="28" y="149"/>
                  </a:cubicBezTo>
                  <a:cubicBezTo>
                    <a:pt x="75" y="305"/>
                    <a:pt x="160" y="444"/>
                    <a:pt x="279" y="556"/>
                  </a:cubicBezTo>
                  <a:cubicBezTo>
                    <a:pt x="305" y="579"/>
                    <a:pt x="333" y="589"/>
                    <a:pt x="360" y="589"/>
                  </a:cubicBezTo>
                  <a:cubicBezTo>
                    <a:pt x="454" y="589"/>
                    <a:pt x="537" y="468"/>
                    <a:pt x="449" y="386"/>
                  </a:cubicBezTo>
                  <a:cubicBezTo>
                    <a:pt x="359" y="302"/>
                    <a:pt x="295" y="203"/>
                    <a:pt x="260" y="85"/>
                  </a:cubicBezTo>
                  <a:cubicBezTo>
                    <a:pt x="242" y="26"/>
                    <a:pt x="195" y="1"/>
                    <a:pt x="14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2585500" y="4162275"/>
              <a:ext cx="29325" cy="7075"/>
            </a:xfrm>
            <a:custGeom>
              <a:avLst/>
              <a:gdLst/>
              <a:ahLst/>
              <a:cxnLst/>
              <a:rect l="l" t="t" r="r" b="b"/>
              <a:pathLst>
                <a:path w="1173" h="283" extrusionOk="0">
                  <a:moveTo>
                    <a:pt x="985" y="0"/>
                  </a:moveTo>
                  <a:cubicBezTo>
                    <a:pt x="978" y="0"/>
                    <a:pt x="971" y="1"/>
                    <a:pt x="964" y="2"/>
                  </a:cubicBezTo>
                  <a:cubicBezTo>
                    <a:pt x="787" y="30"/>
                    <a:pt x="610" y="43"/>
                    <a:pt x="432" y="43"/>
                  </a:cubicBezTo>
                  <a:cubicBezTo>
                    <a:pt x="340" y="43"/>
                    <a:pt x="247" y="39"/>
                    <a:pt x="154" y="33"/>
                  </a:cubicBezTo>
                  <a:cubicBezTo>
                    <a:pt x="151" y="32"/>
                    <a:pt x="148" y="32"/>
                    <a:pt x="144" y="32"/>
                  </a:cubicBezTo>
                  <a:cubicBezTo>
                    <a:pt x="0" y="32"/>
                    <a:pt x="5" y="262"/>
                    <a:pt x="154" y="273"/>
                  </a:cubicBezTo>
                  <a:cubicBezTo>
                    <a:pt x="244" y="279"/>
                    <a:pt x="333" y="282"/>
                    <a:pt x="421" y="282"/>
                  </a:cubicBezTo>
                  <a:cubicBezTo>
                    <a:pt x="624" y="282"/>
                    <a:pt x="825" y="266"/>
                    <a:pt x="1028" y="234"/>
                  </a:cubicBezTo>
                  <a:cubicBezTo>
                    <a:pt x="1172" y="211"/>
                    <a:pt x="1120" y="0"/>
                    <a:pt x="985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8"/>
            <p:cNvSpPr/>
            <p:nvPr/>
          </p:nvSpPr>
          <p:spPr>
            <a:xfrm>
              <a:off x="2621600" y="4147950"/>
              <a:ext cx="27675" cy="15650"/>
            </a:xfrm>
            <a:custGeom>
              <a:avLst/>
              <a:gdLst/>
              <a:ahLst/>
              <a:cxnLst/>
              <a:rect l="l" t="t" r="r" b="b"/>
              <a:pathLst>
                <a:path w="1107" h="626" extrusionOk="0">
                  <a:moveTo>
                    <a:pt x="918" y="1"/>
                  </a:moveTo>
                  <a:cubicBezTo>
                    <a:pt x="892" y="1"/>
                    <a:pt x="865" y="9"/>
                    <a:pt x="840" y="29"/>
                  </a:cubicBezTo>
                  <a:cubicBezTo>
                    <a:pt x="630" y="194"/>
                    <a:pt x="393" y="314"/>
                    <a:pt x="136" y="389"/>
                  </a:cubicBezTo>
                  <a:cubicBezTo>
                    <a:pt x="1" y="428"/>
                    <a:pt x="42" y="626"/>
                    <a:pt x="165" y="626"/>
                  </a:cubicBezTo>
                  <a:cubicBezTo>
                    <a:pt x="176" y="626"/>
                    <a:pt x="188" y="624"/>
                    <a:pt x="201" y="620"/>
                  </a:cubicBezTo>
                  <a:cubicBezTo>
                    <a:pt x="499" y="533"/>
                    <a:pt x="766" y="391"/>
                    <a:pt x="1010" y="199"/>
                  </a:cubicBezTo>
                  <a:cubicBezTo>
                    <a:pt x="1106" y="123"/>
                    <a:pt x="1018" y="1"/>
                    <a:pt x="918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530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19"/>
          <p:cNvGrpSpPr/>
          <p:nvPr/>
        </p:nvGrpSpPr>
        <p:grpSpPr>
          <a:xfrm>
            <a:off x="6941007" y="-27964"/>
            <a:ext cx="5250820" cy="6854832"/>
            <a:chOff x="6438850" y="3725550"/>
            <a:chExt cx="1069675" cy="1396438"/>
          </a:xfrm>
        </p:grpSpPr>
        <p:sp>
          <p:nvSpPr>
            <p:cNvPr id="403" name="Google Shape;403;p19"/>
            <p:cNvSpPr/>
            <p:nvPr/>
          </p:nvSpPr>
          <p:spPr>
            <a:xfrm>
              <a:off x="6438850" y="3725550"/>
              <a:ext cx="1069675" cy="459250"/>
            </a:xfrm>
            <a:custGeom>
              <a:avLst/>
              <a:gdLst/>
              <a:ahLst/>
              <a:cxnLst/>
              <a:rect l="l" t="t" r="r" b="b"/>
              <a:pathLst>
                <a:path w="42787" h="18370" extrusionOk="0">
                  <a:moveTo>
                    <a:pt x="8116" y="0"/>
                  </a:moveTo>
                  <a:cubicBezTo>
                    <a:pt x="5393" y="1936"/>
                    <a:pt x="3054" y="4202"/>
                    <a:pt x="1716" y="6978"/>
                  </a:cubicBezTo>
                  <a:cubicBezTo>
                    <a:pt x="644" y="9202"/>
                    <a:pt x="0" y="12097"/>
                    <a:pt x="1380" y="14329"/>
                  </a:cubicBezTo>
                  <a:cubicBezTo>
                    <a:pt x="2532" y="16194"/>
                    <a:pt x="4827" y="17246"/>
                    <a:pt x="7148" y="17793"/>
                  </a:cubicBezTo>
                  <a:cubicBezTo>
                    <a:pt x="8853" y="18195"/>
                    <a:pt x="10634" y="18369"/>
                    <a:pt x="12411" y="18369"/>
                  </a:cubicBezTo>
                  <a:cubicBezTo>
                    <a:pt x="13275" y="18369"/>
                    <a:pt x="14137" y="18328"/>
                    <a:pt x="14990" y="18252"/>
                  </a:cubicBezTo>
                  <a:cubicBezTo>
                    <a:pt x="18270" y="17959"/>
                    <a:pt x="21328" y="16879"/>
                    <a:pt x="24274" y="15677"/>
                  </a:cubicBezTo>
                  <a:cubicBezTo>
                    <a:pt x="27596" y="14322"/>
                    <a:pt x="30856" y="12786"/>
                    <a:pt x="34410" y="11894"/>
                  </a:cubicBezTo>
                  <a:cubicBezTo>
                    <a:pt x="36212" y="11441"/>
                    <a:pt x="38109" y="11179"/>
                    <a:pt x="39999" y="11179"/>
                  </a:cubicBezTo>
                  <a:cubicBezTo>
                    <a:pt x="40934" y="11179"/>
                    <a:pt x="41867" y="11243"/>
                    <a:pt x="42786" y="11380"/>
                  </a:cubicBezTo>
                  <a:lnTo>
                    <a:pt x="42786" y="5069"/>
                  </a:lnTo>
                  <a:cubicBezTo>
                    <a:pt x="39442" y="5551"/>
                    <a:pt x="36228" y="6519"/>
                    <a:pt x="32966" y="7339"/>
                  </a:cubicBezTo>
                  <a:cubicBezTo>
                    <a:pt x="30469" y="7965"/>
                    <a:pt x="27741" y="8570"/>
                    <a:pt x="25063" y="8570"/>
                  </a:cubicBezTo>
                  <a:cubicBezTo>
                    <a:pt x="23947" y="8570"/>
                    <a:pt x="22840" y="8464"/>
                    <a:pt x="21762" y="8212"/>
                  </a:cubicBezTo>
                  <a:cubicBezTo>
                    <a:pt x="19134" y="7596"/>
                    <a:pt x="16946" y="6062"/>
                    <a:pt x="15846" y="3946"/>
                  </a:cubicBezTo>
                  <a:cubicBezTo>
                    <a:pt x="15194" y="2692"/>
                    <a:pt x="14930" y="1348"/>
                    <a:pt x="14961" y="0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6646400" y="4408713"/>
              <a:ext cx="862125" cy="713275"/>
            </a:xfrm>
            <a:custGeom>
              <a:avLst/>
              <a:gdLst/>
              <a:ahLst/>
              <a:cxnLst/>
              <a:rect l="l" t="t" r="r" b="b"/>
              <a:pathLst>
                <a:path w="34485" h="28531" extrusionOk="0">
                  <a:moveTo>
                    <a:pt x="23843" y="1"/>
                  </a:moveTo>
                  <a:cubicBezTo>
                    <a:pt x="21342" y="1"/>
                    <a:pt x="18844" y="291"/>
                    <a:pt x="16428" y="836"/>
                  </a:cubicBezTo>
                  <a:cubicBezTo>
                    <a:pt x="10823" y="2101"/>
                    <a:pt x="5385" y="4832"/>
                    <a:pt x="2386" y="9136"/>
                  </a:cubicBezTo>
                  <a:cubicBezTo>
                    <a:pt x="519" y="11816"/>
                    <a:pt x="1" y="14755"/>
                    <a:pt x="664" y="17797"/>
                  </a:cubicBezTo>
                  <a:cubicBezTo>
                    <a:pt x="1293" y="20685"/>
                    <a:pt x="2604" y="23433"/>
                    <a:pt x="3188" y="26331"/>
                  </a:cubicBezTo>
                  <a:cubicBezTo>
                    <a:pt x="3335" y="27064"/>
                    <a:pt x="3422" y="27806"/>
                    <a:pt x="3403" y="28531"/>
                  </a:cubicBezTo>
                  <a:lnTo>
                    <a:pt x="19346" y="28531"/>
                  </a:lnTo>
                  <a:cubicBezTo>
                    <a:pt x="19357" y="28439"/>
                    <a:pt x="19370" y="28346"/>
                    <a:pt x="19378" y="28254"/>
                  </a:cubicBezTo>
                  <a:cubicBezTo>
                    <a:pt x="19555" y="26175"/>
                    <a:pt x="18751" y="24164"/>
                    <a:pt x="18218" y="22162"/>
                  </a:cubicBezTo>
                  <a:cubicBezTo>
                    <a:pt x="17719" y="20288"/>
                    <a:pt x="17375" y="18206"/>
                    <a:pt x="18287" y="16380"/>
                  </a:cubicBezTo>
                  <a:cubicBezTo>
                    <a:pt x="18908" y="15135"/>
                    <a:pt x="20111" y="14247"/>
                    <a:pt x="21634" y="13847"/>
                  </a:cubicBezTo>
                  <a:cubicBezTo>
                    <a:pt x="22458" y="13631"/>
                    <a:pt x="23321" y="13537"/>
                    <a:pt x="24196" y="13537"/>
                  </a:cubicBezTo>
                  <a:cubicBezTo>
                    <a:pt x="26650" y="13537"/>
                    <a:pt x="29206" y="14275"/>
                    <a:pt x="31304" y="15123"/>
                  </a:cubicBezTo>
                  <a:cubicBezTo>
                    <a:pt x="32488" y="15601"/>
                    <a:pt x="33545" y="16210"/>
                    <a:pt x="34484" y="16919"/>
                  </a:cubicBezTo>
                  <a:lnTo>
                    <a:pt x="34484" y="1613"/>
                  </a:lnTo>
                  <a:cubicBezTo>
                    <a:pt x="31463" y="872"/>
                    <a:pt x="28428" y="174"/>
                    <a:pt x="25266" y="32"/>
                  </a:cubicBezTo>
                  <a:cubicBezTo>
                    <a:pt x="24792" y="11"/>
                    <a:pt x="24317" y="1"/>
                    <a:pt x="23843" y="1"/>
                  </a:cubicBezTo>
                  <a:close/>
                </a:path>
              </a:pathLst>
            </a:custGeom>
            <a:solidFill>
              <a:srgbClr val="61A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19"/>
          <p:cNvSpPr/>
          <p:nvPr/>
        </p:nvSpPr>
        <p:spPr>
          <a:xfrm>
            <a:off x="1" y="1"/>
            <a:ext cx="3361623" cy="1543036"/>
          </a:xfrm>
          <a:custGeom>
            <a:avLst/>
            <a:gdLst/>
            <a:ahLst/>
            <a:cxnLst/>
            <a:rect l="l" t="t" r="r" b="b"/>
            <a:pathLst>
              <a:path w="14520" h="6665" extrusionOk="0">
                <a:moveTo>
                  <a:pt x="1" y="0"/>
                </a:moveTo>
                <a:lnTo>
                  <a:pt x="1" y="6665"/>
                </a:lnTo>
                <a:cubicBezTo>
                  <a:pt x="304" y="6665"/>
                  <a:pt x="607" y="6662"/>
                  <a:pt x="910" y="6653"/>
                </a:cubicBezTo>
                <a:cubicBezTo>
                  <a:pt x="3460" y="6577"/>
                  <a:pt x="5973" y="6095"/>
                  <a:pt x="8218" y="5047"/>
                </a:cubicBezTo>
                <a:cubicBezTo>
                  <a:pt x="10152" y="4145"/>
                  <a:pt x="11789" y="2887"/>
                  <a:pt x="13197" y="1458"/>
                </a:cubicBezTo>
                <a:cubicBezTo>
                  <a:pt x="13662" y="986"/>
                  <a:pt x="14099" y="499"/>
                  <a:pt x="14519" y="0"/>
                </a:cubicBez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6" name="Google Shape;406;p19"/>
          <p:cNvSpPr/>
          <p:nvPr/>
        </p:nvSpPr>
        <p:spPr>
          <a:xfrm rot="10800000">
            <a:off x="44" y="4672827"/>
            <a:ext cx="5089656" cy="2185173"/>
          </a:xfrm>
          <a:custGeom>
            <a:avLst/>
            <a:gdLst/>
            <a:ahLst/>
            <a:cxnLst/>
            <a:rect l="l" t="t" r="r" b="b"/>
            <a:pathLst>
              <a:path w="42787" h="18370" extrusionOk="0">
                <a:moveTo>
                  <a:pt x="8116" y="0"/>
                </a:moveTo>
                <a:cubicBezTo>
                  <a:pt x="5393" y="1936"/>
                  <a:pt x="3054" y="4202"/>
                  <a:pt x="1716" y="6978"/>
                </a:cubicBezTo>
                <a:cubicBezTo>
                  <a:pt x="644" y="9202"/>
                  <a:pt x="0" y="12097"/>
                  <a:pt x="1380" y="14329"/>
                </a:cubicBezTo>
                <a:cubicBezTo>
                  <a:pt x="2532" y="16194"/>
                  <a:pt x="4827" y="17245"/>
                  <a:pt x="7148" y="17793"/>
                </a:cubicBezTo>
                <a:cubicBezTo>
                  <a:pt x="8853" y="18195"/>
                  <a:pt x="10634" y="18369"/>
                  <a:pt x="12411" y="18369"/>
                </a:cubicBezTo>
                <a:cubicBezTo>
                  <a:pt x="13275" y="18369"/>
                  <a:pt x="14137" y="18328"/>
                  <a:pt x="14990" y="18252"/>
                </a:cubicBezTo>
                <a:cubicBezTo>
                  <a:pt x="18270" y="17959"/>
                  <a:pt x="21328" y="16879"/>
                  <a:pt x="24274" y="15677"/>
                </a:cubicBezTo>
                <a:cubicBezTo>
                  <a:pt x="27596" y="14322"/>
                  <a:pt x="30856" y="12786"/>
                  <a:pt x="34410" y="11894"/>
                </a:cubicBezTo>
                <a:cubicBezTo>
                  <a:pt x="35279" y="11675"/>
                  <a:pt x="36169" y="11502"/>
                  <a:pt x="37070" y="11380"/>
                </a:cubicBezTo>
                <a:lnTo>
                  <a:pt x="42786" y="11380"/>
                </a:lnTo>
                <a:lnTo>
                  <a:pt x="42786" y="5069"/>
                </a:lnTo>
                <a:lnTo>
                  <a:pt x="42786" y="0"/>
                </a:lnTo>
                <a:close/>
              </a:path>
            </a:pathLst>
          </a:custGeom>
          <a:solidFill>
            <a:srgbClr val="61AB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07" name="Google Shape;407;p19"/>
          <p:cNvGrpSpPr/>
          <p:nvPr/>
        </p:nvGrpSpPr>
        <p:grpSpPr>
          <a:xfrm>
            <a:off x="891097" y="719329"/>
            <a:ext cx="1444597" cy="866039"/>
            <a:chOff x="2418650" y="2934475"/>
            <a:chExt cx="200750" cy="120350"/>
          </a:xfrm>
        </p:grpSpPr>
        <p:sp>
          <p:nvSpPr>
            <p:cNvPr id="408" name="Google Shape;408;p19"/>
            <p:cNvSpPr/>
            <p:nvPr/>
          </p:nvSpPr>
          <p:spPr>
            <a:xfrm>
              <a:off x="2418650" y="2974900"/>
              <a:ext cx="84050" cy="79925"/>
            </a:xfrm>
            <a:custGeom>
              <a:avLst/>
              <a:gdLst/>
              <a:ahLst/>
              <a:cxnLst/>
              <a:rect l="l" t="t" r="r" b="b"/>
              <a:pathLst>
                <a:path w="3362" h="3197" extrusionOk="0">
                  <a:moveTo>
                    <a:pt x="1636" y="0"/>
                  </a:moveTo>
                  <a:cubicBezTo>
                    <a:pt x="1411" y="0"/>
                    <a:pt x="1182" y="835"/>
                    <a:pt x="1092" y="917"/>
                  </a:cubicBezTo>
                  <a:cubicBezTo>
                    <a:pt x="1014" y="988"/>
                    <a:pt x="128" y="1184"/>
                    <a:pt x="81" y="1292"/>
                  </a:cubicBezTo>
                  <a:cubicBezTo>
                    <a:pt x="0" y="1484"/>
                    <a:pt x="700" y="1970"/>
                    <a:pt x="783" y="2088"/>
                  </a:cubicBezTo>
                  <a:cubicBezTo>
                    <a:pt x="840" y="2169"/>
                    <a:pt x="744" y="3123"/>
                    <a:pt x="886" y="3190"/>
                  </a:cubicBezTo>
                  <a:cubicBezTo>
                    <a:pt x="895" y="3194"/>
                    <a:pt x="906" y="3196"/>
                    <a:pt x="919" y="3196"/>
                  </a:cubicBezTo>
                  <a:cubicBezTo>
                    <a:pt x="1112" y="3196"/>
                    <a:pt x="1717" y="2768"/>
                    <a:pt x="1835" y="2723"/>
                  </a:cubicBezTo>
                  <a:cubicBezTo>
                    <a:pt x="1845" y="2720"/>
                    <a:pt x="1858" y="2718"/>
                    <a:pt x="1873" y="2718"/>
                  </a:cubicBezTo>
                  <a:cubicBezTo>
                    <a:pt x="2044" y="2718"/>
                    <a:pt x="2531" y="2928"/>
                    <a:pt x="2749" y="2928"/>
                  </a:cubicBezTo>
                  <a:cubicBezTo>
                    <a:pt x="2790" y="2928"/>
                    <a:pt x="2822" y="2921"/>
                    <a:pt x="2840" y="2903"/>
                  </a:cubicBezTo>
                  <a:cubicBezTo>
                    <a:pt x="2960" y="2780"/>
                    <a:pt x="2675" y="1974"/>
                    <a:pt x="2718" y="1823"/>
                  </a:cubicBezTo>
                  <a:cubicBezTo>
                    <a:pt x="2759" y="1678"/>
                    <a:pt x="3362" y="1135"/>
                    <a:pt x="3261" y="1007"/>
                  </a:cubicBezTo>
                  <a:cubicBezTo>
                    <a:pt x="3108" y="813"/>
                    <a:pt x="2390" y="821"/>
                    <a:pt x="2285" y="764"/>
                  </a:cubicBezTo>
                  <a:cubicBezTo>
                    <a:pt x="2156" y="694"/>
                    <a:pt x="1839" y="9"/>
                    <a:pt x="1640" y="0"/>
                  </a:cubicBezTo>
                  <a:cubicBezTo>
                    <a:pt x="1638" y="0"/>
                    <a:pt x="1637" y="0"/>
                    <a:pt x="1636" y="0"/>
                  </a:cubicBezTo>
                  <a:close/>
                </a:path>
              </a:pathLst>
            </a:custGeom>
            <a:solidFill>
              <a:srgbClr val="FFE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2484325" y="2957000"/>
              <a:ext cx="22225" cy="24100"/>
            </a:xfrm>
            <a:custGeom>
              <a:avLst/>
              <a:gdLst/>
              <a:ahLst/>
              <a:cxnLst/>
              <a:rect l="l" t="t" r="r" b="b"/>
              <a:pathLst>
                <a:path w="889" h="964" extrusionOk="0">
                  <a:moveTo>
                    <a:pt x="718" y="0"/>
                  </a:moveTo>
                  <a:cubicBezTo>
                    <a:pt x="691" y="0"/>
                    <a:pt x="663" y="11"/>
                    <a:pt x="639" y="37"/>
                  </a:cubicBezTo>
                  <a:cubicBezTo>
                    <a:pt x="422" y="270"/>
                    <a:pt x="229" y="519"/>
                    <a:pt x="58" y="787"/>
                  </a:cubicBezTo>
                  <a:cubicBezTo>
                    <a:pt x="0" y="878"/>
                    <a:pt x="83" y="964"/>
                    <a:pt x="167" y="964"/>
                  </a:cubicBezTo>
                  <a:cubicBezTo>
                    <a:pt x="204" y="964"/>
                    <a:pt x="241" y="947"/>
                    <a:pt x="266" y="908"/>
                  </a:cubicBezTo>
                  <a:cubicBezTo>
                    <a:pt x="425" y="658"/>
                    <a:pt x="605" y="426"/>
                    <a:pt x="807" y="209"/>
                  </a:cubicBezTo>
                  <a:cubicBezTo>
                    <a:pt x="888" y="122"/>
                    <a:pt x="808" y="0"/>
                    <a:pt x="718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2514300" y="2939450"/>
              <a:ext cx="18050" cy="11300"/>
            </a:xfrm>
            <a:custGeom>
              <a:avLst/>
              <a:gdLst/>
              <a:ahLst/>
              <a:cxnLst/>
              <a:rect l="l" t="t" r="r" b="b"/>
              <a:pathLst>
                <a:path w="722" h="452" extrusionOk="0">
                  <a:moveTo>
                    <a:pt x="589" y="0"/>
                  </a:moveTo>
                  <a:cubicBezTo>
                    <a:pt x="579" y="0"/>
                    <a:pt x="568" y="2"/>
                    <a:pt x="558" y="6"/>
                  </a:cubicBezTo>
                  <a:cubicBezTo>
                    <a:pt x="404" y="67"/>
                    <a:pt x="255" y="137"/>
                    <a:pt x="112" y="224"/>
                  </a:cubicBezTo>
                  <a:cubicBezTo>
                    <a:pt x="1" y="291"/>
                    <a:pt x="67" y="452"/>
                    <a:pt x="170" y="452"/>
                  </a:cubicBezTo>
                  <a:cubicBezTo>
                    <a:pt x="189" y="452"/>
                    <a:pt x="209" y="446"/>
                    <a:pt x="230" y="434"/>
                  </a:cubicBezTo>
                  <a:cubicBezTo>
                    <a:pt x="353" y="358"/>
                    <a:pt x="482" y="292"/>
                    <a:pt x="618" y="239"/>
                  </a:cubicBezTo>
                  <a:cubicBezTo>
                    <a:pt x="679" y="215"/>
                    <a:pt x="721" y="162"/>
                    <a:pt x="705" y="93"/>
                  </a:cubicBezTo>
                  <a:cubicBezTo>
                    <a:pt x="693" y="46"/>
                    <a:pt x="641" y="0"/>
                    <a:pt x="589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2546825" y="2934475"/>
              <a:ext cx="19550" cy="7000"/>
            </a:xfrm>
            <a:custGeom>
              <a:avLst/>
              <a:gdLst/>
              <a:ahLst/>
              <a:cxnLst/>
              <a:rect l="l" t="t" r="r" b="b"/>
              <a:pathLst>
                <a:path w="782" h="280" extrusionOk="0">
                  <a:moveTo>
                    <a:pt x="207" y="1"/>
                  </a:moveTo>
                  <a:cubicBezTo>
                    <a:pt x="190" y="1"/>
                    <a:pt x="174" y="1"/>
                    <a:pt x="158" y="1"/>
                  </a:cubicBezTo>
                  <a:cubicBezTo>
                    <a:pt x="5" y="5"/>
                    <a:pt x="1" y="241"/>
                    <a:pt x="152" y="241"/>
                  </a:cubicBezTo>
                  <a:cubicBezTo>
                    <a:pt x="153" y="241"/>
                    <a:pt x="154" y="241"/>
                    <a:pt x="156" y="241"/>
                  </a:cubicBezTo>
                  <a:cubicBezTo>
                    <a:pt x="171" y="241"/>
                    <a:pt x="186" y="241"/>
                    <a:pt x="200" y="241"/>
                  </a:cubicBezTo>
                  <a:cubicBezTo>
                    <a:pt x="326" y="241"/>
                    <a:pt x="452" y="252"/>
                    <a:pt x="576" y="277"/>
                  </a:cubicBezTo>
                  <a:cubicBezTo>
                    <a:pt x="585" y="279"/>
                    <a:pt x="594" y="280"/>
                    <a:pt x="603" y="280"/>
                  </a:cubicBezTo>
                  <a:cubicBezTo>
                    <a:pt x="733" y="280"/>
                    <a:pt x="782" y="74"/>
                    <a:pt x="639" y="45"/>
                  </a:cubicBezTo>
                  <a:cubicBezTo>
                    <a:pt x="496" y="16"/>
                    <a:pt x="352" y="1"/>
                    <a:pt x="207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2575075" y="2941450"/>
              <a:ext cx="20050" cy="12175"/>
            </a:xfrm>
            <a:custGeom>
              <a:avLst/>
              <a:gdLst/>
              <a:ahLst/>
              <a:cxnLst/>
              <a:rect l="l" t="t" r="r" b="b"/>
              <a:pathLst>
                <a:path w="802" h="487" extrusionOk="0">
                  <a:moveTo>
                    <a:pt x="194" y="1"/>
                  </a:moveTo>
                  <a:cubicBezTo>
                    <a:pt x="79" y="1"/>
                    <a:pt x="1" y="166"/>
                    <a:pt x="125" y="220"/>
                  </a:cubicBezTo>
                  <a:cubicBezTo>
                    <a:pt x="271" y="282"/>
                    <a:pt x="409" y="360"/>
                    <a:pt x="535" y="459"/>
                  </a:cubicBezTo>
                  <a:cubicBezTo>
                    <a:pt x="560" y="478"/>
                    <a:pt x="587" y="487"/>
                    <a:pt x="613" y="487"/>
                  </a:cubicBezTo>
                  <a:cubicBezTo>
                    <a:pt x="713" y="487"/>
                    <a:pt x="802" y="367"/>
                    <a:pt x="705" y="291"/>
                  </a:cubicBezTo>
                  <a:cubicBezTo>
                    <a:pt x="563" y="177"/>
                    <a:pt x="413" y="84"/>
                    <a:pt x="246" y="12"/>
                  </a:cubicBezTo>
                  <a:cubicBezTo>
                    <a:pt x="228" y="4"/>
                    <a:pt x="211" y="1"/>
                    <a:pt x="19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2601650" y="2961075"/>
              <a:ext cx="17750" cy="16600"/>
            </a:xfrm>
            <a:custGeom>
              <a:avLst/>
              <a:gdLst/>
              <a:ahLst/>
              <a:cxnLst/>
              <a:rect l="l" t="t" r="r" b="b"/>
              <a:pathLst>
                <a:path w="710" h="664" extrusionOk="0">
                  <a:moveTo>
                    <a:pt x="180" y="1"/>
                  </a:moveTo>
                  <a:cubicBezTo>
                    <a:pt x="85" y="1"/>
                    <a:pt x="0" y="121"/>
                    <a:pt x="89" y="203"/>
                  </a:cubicBezTo>
                  <a:cubicBezTo>
                    <a:pt x="228" y="332"/>
                    <a:pt x="353" y="471"/>
                    <a:pt x="469" y="621"/>
                  </a:cubicBezTo>
                  <a:cubicBezTo>
                    <a:pt x="491" y="651"/>
                    <a:pt x="519" y="664"/>
                    <a:pt x="546" y="664"/>
                  </a:cubicBezTo>
                  <a:cubicBezTo>
                    <a:pt x="629" y="664"/>
                    <a:pt x="709" y="545"/>
                    <a:pt x="639" y="453"/>
                  </a:cubicBezTo>
                  <a:cubicBezTo>
                    <a:pt x="525" y="302"/>
                    <a:pt x="399" y="163"/>
                    <a:pt x="260" y="34"/>
                  </a:cubicBezTo>
                  <a:cubicBezTo>
                    <a:pt x="235" y="11"/>
                    <a:pt x="207" y="1"/>
                    <a:pt x="18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19"/>
          <p:cNvSpPr/>
          <p:nvPr/>
        </p:nvSpPr>
        <p:spPr>
          <a:xfrm>
            <a:off x="854133" y="3029540"/>
            <a:ext cx="562099" cy="635696"/>
          </a:xfrm>
          <a:custGeom>
            <a:avLst/>
            <a:gdLst/>
            <a:ahLst/>
            <a:cxnLst/>
            <a:rect l="l" t="t" r="r" b="b"/>
            <a:pathLst>
              <a:path w="2856" h="3230" extrusionOk="0">
                <a:moveTo>
                  <a:pt x="1653" y="0"/>
                </a:moveTo>
                <a:cubicBezTo>
                  <a:pt x="1604" y="0"/>
                  <a:pt x="1556" y="22"/>
                  <a:pt x="1525" y="63"/>
                </a:cubicBezTo>
                <a:cubicBezTo>
                  <a:pt x="1463" y="146"/>
                  <a:pt x="1386" y="244"/>
                  <a:pt x="1301" y="353"/>
                </a:cubicBezTo>
                <a:cubicBezTo>
                  <a:pt x="892" y="873"/>
                  <a:pt x="333" y="1584"/>
                  <a:pt x="139" y="2134"/>
                </a:cubicBezTo>
                <a:cubicBezTo>
                  <a:pt x="1" y="2527"/>
                  <a:pt x="116" y="2936"/>
                  <a:pt x="421" y="3131"/>
                </a:cubicBezTo>
                <a:cubicBezTo>
                  <a:pt x="513" y="3190"/>
                  <a:pt x="631" y="3230"/>
                  <a:pt x="760" y="3230"/>
                </a:cubicBezTo>
                <a:cubicBezTo>
                  <a:pt x="932" y="3230"/>
                  <a:pt x="1126" y="3161"/>
                  <a:pt x="1315" y="2976"/>
                </a:cubicBezTo>
                <a:cubicBezTo>
                  <a:pt x="1782" y="2519"/>
                  <a:pt x="2251" y="1679"/>
                  <a:pt x="2532" y="1177"/>
                </a:cubicBezTo>
                <a:cubicBezTo>
                  <a:pt x="2585" y="1081"/>
                  <a:pt x="2632" y="997"/>
                  <a:pt x="2672" y="928"/>
                </a:cubicBezTo>
                <a:cubicBezTo>
                  <a:pt x="2855" y="612"/>
                  <a:pt x="2743" y="315"/>
                  <a:pt x="2537" y="186"/>
                </a:cubicBezTo>
                <a:cubicBezTo>
                  <a:pt x="2465" y="141"/>
                  <a:pt x="2378" y="114"/>
                  <a:pt x="2286" y="114"/>
                </a:cubicBezTo>
                <a:cubicBezTo>
                  <a:pt x="2126" y="114"/>
                  <a:pt x="1950" y="194"/>
                  <a:pt x="1810" y="398"/>
                </a:cubicBezTo>
                <a:cubicBezTo>
                  <a:pt x="1323" y="1112"/>
                  <a:pt x="749" y="2188"/>
                  <a:pt x="724" y="2234"/>
                </a:cubicBezTo>
                <a:cubicBezTo>
                  <a:pt x="683" y="2312"/>
                  <a:pt x="713" y="2409"/>
                  <a:pt x="791" y="2451"/>
                </a:cubicBezTo>
                <a:cubicBezTo>
                  <a:pt x="814" y="2464"/>
                  <a:pt x="840" y="2470"/>
                  <a:pt x="865" y="2470"/>
                </a:cubicBezTo>
                <a:cubicBezTo>
                  <a:pt x="923" y="2470"/>
                  <a:pt x="978" y="2439"/>
                  <a:pt x="1007" y="2385"/>
                </a:cubicBezTo>
                <a:cubicBezTo>
                  <a:pt x="1013" y="2374"/>
                  <a:pt x="1597" y="1278"/>
                  <a:pt x="2075" y="580"/>
                </a:cubicBezTo>
                <a:cubicBezTo>
                  <a:pt x="2139" y="485"/>
                  <a:pt x="2217" y="434"/>
                  <a:pt x="2288" y="434"/>
                </a:cubicBezTo>
                <a:cubicBezTo>
                  <a:pt x="2316" y="434"/>
                  <a:pt x="2342" y="441"/>
                  <a:pt x="2366" y="456"/>
                </a:cubicBezTo>
                <a:cubicBezTo>
                  <a:pt x="2440" y="503"/>
                  <a:pt x="2480" y="620"/>
                  <a:pt x="2394" y="768"/>
                </a:cubicBezTo>
                <a:cubicBezTo>
                  <a:pt x="2354" y="837"/>
                  <a:pt x="2307" y="923"/>
                  <a:pt x="2252" y="1021"/>
                </a:cubicBezTo>
                <a:cubicBezTo>
                  <a:pt x="1980" y="1507"/>
                  <a:pt x="1525" y="2323"/>
                  <a:pt x="1091" y="2747"/>
                </a:cubicBezTo>
                <a:cubicBezTo>
                  <a:pt x="981" y="2854"/>
                  <a:pt x="865" y="2910"/>
                  <a:pt x="758" y="2910"/>
                </a:cubicBezTo>
                <a:cubicBezTo>
                  <a:pt x="700" y="2910"/>
                  <a:pt x="645" y="2893"/>
                  <a:pt x="593" y="2860"/>
                </a:cubicBezTo>
                <a:cubicBezTo>
                  <a:pt x="443" y="2765"/>
                  <a:pt x="342" y="2521"/>
                  <a:pt x="441" y="2241"/>
                </a:cubicBezTo>
                <a:cubicBezTo>
                  <a:pt x="617" y="1740"/>
                  <a:pt x="1179" y="1025"/>
                  <a:pt x="1553" y="551"/>
                </a:cubicBezTo>
                <a:cubicBezTo>
                  <a:pt x="1639" y="440"/>
                  <a:pt x="1717" y="341"/>
                  <a:pt x="1781" y="257"/>
                </a:cubicBezTo>
                <a:cubicBezTo>
                  <a:pt x="1834" y="187"/>
                  <a:pt x="1820" y="86"/>
                  <a:pt x="1750" y="33"/>
                </a:cubicBezTo>
                <a:cubicBezTo>
                  <a:pt x="1721" y="11"/>
                  <a:pt x="1687" y="0"/>
                  <a:pt x="16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5" name="Google Shape;415;p19"/>
          <p:cNvSpPr/>
          <p:nvPr/>
        </p:nvSpPr>
        <p:spPr>
          <a:xfrm rot="-724569">
            <a:off x="5900483" y="5493420"/>
            <a:ext cx="432076" cy="635705"/>
          </a:xfrm>
          <a:custGeom>
            <a:avLst/>
            <a:gdLst/>
            <a:ahLst/>
            <a:cxnLst/>
            <a:rect l="l" t="t" r="r" b="b"/>
            <a:pathLst>
              <a:path w="2037" h="2997" extrusionOk="0">
                <a:moveTo>
                  <a:pt x="762" y="0"/>
                </a:moveTo>
                <a:cubicBezTo>
                  <a:pt x="705" y="0"/>
                  <a:pt x="650" y="12"/>
                  <a:pt x="600" y="33"/>
                </a:cubicBezTo>
                <a:cubicBezTo>
                  <a:pt x="419" y="111"/>
                  <a:pt x="278" y="336"/>
                  <a:pt x="397" y="648"/>
                </a:cubicBezTo>
                <a:cubicBezTo>
                  <a:pt x="663" y="1337"/>
                  <a:pt x="1141" y="2263"/>
                  <a:pt x="1161" y="2302"/>
                </a:cubicBezTo>
                <a:cubicBezTo>
                  <a:pt x="1186" y="2349"/>
                  <a:pt x="1233" y="2376"/>
                  <a:pt x="1282" y="2376"/>
                </a:cubicBezTo>
                <a:cubicBezTo>
                  <a:pt x="1304" y="2376"/>
                  <a:pt x="1325" y="2371"/>
                  <a:pt x="1346" y="2360"/>
                </a:cubicBezTo>
                <a:cubicBezTo>
                  <a:pt x="1413" y="2326"/>
                  <a:pt x="1439" y="2244"/>
                  <a:pt x="1405" y="2177"/>
                </a:cubicBezTo>
                <a:cubicBezTo>
                  <a:pt x="1400" y="2167"/>
                  <a:pt x="913" y="1224"/>
                  <a:pt x="653" y="549"/>
                </a:cubicBezTo>
                <a:cubicBezTo>
                  <a:pt x="604" y="424"/>
                  <a:pt x="626" y="320"/>
                  <a:pt x="708" y="285"/>
                </a:cubicBezTo>
                <a:cubicBezTo>
                  <a:pt x="724" y="278"/>
                  <a:pt x="741" y="274"/>
                  <a:pt x="760" y="274"/>
                </a:cubicBezTo>
                <a:cubicBezTo>
                  <a:pt x="821" y="274"/>
                  <a:pt x="893" y="314"/>
                  <a:pt x="941" y="416"/>
                </a:cubicBezTo>
                <a:cubicBezTo>
                  <a:pt x="970" y="478"/>
                  <a:pt x="1007" y="553"/>
                  <a:pt x="1049" y="639"/>
                </a:cubicBezTo>
                <a:cubicBezTo>
                  <a:pt x="1260" y="1066"/>
                  <a:pt x="1612" y="1782"/>
                  <a:pt x="1700" y="2293"/>
                </a:cubicBezTo>
                <a:cubicBezTo>
                  <a:pt x="1734" y="2494"/>
                  <a:pt x="1675" y="2641"/>
                  <a:pt x="1538" y="2699"/>
                </a:cubicBezTo>
                <a:cubicBezTo>
                  <a:pt x="1502" y="2714"/>
                  <a:pt x="1460" y="2722"/>
                  <a:pt x="1415" y="2722"/>
                </a:cubicBezTo>
                <a:cubicBezTo>
                  <a:pt x="1288" y="2722"/>
                  <a:pt x="1139" y="2656"/>
                  <a:pt x="1029" y="2504"/>
                </a:cubicBezTo>
                <a:cubicBezTo>
                  <a:pt x="762" y="2137"/>
                  <a:pt x="531" y="1394"/>
                  <a:pt x="379" y="902"/>
                </a:cubicBezTo>
                <a:cubicBezTo>
                  <a:pt x="344" y="787"/>
                  <a:pt x="311" y="684"/>
                  <a:pt x="284" y="600"/>
                </a:cubicBezTo>
                <a:cubicBezTo>
                  <a:pt x="265" y="542"/>
                  <a:pt x="211" y="506"/>
                  <a:pt x="154" y="506"/>
                </a:cubicBezTo>
                <a:cubicBezTo>
                  <a:pt x="139" y="506"/>
                  <a:pt x="125" y="508"/>
                  <a:pt x="111" y="513"/>
                </a:cubicBezTo>
                <a:cubicBezTo>
                  <a:pt x="39" y="536"/>
                  <a:pt x="0" y="613"/>
                  <a:pt x="24" y="685"/>
                </a:cubicBezTo>
                <a:cubicBezTo>
                  <a:pt x="52" y="769"/>
                  <a:pt x="82" y="870"/>
                  <a:pt x="118" y="982"/>
                </a:cubicBezTo>
                <a:cubicBezTo>
                  <a:pt x="285" y="1522"/>
                  <a:pt x="514" y="2262"/>
                  <a:pt x="807" y="2665"/>
                </a:cubicBezTo>
                <a:cubicBezTo>
                  <a:pt x="962" y="2877"/>
                  <a:pt x="1190" y="2997"/>
                  <a:pt x="1413" y="2997"/>
                </a:cubicBezTo>
                <a:cubicBezTo>
                  <a:pt x="1492" y="2997"/>
                  <a:pt x="1571" y="2982"/>
                  <a:pt x="1645" y="2951"/>
                </a:cubicBezTo>
                <a:cubicBezTo>
                  <a:pt x="1846" y="2866"/>
                  <a:pt x="2036" y="2637"/>
                  <a:pt x="1969" y="2247"/>
                </a:cubicBezTo>
                <a:cubicBezTo>
                  <a:pt x="1875" y="1696"/>
                  <a:pt x="1511" y="959"/>
                  <a:pt x="1295" y="518"/>
                </a:cubicBezTo>
                <a:cubicBezTo>
                  <a:pt x="1254" y="434"/>
                  <a:pt x="1217" y="360"/>
                  <a:pt x="1188" y="298"/>
                </a:cubicBezTo>
                <a:cubicBezTo>
                  <a:pt x="1089" y="90"/>
                  <a:pt x="920" y="0"/>
                  <a:pt x="762" y="0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6" name="Google Shape;416;p19"/>
          <p:cNvSpPr/>
          <p:nvPr/>
        </p:nvSpPr>
        <p:spPr>
          <a:xfrm>
            <a:off x="5730201" y="486593"/>
            <a:ext cx="731601" cy="465476"/>
          </a:xfrm>
          <a:custGeom>
            <a:avLst/>
            <a:gdLst/>
            <a:ahLst/>
            <a:cxnLst/>
            <a:rect l="l" t="t" r="r" b="b"/>
            <a:pathLst>
              <a:path w="3747" h="2384" extrusionOk="0">
                <a:moveTo>
                  <a:pt x="2057" y="0"/>
                </a:moveTo>
                <a:cubicBezTo>
                  <a:pt x="2021" y="0"/>
                  <a:pt x="1986" y="16"/>
                  <a:pt x="1971" y="50"/>
                </a:cubicBezTo>
                <a:cubicBezTo>
                  <a:pt x="1721" y="598"/>
                  <a:pt x="1620" y="1189"/>
                  <a:pt x="1447" y="1761"/>
                </a:cubicBezTo>
                <a:cubicBezTo>
                  <a:pt x="1427" y="1828"/>
                  <a:pt x="1406" y="1893"/>
                  <a:pt x="1384" y="1958"/>
                </a:cubicBezTo>
                <a:cubicBezTo>
                  <a:pt x="1377" y="1976"/>
                  <a:pt x="1362" y="2050"/>
                  <a:pt x="1346" y="2066"/>
                </a:cubicBezTo>
                <a:cubicBezTo>
                  <a:pt x="1336" y="2075"/>
                  <a:pt x="1333" y="2080"/>
                  <a:pt x="1332" y="2082"/>
                </a:cubicBezTo>
                <a:lnTo>
                  <a:pt x="1332" y="2082"/>
                </a:lnTo>
                <a:cubicBezTo>
                  <a:pt x="1332" y="2080"/>
                  <a:pt x="1331" y="2071"/>
                  <a:pt x="1319" y="2055"/>
                </a:cubicBezTo>
                <a:cubicBezTo>
                  <a:pt x="1278" y="1999"/>
                  <a:pt x="1261" y="1887"/>
                  <a:pt x="1238" y="1822"/>
                </a:cubicBezTo>
                <a:lnTo>
                  <a:pt x="1158" y="1589"/>
                </a:lnTo>
                <a:cubicBezTo>
                  <a:pt x="1051" y="1279"/>
                  <a:pt x="942" y="969"/>
                  <a:pt x="835" y="659"/>
                </a:cubicBezTo>
                <a:cubicBezTo>
                  <a:pt x="819" y="613"/>
                  <a:pt x="773" y="585"/>
                  <a:pt x="729" y="585"/>
                </a:cubicBezTo>
                <a:cubicBezTo>
                  <a:pt x="696" y="585"/>
                  <a:pt x="663" y="600"/>
                  <a:pt x="644" y="634"/>
                </a:cubicBezTo>
                <a:cubicBezTo>
                  <a:pt x="428" y="1023"/>
                  <a:pt x="226" y="1417"/>
                  <a:pt x="38" y="1819"/>
                </a:cubicBezTo>
                <a:cubicBezTo>
                  <a:pt x="0" y="1900"/>
                  <a:pt x="73" y="1973"/>
                  <a:pt x="140" y="1973"/>
                </a:cubicBezTo>
                <a:cubicBezTo>
                  <a:pt x="171" y="1973"/>
                  <a:pt x="201" y="1958"/>
                  <a:pt x="218" y="1920"/>
                </a:cubicBezTo>
                <a:cubicBezTo>
                  <a:pt x="373" y="1589"/>
                  <a:pt x="540" y="1264"/>
                  <a:pt x="714" y="943"/>
                </a:cubicBezTo>
                <a:cubicBezTo>
                  <a:pt x="817" y="1238"/>
                  <a:pt x="919" y="1533"/>
                  <a:pt x="1021" y="1828"/>
                </a:cubicBezTo>
                <a:cubicBezTo>
                  <a:pt x="1068" y="1963"/>
                  <a:pt x="1097" y="2156"/>
                  <a:pt x="1209" y="2259"/>
                </a:cubicBezTo>
                <a:cubicBezTo>
                  <a:pt x="1247" y="2294"/>
                  <a:pt x="1293" y="2311"/>
                  <a:pt x="1338" y="2311"/>
                </a:cubicBezTo>
                <a:cubicBezTo>
                  <a:pt x="1400" y="2311"/>
                  <a:pt x="1461" y="2280"/>
                  <a:pt x="1499" y="2222"/>
                </a:cubicBezTo>
                <a:cubicBezTo>
                  <a:pt x="1588" y="2089"/>
                  <a:pt x="1624" y="1898"/>
                  <a:pt x="1668" y="1746"/>
                </a:cubicBezTo>
                <a:cubicBezTo>
                  <a:pt x="1719" y="1570"/>
                  <a:pt x="1765" y="1392"/>
                  <a:pt x="1810" y="1215"/>
                </a:cubicBezTo>
                <a:cubicBezTo>
                  <a:pt x="1873" y="968"/>
                  <a:pt x="1939" y="721"/>
                  <a:pt x="2022" y="480"/>
                </a:cubicBezTo>
                <a:cubicBezTo>
                  <a:pt x="2069" y="742"/>
                  <a:pt x="2116" y="1005"/>
                  <a:pt x="2163" y="1269"/>
                </a:cubicBezTo>
                <a:cubicBezTo>
                  <a:pt x="2195" y="1452"/>
                  <a:pt x="2226" y="1636"/>
                  <a:pt x="2263" y="1818"/>
                </a:cubicBezTo>
                <a:cubicBezTo>
                  <a:pt x="2294" y="1971"/>
                  <a:pt x="2317" y="2162"/>
                  <a:pt x="2396" y="2300"/>
                </a:cubicBezTo>
                <a:cubicBezTo>
                  <a:pt x="2427" y="2355"/>
                  <a:pt x="2480" y="2384"/>
                  <a:pt x="2534" y="2384"/>
                </a:cubicBezTo>
                <a:cubicBezTo>
                  <a:pt x="2577" y="2384"/>
                  <a:pt x="2621" y="2366"/>
                  <a:pt x="2655" y="2330"/>
                </a:cubicBezTo>
                <a:cubicBezTo>
                  <a:pt x="2766" y="2213"/>
                  <a:pt x="2829" y="2017"/>
                  <a:pt x="2897" y="1874"/>
                </a:cubicBezTo>
                <a:cubicBezTo>
                  <a:pt x="3023" y="1608"/>
                  <a:pt x="3146" y="1343"/>
                  <a:pt x="3299" y="1092"/>
                </a:cubicBezTo>
                <a:cubicBezTo>
                  <a:pt x="3356" y="1225"/>
                  <a:pt x="3368" y="1400"/>
                  <a:pt x="3395" y="1523"/>
                </a:cubicBezTo>
                <a:cubicBezTo>
                  <a:pt x="3439" y="1725"/>
                  <a:pt x="3484" y="1927"/>
                  <a:pt x="3528" y="2129"/>
                </a:cubicBezTo>
                <a:cubicBezTo>
                  <a:pt x="3540" y="2180"/>
                  <a:pt x="3579" y="2203"/>
                  <a:pt x="3620" y="2203"/>
                </a:cubicBezTo>
                <a:cubicBezTo>
                  <a:pt x="3682" y="2203"/>
                  <a:pt x="3747" y="2153"/>
                  <a:pt x="3730" y="2076"/>
                </a:cubicBezTo>
                <a:cubicBezTo>
                  <a:pt x="3679" y="1842"/>
                  <a:pt x="3626" y="1608"/>
                  <a:pt x="3575" y="1373"/>
                </a:cubicBezTo>
                <a:cubicBezTo>
                  <a:pt x="3534" y="1186"/>
                  <a:pt x="3515" y="973"/>
                  <a:pt x="3370" y="830"/>
                </a:cubicBezTo>
                <a:cubicBezTo>
                  <a:pt x="3350" y="809"/>
                  <a:pt x="3325" y="800"/>
                  <a:pt x="3299" y="800"/>
                </a:cubicBezTo>
                <a:cubicBezTo>
                  <a:pt x="3263" y="800"/>
                  <a:pt x="3227" y="819"/>
                  <a:pt x="3205" y="851"/>
                </a:cubicBezTo>
                <a:cubicBezTo>
                  <a:pt x="3060" y="1065"/>
                  <a:pt x="2943" y="1293"/>
                  <a:pt x="2833" y="1526"/>
                </a:cubicBezTo>
                <a:cubicBezTo>
                  <a:pt x="2780" y="1635"/>
                  <a:pt x="2730" y="1746"/>
                  <a:pt x="2677" y="1855"/>
                </a:cubicBezTo>
                <a:cubicBezTo>
                  <a:pt x="2647" y="1916"/>
                  <a:pt x="2617" y="1977"/>
                  <a:pt x="2586" y="2038"/>
                </a:cubicBezTo>
                <a:cubicBezTo>
                  <a:pt x="2579" y="2052"/>
                  <a:pt x="2562" y="2094"/>
                  <a:pt x="2544" y="2130"/>
                </a:cubicBezTo>
                <a:cubicBezTo>
                  <a:pt x="2529" y="2074"/>
                  <a:pt x="2518" y="2000"/>
                  <a:pt x="2510" y="1972"/>
                </a:cubicBezTo>
                <a:cubicBezTo>
                  <a:pt x="2491" y="1896"/>
                  <a:pt x="2475" y="1819"/>
                  <a:pt x="2460" y="1742"/>
                </a:cubicBezTo>
                <a:cubicBezTo>
                  <a:pt x="2423" y="1559"/>
                  <a:pt x="2393" y="1375"/>
                  <a:pt x="2359" y="1191"/>
                </a:cubicBezTo>
                <a:cubicBezTo>
                  <a:pt x="2294" y="819"/>
                  <a:pt x="2228" y="447"/>
                  <a:pt x="2161" y="74"/>
                </a:cubicBezTo>
                <a:cubicBezTo>
                  <a:pt x="2153" y="27"/>
                  <a:pt x="2104" y="0"/>
                  <a:pt x="20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17" name="Google Shape;417;p19"/>
          <p:cNvGrpSpPr/>
          <p:nvPr/>
        </p:nvGrpSpPr>
        <p:grpSpPr>
          <a:xfrm>
            <a:off x="10296001" y="4549332"/>
            <a:ext cx="1444633" cy="1542301"/>
            <a:chOff x="5283025" y="1885850"/>
            <a:chExt cx="651675" cy="695775"/>
          </a:xfrm>
        </p:grpSpPr>
        <p:sp>
          <p:nvSpPr>
            <p:cNvPr id="418" name="Google Shape;418;p19"/>
            <p:cNvSpPr/>
            <p:nvPr/>
          </p:nvSpPr>
          <p:spPr>
            <a:xfrm>
              <a:off x="5283025" y="1885850"/>
              <a:ext cx="651675" cy="695775"/>
            </a:xfrm>
            <a:custGeom>
              <a:avLst/>
              <a:gdLst/>
              <a:ahLst/>
              <a:cxnLst/>
              <a:rect l="l" t="t" r="r" b="b"/>
              <a:pathLst>
                <a:path w="26067" h="27831" extrusionOk="0">
                  <a:moveTo>
                    <a:pt x="10243" y="6191"/>
                  </a:moveTo>
                  <a:cubicBezTo>
                    <a:pt x="11724" y="6191"/>
                    <a:pt x="18728" y="11488"/>
                    <a:pt x="18764" y="12190"/>
                  </a:cubicBezTo>
                  <a:cubicBezTo>
                    <a:pt x="18816" y="13173"/>
                    <a:pt x="7539" y="19946"/>
                    <a:pt x="6468" y="19946"/>
                  </a:cubicBezTo>
                  <a:cubicBezTo>
                    <a:pt x="6436" y="19946"/>
                    <a:pt x="6414" y="19940"/>
                    <a:pt x="6400" y="19928"/>
                  </a:cubicBezTo>
                  <a:cubicBezTo>
                    <a:pt x="5934" y="19508"/>
                    <a:pt x="9109" y="6794"/>
                    <a:pt x="10067" y="6229"/>
                  </a:cubicBezTo>
                  <a:cubicBezTo>
                    <a:pt x="10112" y="6203"/>
                    <a:pt x="10171" y="6191"/>
                    <a:pt x="10243" y="6191"/>
                  </a:cubicBezTo>
                  <a:close/>
                  <a:moveTo>
                    <a:pt x="8720" y="1"/>
                  </a:moveTo>
                  <a:cubicBezTo>
                    <a:pt x="8574" y="1"/>
                    <a:pt x="8455" y="26"/>
                    <a:pt x="8365" y="79"/>
                  </a:cubicBezTo>
                  <a:cubicBezTo>
                    <a:pt x="6424" y="1221"/>
                    <a:pt x="1" y="26945"/>
                    <a:pt x="945" y="27795"/>
                  </a:cubicBezTo>
                  <a:cubicBezTo>
                    <a:pt x="972" y="27819"/>
                    <a:pt x="1018" y="27831"/>
                    <a:pt x="1081" y="27831"/>
                  </a:cubicBezTo>
                  <a:cubicBezTo>
                    <a:pt x="3246" y="27831"/>
                    <a:pt x="26066" y="14130"/>
                    <a:pt x="25962" y="12139"/>
                  </a:cubicBezTo>
                  <a:cubicBezTo>
                    <a:pt x="25886" y="10718"/>
                    <a:pt x="11717" y="1"/>
                    <a:pt x="8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5344200" y="2330025"/>
              <a:ext cx="44400" cy="131275"/>
            </a:xfrm>
            <a:custGeom>
              <a:avLst/>
              <a:gdLst/>
              <a:ahLst/>
              <a:cxnLst/>
              <a:rect l="l" t="t" r="r" b="b"/>
              <a:pathLst>
                <a:path w="1776" h="5251" extrusionOk="0">
                  <a:moveTo>
                    <a:pt x="1426" y="1"/>
                  </a:moveTo>
                  <a:cubicBezTo>
                    <a:pt x="1314" y="1"/>
                    <a:pt x="1205" y="62"/>
                    <a:pt x="1171" y="205"/>
                  </a:cubicBezTo>
                  <a:cubicBezTo>
                    <a:pt x="798" y="1769"/>
                    <a:pt x="425" y="3331"/>
                    <a:pt x="52" y="4894"/>
                  </a:cubicBezTo>
                  <a:cubicBezTo>
                    <a:pt x="0" y="5109"/>
                    <a:pt x="180" y="5251"/>
                    <a:pt x="350" y="5251"/>
                  </a:cubicBezTo>
                  <a:cubicBezTo>
                    <a:pt x="463" y="5251"/>
                    <a:pt x="570" y="5189"/>
                    <a:pt x="605" y="5047"/>
                  </a:cubicBezTo>
                  <a:cubicBezTo>
                    <a:pt x="978" y="3483"/>
                    <a:pt x="1351" y="1921"/>
                    <a:pt x="1724" y="357"/>
                  </a:cubicBezTo>
                  <a:cubicBezTo>
                    <a:pt x="1776" y="142"/>
                    <a:pt x="1596" y="1"/>
                    <a:pt x="142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5328050" y="2488400"/>
              <a:ext cx="23400" cy="37725"/>
            </a:xfrm>
            <a:custGeom>
              <a:avLst/>
              <a:gdLst/>
              <a:ahLst/>
              <a:cxnLst/>
              <a:rect l="l" t="t" r="r" b="b"/>
              <a:pathLst>
                <a:path w="936" h="1509" extrusionOk="0">
                  <a:moveTo>
                    <a:pt x="586" y="0"/>
                  </a:moveTo>
                  <a:cubicBezTo>
                    <a:pt x="474" y="0"/>
                    <a:pt x="369" y="63"/>
                    <a:pt x="339" y="207"/>
                  </a:cubicBezTo>
                  <a:cubicBezTo>
                    <a:pt x="272" y="531"/>
                    <a:pt x="184" y="847"/>
                    <a:pt x="74" y="1160"/>
                  </a:cubicBezTo>
                  <a:cubicBezTo>
                    <a:pt x="0" y="1371"/>
                    <a:pt x="173" y="1509"/>
                    <a:pt x="347" y="1509"/>
                  </a:cubicBezTo>
                  <a:cubicBezTo>
                    <a:pt x="462" y="1509"/>
                    <a:pt x="578" y="1450"/>
                    <a:pt x="626" y="1312"/>
                  </a:cubicBezTo>
                  <a:cubicBezTo>
                    <a:pt x="735" y="1000"/>
                    <a:pt x="823" y="683"/>
                    <a:pt x="890" y="359"/>
                  </a:cubicBezTo>
                  <a:cubicBezTo>
                    <a:pt x="936" y="142"/>
                    <a:pt x="754" y="0"/>
                    <a:pt x="586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19"/>
          <p:cNvGrpSpPr/>
          <p:nvPr/>
        </p:nvGrpSpPr>
        <p:grpSpPr>
          <a:xfrm rot="8999839">
            <a:off x="2759034" y="5715733"/>
            <a:ext cx="1233839" cy="752195"/>
            <a:chOff x="4560600" y="2876550"/>
            <a:chExt cx="172325" cy="105050"/>
          </a:xfrm>
        </p:grpSpPr>
        <p:sp>
          <p:nvSpPr>
            <p:cNvPr id="422" name="Google Shape;422;p19"/>
            <p:cNvSpPr/>
            <p:nvPr/>
          </p:nvSpPr>
          <p:spPr>
            <a:xfrm>
              <a:off x="4702775" y="2940350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2"/>
                  </a:cubicBezTo>
                  <a:cubicBezTo>
                    <a:pt x="418" y="483"/>
                    <a:pt x="701" y="802"/>
                    <a:pt x="938" y="1161"/>
                  </a:cubicBezTo>
                  <a:cubicBezTo>
                    <a:pt x="964" y="1200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40"/>
                  </a:cubicBezTo>
                  <a:cubicBezTo>
                    <a:pt x="898" y="664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4649725" y="2924550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1"/>
                  </a:moveTo>
                  <a:cubicBezTo>
                    <a:pt x="515" y="1"/>
                    <a:pt x="308" y="51"/>
                    <a:pt x="118" y="151"/>
                  </a:cubicBezTo>
                  <a:cubicBezTo>
                    <a:pt x="1" y="212"/>
                    <a:pt x="73" y="374"/>
                    <a:pt x="182" y="374"/>
                  </a:cubicBezTo>
                  <a:cubicBezTo>
                    <a:pt x="200" y="374"/>
                    <a:pt x="220" y="369"/>
                    <a:pt x="239" y="359"/>
                  </a:cubicBezTo>
                  <a:cubicBezTo>
                    <a:pt x="392" y="279"/>
                    <a:pt x="552" y="240"/>
                    <a:pt x="712" y="240"/>
                  </a:cubicBezTo>
                  <a:cubicBezTo>
                    <a:pt x="935" y="240"/>
                    <a:pt x="1156" y="316"/>
                    <a:pt x="1347" y="461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3"/>
                  </a:cubicBezTo>
                  <a:cubicBezTo>
                    <a:pt x="1246" y="84"/>
                    <a:pt x="984" y="1"/>
                    <a:pt x="720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4634500" y="294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7"/>
                  </a:cubicBezTo>
                  <a:cubicBezTo>
                    <a:pt x="1" y="486"/>
                    <a:pt x="55" y="872"/>
                    <a:pt x="240" y="1234"/>
                  </a:cubicBezTo>
                  <a:cubicBezTo>
                    <a:pt x="262" y="1277"/>
                    <a:pt x="297" y="1294"/>
                    <a:pt x="333" y="1294"/>
                  </a:cubicBezTo>
                  <a:cubicBezTo>
                    <a:pt x="413" y="1294"/>
                    <a:pt x="496" y="1207"/>
                    <a:pt x="448" y="1113"/>
                  </a:cubicBezTo>
                  <a:cubicBezTo>
                    <a:pt x="293" y="812"/>
                    <a:pt x="245" y="483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4661950" y="295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0"/>
                    <a:pt x="445" y="151"/>
                  </a:cubicBezTo>
                  <a:cubicBezTo>
                    <a:pt x="481" y="382"/>
                    <a:pt x="342" y="629"/>
                    <a:pt x="126" y="718"/>
                  </a:cubicBezTo>
                  <a:cubicBezTo>
                    <a:pt x="0" y="770"/>
                    <a:pt x="35" y="959"/>
                    <a:pt x="144" y="959"/>
                  </a:cubicBezTo>
                  <a:cubicBezTo>
                    <a:pt x="158" y="959"/>
                    <a:pt x="173" y="956"/>
                    <a:pt x="189" y="950"/>
                  </a:cubicBezTo>
                  <a:cubicBezTo>
                    <a:pt x="538" y="806"/>
                    <a:pt x="734" y="461"/>
                    <a:pt x="677" y="87"/>
                  </a:cubicBezTo>
                  <a:cubicBezTo>
                    <a:pt x="668" y="26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4636500" y="2891125"/>
              <a:ext cx="29175" cy="34150"/>
            </a:xfrm>
            <a:custGeom>
              <a:avLst/>
              <a:gdLst/>
              <a:ahLst/>
              <a:cxnLst/>
              <a:rect l="l" t="t" r="r" b="b"/>
              <a:pathLst>
                <a:path w="1167" h="1366" extrusionOk="0">
                  <a:moveTo>
                    <a:pt x="164" y="1"/>
                  </a:moveTo>
                  <a:cubicBezTo>
                    <a:pt x="66" y="1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9"/>
                  </a:cubicBezTo>
                  <a:cubicBezTo>
                    <a:pt x="967" y="726"/>
                    <a:pt x="656" y="318"/>
                    <a:pt x="227" y="22"/>
                  </a:cubicBezTo>
                  <a:cubicBezTo>
                    <a:pt x="205" y="7"/>
                    <a:pt x="184" y="1"/>
                    <a:pt x="164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4589150" y="2876550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9" y="1"/>
                  </a:moveTo>
                  <a:cubicBezTo>
                    <a:pt x="534" y="1"/>
                    <a:pt x="339" y="20"/>
                    <a:pt x="144" y="58"/>
                  </a:cubicBezTo>
                  <a:cubicBezTo>
                    <a:pt x="1" y="85"/>
                    <a:pt x="49" y="292"/>
                    <a:pt x="182" y="292"/>
                  </a:cubicBezTo>
                  <a:cubicBezTo>
                    <a:pt x="190" y="292"/>
                    <a:pt x="199" y="291"/>
                    <a:pt x="208" y="289"/>
                  </a:cubicBezTo>
                  <a:cubicBezTo>
                    <a:pt x="382" y="255"/>
                    <a:pt x="556" y="238"/>
                    <a:pt x="731" y="238"/>
                  </a:cubicBezTo>
                  <a:cubicBezTo>
                    <a:pt x="885" y="238"/>
                    <a:pt x="1038" y="252"/>
                    <a:pt x="1192" y="278"/>
                  </a:cubicBezTo>
                  <a:cubicBezTo>
                    <a:pt x="1200" y="280"/>
                    <a:pt x="1208" y="280"/>
                    <a:pt x="1215" y="280"/>
                  </a:cubicBezTo>
                  <a:cubicBezTo>
                    <a:pt x="1350" y="280"/>
                    <a:pt x="1400" y="72"/>
                    <a:pt x="1256" y="46"/>
                  </a:cubicBezTo>
                  <a:cubicBezTo>
                    <a:pt x="1080" y="16"/>
                    <a:pt x="904" y="1"/>
                    <a:pt x="729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4560600" y="2883950"/>
              <a:ext cx="16875" cy="14950"/>
            </a:xfrm>
            <a:custGeom>
              <a:avLst/>
              <a:gdLst/>
              <a:ahLst/>
              <a:cxnLst/>
              <a:rect l="l" t="t" r="r" b="b"/>
              <a:pathLst>
                <a:path w="675" h="598" extrusionOk="0">
                  <a:moveTo>
                    <a:pt x="503" y="0"/>
                  </a:moveTo>
                  <a:cubicBezTo>
                    <a:pt x="493" y="0"/>
                    <a:pt x="482" y="1"/>
                    <a:pt x="471" y="4"/>
                  </a:cubicBezTo>
                  <a:cubicBezTo>
                    <a:pt x="253" y="57"/>
                    <a:pt x="79" y="231"/>
                    <a:pt x="23" y="448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2"/>
                    <a:pt x="255" y="512"/>
                  </a:cubicBezTo>
                  <a:cubicBezTo>
                    <a:pt x="291" y="372"/>
                    <a:pt x="395" y="270"/>
                    <a:pt x="535" y="236"/>
                  </a:cubicBezTo>
                  <a:cubicBezTo>
                    <a:pt x="675" y="201"/>
                    <a:pt x="630" y="0"/>
                    <a:pt x="503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44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9860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71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63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tags" Target="../tags/tag3.xml"/><Relationship Id="rId7" Type="http://schemas.openxmlformats.org/officeDocument/2006/relationships/image" Target="../media/image2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11" Type="http://schemas.openxmlformats.org/officeDocument/2006/relationships/image" Target="../media/image38.png"/><Relationship Id="rId5" Type="http://schemas.openxmlformats.org/officeDocument/2006/relationships/slide" Target="slide15.xml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jpg"/><Relationship Id="rId10" Type="http://schemas.openxmlformats.org/officeDocument/2006/relationships/image" Target="../media/image42.png"/><Relationship Id="rId4" Type="http://schemas.openxmlformats.org/officeDocument/2006/relationships/audio" Target="../media/audio5.wav"/><Relationship Id="rId9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jpg"/><Relationship Id="rId10" Type="http://schemas.openxmlformats.org/officeDocument/2006/relationships/image" Target="../media/image43.png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9.jpg"/><Relationship Id="rId12" Type="http://schemas.openxmlformats.org/officeDocument/2006/relationships/slide" Target="slide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5.wav"/><Relationship Id="rId11" Type="http://schemas.openxmlformats.org/officeDocument/2006/relationships/image" Target="../media/image44.png"/><Relationship Id="rId5" Type="http://schemas.openxmlformats.org/officeDocument/2006/relationships/audio" Target="../media/audio4.wav"/><Relationship Id="rId10" Type="http://schemas.openxmlformats.org/officeDocument/2006/relationships/image" Target="../media/image41.png"/><Relationship Id="rId4" Type="http://schemas.openxmlformats.org/officeDocument/2006/relationships/audio" Target="../media/audio3.wav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535;p26"/>
          <p:cNvSpPr/>
          <p:nvPr/>
        </p:nvSpPr>
        <p:spPr>
          <a:xfrm>
            <a:off x="951967" y="755797"/>
            <a:ext cx="8329872" cy="3203449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solidFill>
              <a:schemeClr val="accent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2" name="Google Shape;5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082811" y="5925306"/>
            <a:ext cx="591488" cy="59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771911" y="5013736"/>
            <a:ext cx="786701" cy="79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870478" y="5709085"/>
            <a:ext cx="1217500" cy="12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26"/>
          <p:cNvSpPr/>
          <p:nvPr/>
        </p:nvSpPr>
        <p:spPr>
          <a:xfrm>
            <a:off x="1109885" y="845715"/>
            <a:ext cx="8014036" cy="3001972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 w="381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8" name="Google Shape;5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2983" y="4676201"/>
            <a:ext cx="1985733" cy="2181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9" name="Google Shape;539;p26"/>
          <p:cNvGrpSpPr/>
          <p:nvPr/>
        </p:nvGrpSpPr>
        <p:grpSpPr>
          <a:xfrm>
            <a:off x="4335679" y="257008"/>
            <a:ext cx="1562445" cy="785129"/>
            <a:chOff x="3564825" y="3020625"/>
            <a:chExt cx="785675" cy="394802"/>
          </a:xfrm>
        </p:grpSpPr>
        <p:sp>
          <p:nvSpPr>
            <p:cNvPr id="540" name="Google Shape;540;p26"/>
            <p:cNvSpPr/>
            <p:nvPr/>
          </p:nvSpPr>
          <p:spPr>
            <a:xfrm>
              <a:off x="3564825" y="3020625"/>
              <a:ext cx="785675" cy="394802"/>
            </a:xfrm>
            <a:custGeom>
              <a:avLst/>
              <a:gdLst/>
              <a:ahLst/>
              <a:cxnLst/>
              <a:rect l="l" t="t" r="r" b="b"/>
              <a:pathLst>
                <a:path w="7435" h="3736" extrusionOk="0">
                  <a:moveTo>
                    <a:pt x="3812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6" y="607"/>
                    <a:pt x="1039" y="728"/>
                  </a:cubicBezTo>
                  <a:cubicBezTo>
                    <a:pt x="1074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8" y="2312"/>
                    <a:pt x="66" y="2488"/>
                  </a:cubicBezTo>
                  <a:cubicBezTo>
                    <a:pt x="115" y="2665"/>
                    <a:pt x="877" y="2834"/>
                    <a:pt x="900" y="2915"/>
                  </a:cubicBezTo>
                  <a:cubicBezTo>
                    <a:pt x="923" y="2997"/>
                    <a:pt x="171" y="3394"/>
                    <a:pt x="243" y="3652"/>
                  </a:cubicBezTo>
                  <a:cubicBezTo>
                    <a:pt x="259" y="3713"/>
                    <a:pt x="568" y="3736"/>
                    <a:pt x="1041" y="3736"/>
                  </a:cubicBezTo>
                  <a:cubicBezTo>
                    <a:pt x="2391" y="3736"/>
                    <a:pt x="5086" y="3551"/>
                    <a:pt x="6182" y="3551"/>
                  </a:cubicBezTo>
                  <a:cubicBezTo>
                    <a:pt x="6328" y="3551"/>
                    <a:pt x="6446" y="3555"/>
                    <a:pt x="6529" y="3562"/>
                  </a:cubicBezTo>
                  <a:cubicBezTo>
                    <a:pt x="6569" y="3566"/>
                    <a:pt x="6607" y="3568"/>
                    <a:pt x="6641" y="3568"/>
                  </a:cubicBezTo>
                  <a:cubicBezTo>
                    <a:pt x="7363" y="3568"/>
                    <a:pt x="6736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2" y="2791"/>
                    <a:pt x="6567" y="2792"/>
                    <a:pt x="6564" y="2792"/>
                  </a:cubicBezTo>
                  <a:cubicBezTo>
                    <a:pt x="6486" y="2792"/>
                    <a:pt x="7003" y="2379"/>
                    <a:pt x="7074" y="2256"/>
                  </a:cubicBezTo>
                  <a:cubicBezTo>
                    <a:pt x="7147" y="2127"/>
                    <a:pt x="6619" y="1908"/>
                    <a:pt x="6596" y="1827"/>
                  </a:cubicBezTo>
                  <a:cubicBezTo>
                    <a:pt x="6573" y="1745"/>
                    <a:pt x="7214" y="1341"/>
                    <a:pt x="7180" y="1219"/>
                  </a:cubicBezTo>
                  <a:cubicBezTo>
                    <a:pt x="7147" y="1098"/>
                    <a:pt x="6790" y="816"/>
                    <a:pt x="6768" y="734"/>
                  </a:cubicBezTo>
                  <a:cubicBezTo>
                    <a:pt x="6746" y="653"/>
                    <a:pt x="7435" y="346"/>
                    <a:pt x="7379" y="142"/>
                  </a:cubicBezTo>
                  <a:cubicBezTo>
                    <a:pt x="7348" y="30"/>
                    <a:pt x="5557" y="1"/>
                    <a:pt x="3812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6"/>
            <p:cNvSpPr/>
            <p:nvPr/>
          </p:nvSpPr>
          <p:spPr>
            <a:xfrm>
              <a:off x="3894629" y="3069658"/>
              <a:ext cx="201306" cy="37198"/>
            </a:xfrm>
            <a:custGeom>
              <a:avLst/>
              <a:gdLst/>
              <a:ahLst/>
              <a:cxnLst/>
              <a:rect l="l" t="t" r="r" b="b"/>
              <a:pathLst>
                <a:path w="1905" h="352" extrusionOk="0">
                  <a:moveTo>
                    <a:pt x="1250" y="0"/>
                  </a:moveTo>
                  <a:cubicBezTo>
                    <a:pt x="898" y="0"/>
                    <a:pt x="547" y="14"/>
                    <a:pt x="196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7" y="311"/>
                    <a:pt x="1292" y="311"/>
                  </a:cubicBezTo>
                  <a:cubicBezTo>
                    <a:pt x="1430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5" y="317"/>
                    <a:pt x="1872" y="13"/>
                    <a:pt x="1676" y="7"/>
                  </a:cubicBezTo>
                  <a:cubicBezTo>
                    <a:pt x="1534" y="2"/>
                    <a:pt x="1392" y="0"/>
                    <a:pt x="1250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6"/>
            <p:cNvSpPr/>
            <p:nvPr/>
          </p:nvSpPr>
          <p:spPr>
            <a:xfrm>
              <a:off x="4114850" y="3071349"/>
              <a:ext cx="87497" cy="34344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6" y="1"/>
                  </a:moveTo>
                  <a:cubicBezTo>
                    <a:pt x="395" y="1"/>
                    <a:pt x="296" y="4"/>
                    <a:pt x="196" y="13"/>
                  </a:cubicBezTo>
                  <a:cubicBezTo>
                    <a:pt x="1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6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8" y="5"/>
                  </a:cubicBezTo>
                  <a:cubicBezTo>
                    <a:pt x="624" y="2"/>
                    <a:pt x="560" y="1"/>
                    <a:pt x="496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26"/>
          <p:cNvSpPr/>
          <p:nvPr/>
        </p:nvSpPr>
        <p:spPr>
          <a:xfrm>
            <a:off x="6928008" y="4094290"/>
            <a:ext cx="378768" cy="382197"/>
          </a:xfrm>
          <a:custGeom>
            <a:avLst/>
            <a:gdLst/>
            <a:ahLst/>
            <a:cxnLst/>
            <a:rect l="l" t="t" r="r" b="b"/>
            <a:pathLst>
              <a:path w="4399" h="4439" extrusionOk="0">
                <a:moveTo>
                  <a:pt x="1428" y="1"/>
                </a:moveTo>
                <a:cubicBezTo>
                  <a:pt x="1411" y="1"/>
                  <a:pt x="1395" y="3"/>
                  <a:pt x="1381" y="8"/>
                </a:cubicBezTo>
                <a:cubicBezTo>
                  <a:pt x="1087" y="104"/>
                  <a:pt x="1198" y="1291"/>
                  <a:pt x="1122" y="1439"/>
                </a:cubicBezTo>
                <a:cubicBezTo>
                  <a:pt x="1056" y="1567"/>
                  <a:pt x="19" y="2241"/>
                  <a:pt x="13" y="2403"/>
                </a:cubicBezTo>
                <a:cubicBezTo>
                  <a:pt x="1" y="2685"/>
                  <a:pt x="1127" y="2972"/>
                  <a:pt x="1289" y="3081"/>
                </a:cubicBezTo>
                <a:cubicBezTo>
                  <a:pt x="1400" y="3157"/>
                  <a:pt x="1735" y="4421"/>
                  <a:pt x="1947" y="4438"/>
                </a:cubicBezTo>
                <a:cubicBezTo>
                  <a:pt x="1949" y="4439"/>
                  <a:pt x="1951" y="4439"/>
                  <a:pt x="1953" y="4439"/>
                </a:cubicBezTo>
                <a:cubicBezTo>
                  <a:pt x="2171" y="4439"/>
                  <a:pt x="2799" y="3508"/>
                  <a:pt x="2936" y="3388"/>
                </a:cubicBezTo>
                <a:cubicBezTo>
                  <a:pt x="3089" y="3253"/>
                  <a:pt x="4206" y="3349"/>
                  <a:pt x="4303" y="3135"/>
                </a:cubicBezTo>
                <a:cubicBezTo>
                  <a:pt x="4399" y="2921"/>
                  <a:pt x="3649" y="2029"/>
                  <a:pt x="3631" y="1816"/>
                </a:cubicBezTo>
                <a:cubicBezTo>
                  <a:pt x="3613" y="1612"/>
                  <a:pt x="4122" y="630"/>
                  <a:pt x="3932" y="514"/>
                </a:cubicBezTo>
                <a:cubicBezTo>
                  <a:pt x="3875" y="480"/>
                  <a:pt x="3794" y="466"/>
                  <a:pt x="3698" y="466"/>
                </a:cubicBezTo>
                <a:cubicBezTo>
                  <a:pt x="3327" y="466"/>
                  <a:pt x="2747" y="674"/>
                  <a:pt x="2587" y="674"/>
                </a:cubicBezTo>
                <a:cubicBezTo>
                  <a:pt x="2581" y="674"/>
                  <a:pt x="2575" y="674"/>
                  <a:pt x="2570" y="673"/>
                </a:cubicBezTo>
                <a:cubicBezTo>
                  <a:pt x="2383" y="647"/>
                  <a:pt x="1719" y="1"/>
                  <a:pt x="1428" y="1"/>
                </a:cubicBezTo>
                <a:close/>
              </a:path>
            </a:pathLst>
          </a:custGeom>
          <a:solidFill>
            <a:srgbClr val="FFE2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44" name="Google Shape;544;p26"/>
          <p:cNvGrpSpPr/>
          <p:nvPr/>
        </p:nvGrpSpPr>
        <p:grpSpPr>
          <a:xfrm rot="-6406322">
            <a:off x="1536683" y="4499611"/>
            <a:ext cx="1802172" cy="2544805"/>
            <a:chOff x="3238325" y="4626075"/>
            <a:chExt cx="174550" cy="246475"/>
          </a:xfrm>
        </p:grpSpPr>
        <p:sp>
          <p:nvSpPr>
            <p:cNvPr id="545" name="Google Shape;545;p26"/>
            <p:cNvSpPr/>
            <p:nvPr/>
          </p:nvSpPr>
          <p:spPr>
            <a:xfrm>
              <a:off x="3264675" y="4679525"/>
              <a:ext cx="148200" cy="171650"/>
            </a:xfrm>
            <a:custGeom>
              <a:avLst/>
              <a:gdLst/>
              <a:ahLst/>
              <a:cxnLst/>
              <a:rect l="l" t="t" r="r" b="b"/>
              <a:pathLst>
                <a:path w="5928" h="6866" extrusionOk="0">
                  <a:moveTo>
                    <a:pt x="3188" y="0"/>
                  </a:moveTo>
                  <a:cubicBezTo>
                    <a:pt x="2821" y="0"/>
                    <a:pt x="13" y="1540"/>
                    <a:pt x="10" y="1666"/>
                  </a:cubicBezTo>
                  <a:cubicBezTo>
                    <a:pt x="0" y="2119"/>
                    <a:pt x="2658" y="6704"/>
                    <a:pt x="2791" y="6855"/>
                  </a:cubicBezTo>
                  <a:cubicBezTo>
                    <a:pt x="2797" y="6862"/>
                    <a:pt x="2809" y="6865"/>
                    <a:pt x="2827" y="6865"/>
                  </a:cubicBezTo>
                  <a:cubicBezTo>
                    <a:pt x="3181" y="6865"/>
                    <a:pt x="5746" y="5456"/>
                    <a:pt x="5834" y="5367"/>
                  </a:cubicBezTo>
                  <a:cubicBezTo>
                    <a:pt x="5928" y="5273"/>
                    <a:pt x="3370" y="156"/>
                    <a:pt x="3222" y="9"/>
                  </a:cubicBezTo>
                  <a:cubicBezTo>
                    <a:pt x="3215" y="3"/>
                    <a:pt x="3204" y="0"/>
                    <a:pt x="3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6"/>
            <p:cNvSpPr/>
            <p:nvPr/>
          </p:nvSpPr>
          <p:spPr>
            <a:xfrm>
              <a:off x="3284775" y="4693000"/>
              <a:ext cx="103975" cy="149875"/>
            </a:xfrm>
            <a:custGeom>
              <a:avLst/>
              <a:gdLst/>
              <a:ahLst/>
              <a:cxnLst/>
              <a:rect l="l" t="t" r="r" b="b"/>
              <a:pathLst>
                <a:path w="4159" h="5995" extrusionOk="0">
                  <a:moveTo>
                    <a:pt x="1128" y="0"/>
                  </a:moveTo>
                  <a:cubicBezTo>
                    <a:pt x="747" y="196"/>
                    <a:pt x="341" y="416"/>
                    <a:pt x="0" y="610"/>
                  </a:cubicBezTo>
                  <a:cubicBezTo>
                    <a:pt x="801" y="2484"/>
                    <a:pt x="1740" y="4298"/>
                    <a:pt x="2863" y="5994"/>
                  </a:cubicBezTo>
                  <a:cubicBezTo>
                    <a:pt x="3270" y="5799"/>
                    <a:pt x="3752" y="5547"/>
                    <a:pt x="4159" y="5327"/>
                  </a:cubicBezTo>
                  <a:cubicBezTo>
                    <a:pt x="3217" y="3516"/>
                    <a:pt x="2013" y="1843"/>
                    <a:pt x="1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3332650" y="4800025"/>
              <a:ext cx="78800" cy="72525"/>
            </a:xfrm>
            <a:custGeom>
              <a:avLst/>
              <a:gdLst/>
              <a:ahLst/>
              <a:cxnLst/>
              <a:rect l="l" t="t" r="r" b="b"/>
              <a:pathLst>
                <a:path w="3152" h="2901" extrusionOk="0">
                  <a:moveTo>
                    <a:pt x="1759" y="1"/>
                  </a:moveTo>
                  <a:cubicBezTo>
                    <a:pt x="1742" y="1"/>
                    <a:pt x="1731" y="3"/>
                    <a:pt x="1726" y="9"/>
                  </a:cubicBezTo>
                  <a:cubicBezTo>
                    <a:pt x="1651" y="83"/>
                    <a:pt x="1537" y="1005"/>
                    <a:pt x="1480" y="1062"/>
                  </a:cubicBezTo>
                  <a:cubicBezTo>
                    <a:pt x="1475" y="1066"/>
                    <a:pt x="1466" y="1068"/>
                    <a:pt x="1452" y="1068"/>
                  </a:cubicBezTo>
                  <a:cubicBezTo>
                    <a:pt x="1301" y="1068"/>
                    <a:pt x="628" y="830"/>
                    <a:pt x="443" y="830"/>
                  </a:cubicBezTo>
                  <a:cubicBezTo>
                    <a:pt x="422" y="830"/>
                    <a:pt x="407" y="833"/>
                    <a:pt x="400" y="840"/>
                  </a:cubicBezTo>
                  <a:cubicBezTo>
                    <a:pt x="327" y="913"/>
                    <a:pt x="0" y="1962"/>
                    <a:pt x="72" y="2035"/>
                  </a:cubicBezTo>
                  <a:cubicBezTo>
                    <a:pt x="218" y="2180"/>
                    <a:pt x="2418" y="2901"/>
                    <a:pt x="2745" y="2901"/>
                  </a:cubicBezTo>
                  <a:cubicBezTo>
                    <a:pt x="2764" y="2901"/>
                    <a:pt x="2777" y="2898"/>
                    <a:pt x="2783" y="2893"/>
                  </a:cubicBezTo>
                  <a:cubicBezTo>
                    <a:pt x="2878" y="2797"/>
                    <a:pt x="3152" y="689"/>
                    <a:pt x="3115" y="547"/>
                  </a:cubicBezTo>
                  <a:cubicBezTo>
                    <a:pt x="3081" y="415"/>
                    <a:pt x="1978" y="1"/>
                    <a:pt x="1759" y="1"/>
                  </a:cubicBezTo>
                  <a:close/>
                </a:path>
              </a:pathLst>
            </a:custGeom>
            <a:solidFill>
              <a:srgbClr val="FFE5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3380250" y="4851525"/>
              <a:ext cx="26225" cy="21025"/>
            </a:xfrm>
            <a:custGeom>
              <a:avLst/>
              <a:gdLst/>
              <a:ahLst/>
              <a:cxnLst/>
              <a:rect l="l" t="t" r="r" b="b"/>
              <a:pathLst>
                <a:path w="1049" h="841" extrusionOk="0">
                  <a:moveTo>
                    <a:pt x="1048" y="1"/>
                  </a:moveTo>
                  <a:lnTo>
                    <a:pt x="1048" y="1"/>
                  </a:lnTo>
                  <a:cubicBezTo>
                    <a:pt x="680" y="173"/>
                    <a:pt x="332" y="391"/>
                    <a:pt x="0" y="638"/>
                  </a:cubicBezTo>
                  <a:cubicBezTo>
                    <a:pt x="396" y="755"/>
                    <a:pt x="729" y="841"/>
                    <a:pt x="841" y="841"/>
                  </a:cubicBezTo>
                  <a:cubicBezTo>
                    <a:pt x="861" y="841"/>
                    <a:pt x="873" y="838"/>
                    <a:pt x="879" y="833"/>
                  </a:cubicBezTo>
                  <a:cubicBezTo>
                    <a:pt x="917" y="794"/>
                    <a:pt x="984" y="431"/>
                    <a:pt x="1048" y="1"/>
                  </a:cubicBezTo>
                  <a:close/>
                </a:path>
              </a:pathLst>
            </a:custGeom>
            <a:solidFill>
              <a:srgbClr val="1E0F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6"/>
            <p:cNvSpPr/>
            <p:nvPr/>
          </p:nvSpPr>
          <p:spPr>
            <a:xfrm>
              <a:off x="3238325" y="4626075"/>
              <a:ext cx="98450" cy="76825"/>
            </a:xfrm>
            <a:custGeom>
              <a:avLst/>
              <a:gdLst/>
              <a:ahLst/>
              <a:cxnLst/>
              <a:rect l="l" t="t" r="r" b="b"/>
              <a:pathLst>
                <a:path w="3938" h="3073" extrusionOk="0">
                  <a:moveTo>
                    <a:pt x="2573" y="1"/>
                  </a:moveTo>
                  <a:cubicBezTo>
                    <a:pt x="2133" y="1"/>
                    <a:pt x="951" y="401"/>
                    <a:pt x="450" y="902"/>
                  </a:cubicBezTo>
                  <a:cubicBezTo>
                    <a:pt x="1" y="1351"/>
                    <a:pt x="327" y="2309"/>
                    <a:pt x="831" y="3046"/>
                  </a:cubicBezTo>
                  <a:cubicBezTo>
                    <a:pt x="843" y="3064"/>
                    <a:pt x="877" y="3073"/>
                    <a:pt x="929" y="3073"/>
                  </a:cubicBezTo>
                  <a:cubicBezTo>
                    <a:pt x="1469" y="3073"/>
                    <a:pt x="3938" y="2171"/>
                    <a:pt x="3809" y="1624"/>
                  </a:cubicBezTo>
                  <a:cubicBezTo>
                    <a:pt x="3669" y="1025"/>
                    <a:pt x="3212" y="77"/>
                    <a:pt x="2638" y="5"/>
                  </a:cubicBezTo>
                  <a:cubicBezTo>
                    <a:pt x="2619" y="2"/>
                    <a:pt x="2597" y="1"/>
                    <a:pt x="25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6"/>
            <p:cNvSpPr/>
            <p:nvPr/>
          </p:nvSpPr>
          <p:spPr>
            <a:xfrm>
              <a:off x="3248075" y="4655825"/>
              <a:ext cx="102400" cy="71300"/>
            </a:xfrm>
            <a:custGeom>
              <a:avLst/>
              <a:gdLst/>
              <a:ahLst/>
              <a:cxnLst/>
              <a:rect l="l" t="t" r="r" b="b"/>
              <a:pathLst>
                <a:path w="4096" h="2852" extrusionOk="0">
                  <a:moveTo>
                    <a:pt x="3283" y="1"/>
                  </a:moveTo>
                  <a:cubicBezTo>
                    <a:pt x="2911" y="1"/>
                    <a:pt x="345" y="1332"/>
                    <a:pt x="190" y="1487"/>
                  </a:cubicBezTo>
                  <a:cubicBezTo>
                    <a:pt x="1" y="1678"/>
                    <a:pt x="508" y="2851"/>
                    <a:pt x="694" y="2851"/>
                  </a:cubicBezTo>
                  <a:cubicBezTo>
                    <a:pt x="879" y="2851"/>
                    <a:pt x="3876" y="1264"/>
                    <a:pt x="3986" y="1154"/>
                  </a:cubicBezTo>
                  <a:cubicBezTo>
                    <a:pt x="4096" y="1044"/>
                    <a:pt x="3654" y="1"/>
                    <a:pt x="32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51" name="Google Shape;5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45101" y="1168738"/>
            <a:ext cx="591500" cy="59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4167" y="1905529"/>
            <a:ext cx="1217500" cy="12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本框 3">
            <a:extLst>
              <a:ext uri="{FF2B5EF4-FFF2-40B4-BE49-F238E27FC236}">
                <a16:creationId xmlns:a16="http://schemas.microsoft.com/office/drawing/2014/main" id="{2AE41D63-B7D2-4BAF-ABDA-B975BBD537FF}"/>
              </a:ext>
            </a:extLst>
          </p:cNvPr>
          <p:cNvSpPr txBox="1"/>
          <p:nvPr/>
        </p:nvSpPr>
        <p:spPr>
          <a:xfrm>
            <a:off x="1869046" y="1908596"/>
            <a:ext cx="7760589" cy="17336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609585"/>
            <a:r>
              <a:rPr lang="en-US" altLang="zh-CN" sz="10666" b="1" dirty="0" err="1">
                <a:ln/>
                <a:solidFill>
                  <a:srgbClr val="00B0F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字魂17号-萌趣果冻体" panose="02000000000000000000" pitchFamily="2" charset="-122"/>
                <a:cs typeface="Arial"/>
                <a:sym typeface="Arial"/>
              </a:rPr>
              <a:t>Danh</a:t>
            </a:r>
            <a:r>
              <a:rPr lang="en-US" altLang="zh-CN" sz="10666" b="1" dirty="0">
                <a:ln/>
                <a:solidFill>
                  <a:srgbClr val="00B0F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字魂17号-萌趣果冻体" panose="02000000000000000000" pitchFamily="2" charset="-122"/>
                <a:cs typeface="Arial"/>
                <a:sym typeface="Arial"/>
              </a:rPr>
              <a:t> </a:t>
            </a:r>
            <a:r>
              <a:rPr lang="en-US" altLang="zh-CN" sz="10666" b="1" dirty="0" err="1">
                <a:ln/>
                <a:solidFill>
                  <a:srgbClr val="00B0F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字魂17号-萌趣果冻体" panose="02000000000000000000" pitchFamily="2" charset="-122"/>
                <a:cs typeface="Arial"/>
                <a:sym typeface="Arial"/>
              </a:rPr>
              <a:t>từ</a:t>
            </a:r>
            <a:endParaRPr lang="zh-CN" altLang="en-US" sz="10666" b="1" dirty="0">
              <a:ln/>
              <a:solidFill>
                <a:srgbClr val="00B0F0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字魂17号-萌趣果冻体" panose="02000000000000000000" pitchFamily="2" charset="-122"/>
              <a:cs typeface="Arial"/>
              <a:sym typeface="Arial"/>
            </a:endParaRPr>
          </a:p>
        </p:txBody>
      </p:sp>
      <p:sp>
        <p:nvSpPr>
          <p:cNvPr id="26" name="文本框 4">
            <a:extLst>
              <a:ext uri="{FF2B5EF4-FFF2-40B4-BE49-F238E27FC236}">
                <a16:creationId xmlns:a16="http://schemas.microsoft.com/office/drawing/2014/main" id="{86198315-24D6-4952-B631-427C353F5364}"/>
              </a:ext>
            </a:extLst>
          </p:cNvPr>
          <p:cNvSpPr txBox="1"/>
          <p:nvPr/>
        </p:nvSpPr>
        <p:spPr>
          <a:xfrm>
            <a:off x="2810480" y="859904"/>
            <a:ext cx="488982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defTabSz="609585"/>
            <a:r>
              <a:rPr lang="en-US" altLang="zh-CN" sz="72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Luyện</a:t>
            </a:r>
            <a:r>
              <a:rPr lang="en-US" altLang="zh-CN" sz="72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 </a:t>
            </a:r>
            <a:r>
              <a:rPr lang="en-US" altLang="zh-CN" sz="72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từ</a:t>
            </a:r>
            <a:r>
              <a:rPr lang="en-US" altLang="zh-CN" sz="72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 </a:t>
            </a:r>
            <a:r>
              <a:rPr lang="en-US" altLang="zh-CN" sz="72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và</a:t>
            </a:r>
            <a:r>
              <a:rPr lang="en-US" altLang="zh-CN" sz="7200" b="1" dirty="0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 </a:t>
            </a:r>
            <a:r>
              <a:rPr lang="en-US" altLang="zh-CN" sz="7200" b="1" dirty="0" err="1">
                <a:ln/>
                <a:gradFill flip="none" rotWithShape="1">
                  <a:gsLst>
                    <a:gs pos="0">
                      <a:srgbClr val="F2EC00">
                        <a:alpha val="94118"/>
                      </a:srgbClr>
                    </a:gs>
                    <a:gs pos="56000">
                      <a:srgbClr val="FFFA00">
                        <a:lumMod val="100000"/>
                      </a:srgbClr>
                    </a:gs>
                    <a:gs pos="100000">
                      <a:srgbClr val="FFFFC5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edding K&amp;T" panose="02040603050506020204" pitchFamily="18" charset="0"/>
                <a:ea typeface="包图小白体" panose="02010601030101010101" pitchFamily="2" charset="-122"/>
                <a:cs typeface="Arial"/>
                <a:sym typeface="Arial"/>
              </a:rPr>
              <a:t>câu</a:t>
            </a:r>
            <a:endParaRPr lang="zh-CN" altLang="en-US" sz="7200" b="1" dirty="0">
              <a:ln/>
              <a:gradFill flip="none" rotWithShape="1">
                <a:gsLst>
                  <a:gs pos="0">
                    <a:srgbClr val="F2EC00">
                      <a:alpha val="94118"/>
                    </a:srgbClr>
                  </a:gs>
                  <a:gs pos="56000">
                    <a:srgbClr val="FFFA00">
                      <a:lumMod val="100000"/>
                    </a:srgbClr>
                  </a:gs>
                  <a:gs pos="100000">
                    <a:srgbClr val="FFFFC5"/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glow rad="63500">
                  <a:srgbClr val="F79646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edding K&amp;T" panose="02040603050506020204" pitchFamily="18" charset="0"/>
              <a:ea typeface="包图小白体" panose="02010601030101010101" pitchFamily="2" charset="-122"/>
              <a:cs typeface="Arial"/>
              <a:sym typeface="Arial"/>
            </a:endParaRPr>
          </a:p>
        </p:txBody>
      </p:sp>
      <p:pic>
        <p:nvPicPr>
          <p:cNvPr id="1026" name="Picture 2" descr="HÃ¬nh áº£nh ChÄm SÃ³c Tráº» Em PNG , Clipart Tráº» Em, NgÃ y Tráº» Em Tháº¿ Giá»i, ChÄm  SÃ³c Tráº» Em PNG Khuyáº¿t Táº­t PNG miá»n phÃ­ táº£i táº­p tin PSDComment vÃ 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219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557" y="2481656"/>
            <a:ext cx="4829444" cy="482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8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圆角 1">
            <a:extLst>
              <a:ext uri="{FF2B5EF4-FFF2-40B4-BE49-F238E27FC236}">
                <a16:creationId xmlns:a16="http://schemas.microsoft.com/office/drawing/2014/main" id="{0CF13368-366D-4B62-B0D8-C3A455DC1C67}"/>
              </a:ext>
            </a:extLst>
          </p:cNvPr>
          <p:cNvSpPr/>
          <p:nvPr/>
        </p:nvSpPr>
        <p:spPr>
          <a:xfrm>
            <a:off x="3279310" y="4240330"/>
            <a:ext cx="5754685" cy="2471143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4BACC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348AA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Danh từ là những từ chỉ </a:t>
            </a:r>
            <a:r>
              <a:rPr kumimoji="0" lang="en-US" altLang="en-US" sz="3600" b="1" i="0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vật</a:t>
            </a:r>
            <a:r>
              <a:rPr kumimoji="0" lang="en-US" altLang="en-US" sz="3600" b="1" i="0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348AA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(người, vật, hiện tượng, khái niệm hoặc đơn vị).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58CE2D6-0686-4960-98EA-6638EC15AA17}"/>
              </a:ext>
            </a:extLst>
          </p:cNvPr>
          <p:cNvGrpSpPr/>
          <p:nvPr/>
        </p:nvGrpSpPr>
        <p:grpSpPr>
          <a:xfrm>
            <a:off x="514147" y="882257"/>
            <a:ext cx="2567574" cy="1570715"/>
            <a:chOff x="2210843" y="803100"/>
            <a:chExt cx="2567574" cy="2376046"/>
          </a:xfrm>
        </p:grpSpPr>
        <p:pic>
          <p:nvPicPr>
            <p:cNvPr id="32" name="PA_库_图片 961">
              <a:extLst>
                <a:ext uri="{FF2B5EF4-FFF2-40B4-BE49-F238E27FC236}">
                  <a16:creationId xmlns:a16="http://schemas.microsoft.com/office/drawing/2014/main" id="{082E7030-29F9-468F-9C00-BA188210D5C1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0843" y="803100"/>
              <a:ext cx="2567574" cy="2376046"/>
            </a:xfrm>
            <a:prstGeom prst="rect">
              <a:avLst/>
            </a:prstGeom>
          </p:spPr>
        </p:pic>
        <p:sp>
          <p:nvSpPr>
            <p:cNvPr id="33" name="文本框 6">
              <a:extLst>
                <a:ext uri="{FF2B5EF4-FFF2-40B4-BE49-F238E27FC236}">
                  <a16:creationId xmlns:a16="http://schemas.microsoft.com/office/drawing/2014/main" id="{42D99FB0-A04B-4DF1-9C6F-DD87F38BAAC2}"/>
                </a:ext>
              </a:extLst>
            </p:cNvPr>
            <p:cNvSpPr txBox="1"/>
            <p:nvPr/>
          </p:nvSpPr>
          <p:spPr>
            <a:xfrm>
              <a:off x="2679132" y="1313984"/>
              <a:ext cx="1661334" cy="977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en-US" altLang="zh-CN" sz="3600" b="1">
                  <a:solidFill>
                    <a:srgbClr val="C0504D">
                      <a:lumMod val="75000"/>
                    </a:srgbClr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Người</a:t>
              </a:r>
              <a:endParaRPr lang="zh-CN" altLang="en-US" sz="36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10B436-2A85-47F9-9666-284E91715CE9}"/>
              </a:ext>
            </a:extLst>
          </p:cNvPr>
          <p:cNvGrpSpPr/>
          <p:nvPr/>
        </p:nvGrpSpPr>
        <p:grpSpPr>
          <a:xfrm>
            <a:off x="9414025" y="698447"/>
            <a:ext cx="2613168" cy="2130881"/>
            <a:chOff x="8359220" y="177326"/>
            <a:chExt cx="2613168" cy="2418239"/>
          </a:xfrm>
        </p:grpSpPr>
        <p:pic>
          <p:nvPicPr>
            <p:cNvPr id="35" name="PA_库_图片 961">
              <a:extLst>
                <a:ext uri="{FF2B5EF4-FFF2-40B4-BE49-F238E27FC236}">
                  <a16:creationId xmlns:a16="http://schemas.microsoft.com/office/drawing/2014/main" id="{FFF94531-6588-4581-85C0-F4BAB703937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220" y="177326"/>
              <a:ext cx="2613168" cy="2418239"/>
            </a:xfrm>
            <a:prstGeom prst="rect">
              <a:avLst/>
            </a:prstGeom>
          </p:spPr>
        </p:pic>
        <p:sp>
          <p:nvSpPr>
            <p:cNvPr id="36" name="文本框 12">
              <a:extLst>
                <a:ext uri="{FF2B5EF4-FFF2-40B4-BE49-F238E27FC236}">
                  <a16:creationId xmlns:a16="http://schemas.microsoft.com/office/drawing/2014/main" id="{2B85DF48-AFD1-49DC-AC0C-743BE56B783F}"/>
                </a:ext>
              </a:extLst>
            </p:cNvPr>
            <p:cNvSpPr txBox="1"/>
            <p:nvPr/>
          </p:nvSpPr>
          <p:spPr>
            <a:xfrm>
              <a:off x="8729461" y="712636"/>
              <a:ext cx="1885316" cy="1362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altLang="zh-CN" sz="3600" b="1">
                  <a:solidFill>
                    <a:srgbClr val="C0504D">
                      <a:lumMod val="75000"/>
                    </a:srgbClr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Hiện tượng</a:t>
              </a:r>
              <a:endParaRPr lang="zh-CN" altLang="en-US" sz="36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E4B89D-D1BC-497E-89C6-47209307E851}"/>
              </a:ext>
            </a:extLst>
          </p:cNvPr>
          <p:cNvGrpSpPr/>
          <p:nvPr/>
        </p:nvGrpSpPr>
        <p:grpSpPr>
          <a:xfrm>
            <a:off x="4974770" y="374148"/>
            <a:ext cx="3526973" cy="2831759"/>
            <a:chOff x="5063311" y="2567808"/>
            <a:chExt cx="2728721" cy="2534425"/>
          </a:xfrm>
        </p:grpSpPr>
        <p:pic>
          <p:nvPicPr>
            <p:cNvPr id="38" name="图片 5">
              <a:extLst>
                <a:ext uri="{FF2B5EF4-FFF2-40B4-BE49-F238E27FC236}">
                  <a16:creationId xmlns:a16="http://schemas.microsoft.com/office/drawing/2014/main" id="{536CD14F-56B4-4BC1-8A2A-E5C110FD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3664">
              <a:off x="5063311" y="3180638"/>
              <a:ext cx="2186684" cy="19215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39" name="图片 10">
              <a:extLst>
                <a:ext uri="{FF2B5EF4-FFF2-40B4-BE49-F238E27FC236}">
                  <a16:creationId xmlns:a16="http://schemas.microsoft.com/office/drawing/2014/main" id="{D73F7C86-60FD-4522-BB56-95121B415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783" y="2567808"/>
              <a:ext cx="927249" cy="927249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322D33A-732B-4BB0-97E3-8A209EB68373}"/>
              </a:ext>
            </a:extLst>
          </p:cNvPr>
          <p:cNvGrpSpPr/>
          <p:nvPr/>
        </p:nvGrpSpPr>
        <p:grpSpPr>
          <a:xfrm>
            <a:off x="-79491" y="2028105"/>
            <a:ext cx="2990942" cy="3002443"/>
            <a:chOff x="1265015" y="2773883"/>
            <a:chExt cx="2593701" cy="2599630"/>
          </a:xfrm>
        </p:grpSpPr>
        <p:pic>
          <p:nvPicPr>
            <p:cNvPr id="41" name="图片 7">
              <a:extLst>
                <a:ext uri="{FF2B5EF4-FFF2-40B4-BE49-F238E27FC236}">
                  <a16:creationId xmlns:a16="http://schemas.microsoft.com/office/drawing/2014/main" id="{62FDE0FB-FD4B-4403-A52C-EC2090E03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49083" y="3163880"/>
              <a:ext cx="2209633" cy="220963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42" name="图片 12">
              <a:extLst>
                <a:ext uri="{FF2B5EF4-FFF2-40B4-BE49-F238E27FC236}">
                  <a16:creationId xmlns:a16="http://schemas.microsoft.com/office/drawing/2014/main" id="{80DCCD0B-69C6-4435-9738-8D3CCAD67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65015" y="2773883"/>
              <a:ext cx="927249" cy="927249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20FC5A2-F14D-4C81-BEDF-EEA9DD5BB448}"/>
              </a:ext>
            </a:extLst>
          </p:cNvPr>
          <p:cNvGrpSpPr/>
          <p:nvPr/>
        </p:nvGrpSpPr>
        <p:grpSpPr>
          <a:xfrm rot="168127">
            <a:off x="9032817" y="2297943"/>
            <a:ext cx="2879515" cy="2587925"/>
            <a:chOff x="8977368" y="2339125"/>
            <a:chExt cx="3008267" cy="2587925"/>
          </a:xfrm>
        </p:grpSpPr>
        <p:pic>
          <p:nvPicPr>
            <p:cNvPr id="44" name="图片 8">
              <a:extLst>
                <a:ext uri="{FF2B5EF4-FFF2-40B4-BE49-F238E27FC236}">
                  <a16:creationId xmlns:a16="http://schemas.microsoft.com/office/drawing/2014/main" id="{A19F288A-CDE0-4B07-955A-1DE44F08B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5700">
              <a:off x="9089909" y="2945971"/>
              <a:ext cx="2895726" cy="19810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45" name="图片 11">
              <a:extLst>
                <a:ext uri="{FF2B5EF4-FFF2-40B4-BE49-F238E27FC236}">
                  <a16:creationId xmlns:a16="http://schemas.microsoft.com/office/drawing/2014/main" id="{88E2DB81-DB90-40C4-A390-D8AA15BCA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7368" y="2339125"/>
              <a:ext cx="927249" cy="927249"/>
            </a:xfrm>
            <a:prstGeom prst="rect">
              <a:avLst/>
            </a:prstGeom>
          </p:spPr>
        </p:pic>
      </p:grpSp>
      <p:sp>
        <p:nvSpPr>
          <p:cNvPr id="46" name="矩形: 圆角 1">
            <a:extLst>
              <a:ext uri="{FF2B5EF4-FFF2-40B4-BE49-F238E27FC236}">
                <a16:creationId xmlns:a16="http://schemas.microsoft.com/office/drawing/2014/main" id="{D25C45D3-4D5C-4F05-8167-769903634B3A}"/>
              </a:ext>
            </a:extLst>
          </p:cNvPr>
          <p:cNvSpPr/>
          <p:nvPr/>
        </p:nvSpPr>
        <p:spPr>
          <a:xfrm>
            <a:off x="3233974" y="4509997"/>
            <a:ext cx="5754685" cy="1900316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4BACC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348AA2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Danh từ là gì?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4FCDF1D-F299-4153-B0EC-04BDB2CB1F37}"/>
              </a:ext>
            </a:extLst>
          </p:cNvPr>
          <p:cNvGrpSpPr/>
          <p:nvPr/>
        </p:nvGrpSpPr>
        <p:grpSpPr>
          <a:xfrm>
            <a:off x="4941289" y="47449"/>
            <a:ext cx="2613168" cy="1420281"/>
            <a:chOff x="4978469" y="191762"/>
            <a:chExt cx="2613168" cy="2418239"/>
          </a:xfrm>
        </p:grpSpPr>
        <p:pic>
          <p:nvPicPr>
            <p:cNvPr id="48" name="PA_库_图片 961">
              <a:extLst>
                <a:ext uri="{FF2B5EF4-FFF2-40B4-BE49-F238E27FC236}">
                  <a16:creationId xmlns:a16="http://schemas.microsoft.com/office/drawing/2014/main" id="{642F50CA-BD4E-4DC9-A063-85DFB543A1E7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469" y="191762"/>
              <a:ext cx="2613168" cy="2418239"/>
            </a:xfrm>
            <a:prstGeom prst="rect">
              <a:avLst/>
            </a:prstGeom>
          </p:spPr>
        </p:pic>
        <p:sp>
          <p:nvSpPr>
            <p:cNvPr id="49" name="文本框 9">
              <a:extLst>
                <a:ext uri="{FF2B5EF4-FFF2-40B4-BE49-F238E27FC236}">
                  <a16:creationId xmlns:a16="http://schemas.microsoft.com/office/drawing/2014/main" id="{17B15DD7-3351-4E62-8320-45D43F9BFB4B}"/>
                </a:ext>
              </a:extLst>
            </p:cNvPr>
            <p:cNvSpPr txBox="1"/>
            <p:nvPr/>
          </p:nvSpPr>
          <p:spPr>
            <a:xfrm>
              <a:off x="5774645" y="748017"/>
              <a:ext cx="1390759" cy="1100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rgbClr val="8D7545"/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defRPr>
              </a:lvl1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>
                  <a:ln>
                    <a:noFill/>
                  </a:ln>
                  <a:solidFill>
                    <a:srgbClr val="C0504D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Vật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Arrow: Right 32">
            <a:extLst>
              <a:ext uri="{FF2B5EF4-FFF2-40B4-BE49-F238E27FC236}">
                <a16:creationId xmlns:a16="http://schemas.microsoft.com/office/drawing/2014/main" id="{5D33071B-4C56-4D44-82B7-E8F0F87AA501}"/>
              </a:ext>
            </a:extLst>
          </p:cNvPr>
          <p:cNvSpPr/>
          <p:nvPr/>
        </p:nvSpPr>
        <p:spPr>
          <a:xfrm rot="3050383">
            <a:off x="2863875" y="2618716"/>
            <a:ext cx="1726180" cy="456465"/>
          </a:xfrm>
          <a:prstGeom prst="rightArrow">
            <a:avLst>
              <a:gd name="adj1" fmla="val 50000"/>
              <a:gd name="adj2" fmla="val 123583"/>
            </a:avLst>
          </a:prstGeom>
          <a:solidFill>
            <a:srgbClr val="4BACC6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Arrow: Right 33">
            <a:extLst>
              <a:ext uri="{FF2B5EF4-FFF2-40B4-BE49-F238E27FC236}">
                <a16:creationId xmlns:a16="http://schemas.microsoft.com/office/drawing/2014/main" id="{ABFB06C2-614A-40FE-BC81-1AC2671A00CB}"/>
              </a:ext>
            </a:extLst>
          </p:cNvPr>
          <p:cNvSpPr/>
          <p:nvPr/>
        </p:nvSpPr>
        <p:spPr>
          <a:xfrm rot="5400000">
            <a:off x="5807477" y="3585306"/>
            <a:ext cx="880789" cy="429261"/>
          </a:xfrm>
          <a:prstGeom prst="rightArrow">
            <a:avLst>
              <a:gd name="adj1" fmla="val 50000"/>
              <a:gd name="adj2" fmla="val 60185"/>
            </a:avLst>
          </a:prstGeom>
          <a:solidFill>
            <a:srgbClr val="4BACC6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Arrow: Right 34">
            <a:extLst>
              <a:ext uri="{FF2B5EF4-FFF2-40B4-BE49-F238E27FC236}">
                <a16:creationId xmlns:a16="http://schemas.microsoft.com/office/drawing/2014/main" id="{DA13BAE0-6DE3-4688-A903-97B92FFB78E4}"/>
              </a:ext>
            </a:extLst>
          </p:cNvPr>
          <p:cNvSpPr/>
          <p:nvPr/>
        </p:nvSpPr>
        <p:spPr>
          <a:xfrm rot="7428539">
            <a:off x="7836572" y="2953873"/>
            <a:ext cx="1726180" cy="456465"/>
          </a:xfrm>
          <a:prstGeom prst="rightArrow">
            <a:avLst>
              <a:gd name="adj1" fmla="val 50000"/>
              <a:gd name="adj2" fmla="val 123583"/>
            </a:avLst>
          </a:prstGeom>
          <a:solidFill>
            <a:srgbClr val="4BACC6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15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6" grpId="0" animBg="1"/>
      <p:bldP spid="46" grpId="1" animBg="1"/>
      <p:bldP spid="5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3529963" y="619039"/>
            <a:ext cx="5130483" cy="5565096"/>
            <a:chOff x="2668900" y="541316"/>
            <a:chExt cx="3847862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2668900" y="541316"/>
              <a:ext cx="3847862" cy="4060869"/>
              <a:chOff x="2668900" y="442016"/>
              <a:chExt cx="3847862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2668900" y="785225"/>
                <a:ext cx="3847862" cy="3717660"/>
                <a:chOff x="748375" y="882689"/>
                <a:chExt cx="2867687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748375" y="882689"/>
                  <a:ext cx="2867687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53678" y="4063615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61654" y="26870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3538343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688993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5224" y="914863"/>
            <a:ext cx="5779509" cy="52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2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1183511" y="194750"/>
            <a:ext cx="9977377" cy="2777051"/>
            <a:chOff x="1006064" y="1522807"/>
            <a:chExt cx="9977377" cy="4656929"/>
          </a:xfrm>
        </p:grpSpPr>
        <p:sp>
          <p:nvSpPr>
            <p:cNvPr id="14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>
              <a:glow rad="63500">
                <a:srgbClr val="F79646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endParaRPr>
            </a:p>
          </p:txBody>
        </p:sp>
        <p:sp>
          <p:nvSpPr>
            <p:cNvPr id="15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 cap="flat" cmpd="sng" algn="ctr">
              <a:solidFill>
                <a:schemeClr val="bg1">
                  <a:lumMod val="50000"/>
                </a:schemeClr>
              </a:solidFill>
              <a:prstDash val="lg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endParaRPr>
            </a:p>
          </p:txBody>
        </p:sp>
      </p:grpSp>
      <p:graphicFrame>
        <p:nvGraphicFramePr>
          <p:cNvPr id="16" name="Group 31">
            <a:extLst>
              <a:ext uri="{FF2B5EF4-FFF2-40B4-BE49-F238E27FC236}">
                <a16:creationId xmlns:a16="http://schemas.microsoft.com/office/drawing/2014/main" id="{65EFAE38-230B-4F14-8AA6-1B1CB7F13B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860064"/>
              </p:ext>
            </p:extLst>
          </p:nvPr>
        </p:nvGraphicFramePr>
        <p:xfrm>
          <a:off x="468635" y="3298302"/>
          <a:ext cx="11357822" cy="323425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BACC6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4BACC6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4BACC6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0000" endA="300" endPos="38500" dist="50800" dir="5400000" sy="-100000" algn="bl" rotWithShape="0"/>
                </a:effectLst>
              </a:tblPr>
              <a:tblGrid>
                <a:gridCol w="3678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9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9530">
                  <a:extLst>
                    <a:ext uri="{9D8B030D-6E8A-4147-A177-3AD203B41FA5}">
                      <a16:colId xmlns:a16="http://schemas.microsoft.com/office/drawing/2014/main" val="2632306417"/>
                    </a:ext>
                  </a:extLst>
                </a:gridCol>
              </a:tblGrid>
              <a:tr h="101522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            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  <a:alpha val="99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AE4E0C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AE4E0C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AE4E0C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AE4E0C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AE4E0C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AE4E0C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  <a:alpha val="99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903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Box 32">
            <a:extLst>
              <a:ext uri="{FF2B5EF4-FFF2-40B4-BE49-F238E27FC236}">
                <a16:creationId xmlns:a16="http://schemas.microsoft.com/office/drawing/2014/main" id="{CCC16F87-72B7-4E1D-B590-0DF1DFDCE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006" y="413657"/>
            <a:ext cx="958930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algn="just" defTabSz="457200">
              <a:lnSpc>
                <a:spcPct val="150000"/>
              </a:lnSpc>
            </a:pP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 </a:t>
            </a:r>
            <a:r>
              <a:rPr lang="en-US" altLang="en-US" sz="3200" b="1" dirty="0" err="1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3200" b="1" dirty="0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altLang="en-US" sz="3200" b="1" dirty="0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altLang="en-US" sz="3200" b="1" dirty="0">
                <a:solidFill>
                  <a:srgbClr val="4BACC6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phù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</a:p>
          <a:p>
            <a:pPr algn="just" defTabSz="457200"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cờ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lũ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lụt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bão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dirty="0" err="1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ghế</a:t>
            </a:r>
            <a:r>
              <a:rPr lang="en-US" altLang="en-US" sz="3200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8" name="云形 6">
            <a:extLst>
              <a:ext uri="{FF2B5EF4-FFF2-40B4-BE49-F238E27FC236}">
                <a16:creationId xmlns:a16="http://schemas.microsoft.com/office/drawing/2014/main" id="{87F83088-E8B1-4E05-BBDE-020837CD218F}"/>
              </a:ext>
            </a:extLst>
          </p:cNvPr>
          <p:cNvSpPr/>
          <p:nvPr/>
        </p:nvSpPr>
        <p:spPr>
          <a:xfrm>
            <a:off x="-146736" y="349198"/>
            <a:ext cx="983970" cy="536131"/>
          </a:xfrm>
          <a:prstGeom prst="cloud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19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1245096" y="2227019"/>
            <a:ext cx="1816824" cy="989924"/>
          </a:xfrm>
          <a:prstGeom prst="cloud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30622" y="4467492"/>
            <a:ext cx="2591351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giáo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34743" y="4205990"/>
            <a:ext cx="2591351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sách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chim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lá cờ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ghế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32612" y="4467491"/>
            <a:ext cx="2591351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gió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lũ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lụt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bão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3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2857" y="0"/>
            <a:ext cx="8077200" cy="1923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C5"/>
                    </a:gs>
                    <a:gs pos="27000">
                      <a:srgbClr val="FFFF00"/>
                    </a:gs>
                    <a:gs pos="60000">
                      <a:srgbClr val="FFC000"/>
                    </a:gs>
                  </a:gsLst>
                  <a:lin ang="16200000" scaled="1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FFFC5"/>
                    </a:gs>
                    <a:gs pos="27000">
                      <a:srgbClr val="FFFF00"/>
                    </a:gs>
                    <a:gs pos="60000">
                      <a:srgbClr val="FFC000"/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ONG </a:t>
            </a: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FFFC5"/>
                    </a:gs>
                    <a:gs pos="27000">
                      <a:srgbClr val="FFFF00"/>
                    </a:gs>
                    <a:gs pos="60000">
                      <a:srgbClr val="FFC000"/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VỀ TỔ</a:t>
            </a:r>
            <a:endParaRPr kumimoji="0" lang="en-US" sz="9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gradFill flip="none" rotWithShape="1">
                <a:gsLst>
                  <a:gs pos="0">
                    <a:srgbClr val="FFFFC5"/>
                  </a:gs>
                  <a:gs pos="27000">
                    <a:srgbClr val="FFFF00"/>
                  </a:gs>
                  <a:gs pos="60000">
                    <a:srgbClr val="FFC000"/>
                  </a:gs>
                </a:gsLst>
                <a:lin ang="16200000" scaled="1"/>
                <a:tileRect/>
              </a:gra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" name="Picture 4" descr="560ec1f238fa36f16d98f82a4df1b69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677647" y="3799605"/>
            <a:ext cx="2458913" cy="2911691"/>
          </a:xfrm>
          <a:prstGeom prst="rect">
            <a:avLst/>
          </a:prstGeom>
        </p:spPr>
      </p:pic>
      <p:pic>
        <p:nvPicPr>
          <p:cNvPr id="6" name="Picture 5" descr="07bd8c3cac6524c1da824b5c116ad8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8436429" y="1761530"/>
            <a:ext cx="3124200" cy="2438400"/>
          </a:xfrm>
          <a:prstGeom prst="rect">
            <a:avLst/>
          </a:prstGeom>
        </p:spPr>
      </p:pic>
      <p:sp>
        <p:nvSpPr>
          <p:cNvPr id="8" name="Cloud 7">
            <a:hlinkClick r:id="" action="ppaction://noaction"/>
          </p:cNvPr>
          <p:cNvSpPr/>
          <p:nvPr/>
        </p:nvSpPr>
        <p:spPr>
          <a:xfrm>
            <a:off x="5132614" y="3352800"/>
            <a:ext cx="2590800" cy="2209800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955862" y="4773175"/>
            <a:ext cx="356922" cy="3230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487577" y="4553716"/>
            <a:ext cx="508908" cy="381001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hlinkClick r:id="" action="ppaction://noaction"/>
          </p:cNvPr>
          <p:cNvSpPr/>
          <p:nvPr/>
        </p:nvSpPr>
        <p:spPr>
          <a:xfrm>
            <a:off x="5476977" y="3886200"/>
            <a:ext cx="19271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PLAY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84027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95914" y="1143000"/>
            <a:ext cx="1585686" cy="1585686"/>
          </a:xfrm>
          <a:prstGeom prst="rect">
            <a:avLst/>
          </a:prstGeom>
        </p:spPr>
      </p:pic>
      <p:pic>
        <p:nvPicPr>
          <p:cNvPr id="8" name="Picture 7" descr="5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35588" y="5138057"/>
            <a:ext cx="1207460" cy="1319783"/>
          </a:xfrm>
          <a:prstGeom prst="rect">
            <a:avLst/>
          </a:prstGeom>
        </p:spPr>
      </p:pic>
      <p:pic>
        <p:nvPicPr>
          <p:cNvPr id="10" name="Picture 9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15535" y="3962399"/>
            <a:ext cx="1404258" cy="1426906"/>
          </a:xfrm>
          <a:prstGeom prst="rect">
            <a:avLst/>
          </a:prstGeom>
        </p:spPr>
      </p:pic>
      <p:pic>
        <p:nvPicPr>
          <p:cNvPr id="12" name="Picture 11" descr="5144e915ff17705e2be92c41dfee855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6681">
            <a:off x="8462457" y="64666"/>
            <a:ext cx="1831234" cy="183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613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C -0.00716 0.06782 -0.0142 0.13588 0.00456 0.16551 C 0.02331 0.19514 0.07696 0.19653 0.11198 0.17778 C 0.14701 0.15903 0.18646 0.07222 0.21511 0.05231 C 0.24376 0.03241 0.26355 0.04537 0.28334 0.05856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9" y="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98 0.02453 C -0.1444 0.00069 -0.10482 -0.02292 -0.04323 -0.01111 C 0.01862 0.00046 0.09466 0.07754 0.18724 0.09444 C 0.27917 0.11111 0.42761 0.11342 0.50977 0.08912 C 0.59206 0.06551 0.66354 -0.0044 0.67995 -0.04885 C 0.69623 -0.09306 0.65143 -0.13496 0.60664 -0.17639 " pathEditMode="relative" rAng="0" ptsTypes="AAAA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59" y="-592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5 0.01875 C 0.04791 0.01018 0.06888 0.00185 0.09049 -0.01551 C 0.11198 -0.03287 0.13919 -0.07361 0.15573 -0.08611 C 0.17226 -0.09861 0.1806 -0.09444 0.18906 -0.09028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9" y="-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34 0.05856 C 0.27396 0.08843 0.26472 0.11852 0.30105 0.14861 C 0.33751 0.17894 0.41928 0.2088 0.50157 0.23889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82" y="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06 -0.09028 C 0.25208 -0.05949 0.31523 -0.0287 0.34205 -0.03565 C 0.36875 -0.04259 0.35924 -0.08773 0.34961 -0.13264 " pathEditMode="relative" rAng="0" ptsTypes="A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6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005 -0.17639 C 0.7013 -0.20278 0.73294 -0.22917 0.73294 -0.25301 C 0.73294 -0.27685 0.7013 -0.29792 0.67005 -0.31944 " pathEditMode="relative" rAng="0" ptsTypes="AAA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" y="-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400" y="-304800"/>
            <a:ext cx="9372600" cy="406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0" y="1217715"/>
            <a:ext cx="632460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 nào sau đây là danh từ?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605" y="3276600"/>
            <a:ext cx="3513222" cy="5754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05205" y="32004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605" y="4201884"/>
            <a:ext cx="3513222" cy="57544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605" y="5105400"/>
            <a:ext cx="3437022" cy="57544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605" y="6019800"/>
            <a:ext cx="3513222" cy="57544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505205" y="5029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505205" y="4125684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505205" y="59436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1405" y="32766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1405" y="6019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1405" y="5105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1405" y="420188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95805" y="330142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 Covid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6682" y="4201884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 vẻ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46712" y="5083629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 nhảy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5805" y="6019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 hậu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12754" y="402044"/>
            <a:ext cx="1878251" cy="1908544"/>
          </a:xfrm>
          <a:prstGeom prst="rect">
            <a:avLst/>
          </a:prstGeom>
        </p:spPr>
      </p:pic>
      <p:pic>
        <p:nvPicPr>
          <p:cNvPr id="27" name="Picture 26" descr="fd2eb0da63d7a14861647a759c721ae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79331" y="4793654"/>
            <a:ext cx="2129248" cy="1774372"/>
          </a:xfrm>
          <a:prstGeom prst="rect">
            <a:avLst/>
          </a:prstGeom>
        </p:spPr>
      </p:pic>
      <p:pic>
        <p:nvPicPr>
          <p:cNvPr id="23" name="Picture 14" descr="kim phut">
            <a:extLst>
              <a:ext uri="{FF2B5EF4-FFF2-40B4-BE49-F238E27FC236}">
                <a16:creationId xmlns:a16="http://schemas.microsoft.com/office/drawing/2014/main" id="{E4705F39-A780-4572-BFDD-F55CD0EEB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0822" y="484915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dongho1">
            <a:extLst>
              <a:ext uri="{FF2B5EF4-FFF2-40B4-BE49-F238E27FC236}">
                <a16:creationId xmlns:a16="http://schemas.microsoft.com/office/drawing/2014/main" id="{146FF905-80B6-428F-B87D-9E9009B8C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0536" y="4402520"/>
            <a:ext cx="1752600" cy="1768573"/>
          </a:xfrm>
          <a:prstGeom prst="rect">
            <a:avLst/>
          </a:prstGeom>
          <a:noFill/>
        </p:spPr>
      </p:pic>
      <p:sp>
        <p:nvSpPr>
          <p:cNvPr id="28" name="Cloud 27">
            <a:extLst>
              <a:ext uri="{FF2B5EF4-FFF2-40B4-BE49-F238E27FC236}">
                <a16:creationId xmlns:a16="http://schemas.microsoft.com/office/drawing/2014/main" id="{A07C1906-7F2C-45DE-87CB-1C2A08049A0C}"/>
              </a:ext>
            </a:extLst>
          </p:cNvPr>
          <p:cNvSpPr/>
          <p:nvPr/>
        </p:nvSpPr>
        <p:spPr>
          <a:xfrm>
            <a:off x="1499022" y="3392384"/>
            <a:ext cx="1752600" cy="1075765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9119886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400" y="-304800"/>
            <a:ext cx="9372600" cy="406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3700" y="876101"/>
            <a:ext cx="6324600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 nguyện viên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là danh từ chỉ…. 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0685" y="3276600"/>
            <a:ext cx="3513222" cy="5754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846285" y="59436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0685" y="4245428"/>
            <a:ext cx="3513222" cy="57544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0685" y="5105400"/>
            <a:ext cx="3513222" cy="57544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0685" y="6019800"/>
            <a:ext cx="3513222" cy="57544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846285" y="5029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846285" y="4125684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46285" y="3124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2485" y="6019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22485" y="3200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22485" y="5105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6027" y="423091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36885" y="330580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khái niệm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0685" y="4208567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tượng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6885" y="51054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 vật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36885" y="6019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7" name="Picture 26" descr="fd2eb0da63d7a14861647a759c721ae2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58300" y="5004133"/>
            <a:ext cx="2193471" cy="1827891"/>
          </a:xfrm>
          <a:prstGeom prst="rect">
            <a:avLst/>
          </a:prstGeom>
        </p:spPr>
      </p:pic>
      <p:pic>
        <p:nvPicPr>
          <p:cNvPr id="26" name="Picture 14" descr="kim phut">
            <a:extLst>
              <a:ext uri="{FF2B5EF4-FFF2-40B4-BE49-F238E27FC236}">
                <a16:creationId xmlns:a16="http://schemas.microsoft.com/office/drawing/2014/main" id="{D7FF4D14-A8D9-490F-A979-C65EC6FBD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822" y="484915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dongho1">
            <a:extLst>
              <a:ext uri="{FF2B5EF4-FFF2-40B4-BE49-F238E27FC236}">
                <a16:creationId xmlns:a16="http://schemas.microsoft.com/office/drawing/2014/main" id="{DB68E46A-C2AD-4FC3-97DB-9655E5370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0536" y="4402520"/>
            <a:ext cx="1752600" cy="1768573"/>
          </a:xfrm>
          <a:prstGeom prst="rect">
            <a:avLst/>
          </a:prstGeom>
          <a:noFill/>
        </p:spPr>
      </p:pic>
      <p:sp>
        <p:nvSpPr>
          <p:cNvPr id="29" name="Cloud 28">
            <a:extLst>
              <a:ext uri="{FF2B5EF4-FFF2-40B4-BE49-F238E27FC236}">
                <a16:creationId xmlns:a16="http://schemas.microsoft.com/office/drawing/2014/main" id="{B4E48463-FC4E-4CF0-B324-1E20BD246842}"/>
              </a:ext>
            </a:extLst>
          </p:cNvPr>
          <p:cNvSpPr/>
          <p:nvPr/>
        </p:nvSpPr>
        <p:spPr>
          <a:xfrm>
            <a:off x="1499022" y="3392384"/>
            <a:ext cx="1752600" cy="1075765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9103841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0822" y="484915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95400" y="-304800"/>
            <a:ext cx="9372600" cy="37758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0" y="12954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hạn hán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 danh từ chỉ….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7586" y="3276600"/>
            <a:ext cx="3513222" cy="57544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303186" y="41148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7586" y="4259940"/>
            <a:ext cx="3513222" cy="57544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7586" y="5105400"/>
            <a:ext cx="3513222" cy="57544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7586" y="6019800"/>
            <a:ext cx="3513222" cy="57544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303186" y="50292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303186" y="32004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03186" y="5943600"/>
            <a:ext cx="6858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2044" y="41910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12044" y="6019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79386" y="5105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12044" y="32766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35897" y="3278997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đơn vị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93786" y="4273034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tượng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93786" y="51054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 vật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93786" y="6019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0536" y="4402520"/>
            <a:ext cx="1752600" cy="1768573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499022" y="3392384"/>
            <a:ext cx="1752600" cy="1075765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36615" y="4690240"/>
            <a:ext cx="2194563" cy="1828801"/>
          </a:xfrm>
          <a:prstGeom prst="rect">
            <a:avLst/>
          </a:prstGeom>
        </p:spPr>
      </p:pic>
      <p:pic>
        <p:nvPicPr>
          <p:cNvPr id="2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569C964E-0D1A-485A-8627-526B89222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838542" y="6107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42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8DD4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8DD4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8DD4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10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40"/>
          <p:cNvGrpSpPr/>
          <p:nvPr/>
        </p:nvGrpSpPr>
        <p:grpSpPr>
          <a:xfrm>
            <a:off x="1409211" y="555934"/>
            <a:ext cx="4024645" cy="5276335"/>
            <a:chOff x="1056850" y="416950"/>
            <a:chExt cx="3018484" cy="3957251"/>
          </a:xfrm>
        </p:grpSpPr>
        <p:sp>
          <p:nvSpPr>
            <p:cNvPr id="964" name="Google Shape;964;p40"/>
            <p:cNvSpPr/>
            <p:nvPr/>
          </p:nvSpPr>
          <p:spPr>
            <a:xfrm>
              <a:off x="1056850" y="778206"/>
              <a:ext cx="3018484" cy="3595995"/>
            </a:xfrm>
            <a:custGeom>
              <a:avLst/>
              <a:gdLst/>
              <a:ahLst/>
              <a:cxnLst/>
              <a:rect l="l" t="t" r="r" b="b"/>
              <a:pathLst>
                <a:path w="19527" h="23263" extrusionOk="0">
                  <a:moveTo>
                    <a:pt x="544" y="0"/>
                  </a:moveTo>
                  <a:cubicBezTo>
                    <a:pt x="247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4" y="23263"/>
                  </a:lnTo>
                  <a:cubicBezTo>
                    <a:pt x="19281" y="23263"/>
                    <a:pt x="19522" y="23022"/>
                    <a:pt x="19522" y="22725"/>
                  </a:cubicBezTo>
                  <a:lnTo>
                    <a:pt x="19526" y="542"/>
                  </a:lnTo>
                  <a:cubicBezTo>
                    <a:pt x="19526" y="245"/>
                    <a:pt x="19286" y="4"/>
                    <a:pt x="18989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8800" kern="0" dirty="0" err="1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Chúc</a:t>
              </a:r>
              <a:r>
                <a:rPr lang="en-US" sz="8800" kern="0" dirty="0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8800" kern="0" dirty="0" err="1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các</a:t>
              </a:r>
              <a:r>
                <a:rPr lang="en-US" sz="8800" kern="0" dirty="0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8800" kern="0" dirty="0" err="1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em</a:t>
              </a:r>
              <a:r>
                <a:rPr lang="en-US" sz="8800" kern="0" dirty="0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8800" kern="0" dirty="0" err="1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học</a:t>
              </a:r>
              <a:r>
                <a:rPr lang="en-US" sz="8800" kern="0" dirty="0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8800" kern="0" dirty="0" err="1">
                  <a:solidFill>
                    <a:schemeClr val="accent5">
                      <a:lumMod val="75000"/>
                    </a:schemeClr>
                  </a:solidFill>
                  <a:latin typeface="UTM Flavour" panose="02040603050506020204" pitchFamily="18" charset="0"/>
                  <a:cs typeface="Arial"/>
                  <a:sym typeface="Arial"/>
                </a:rPr>
                <a:t>tốt</a:t>
              </a:r>
              <a:endParaRPr sz="8800" kern="0" dirty="0">
                <a:solidFill>
                  <a:schemeClr val="accent5">
                    <a:lumMod val="75000"/>
                  </a:schemeClr>
                </a:solidFill>
                <a:latin typeface="UTM Flavour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1994846" y="416950"/>
              <a:ext cx="1149302" cy="577511"/>
            </a:xfrm>
            <a:custGeom>
              <a:avLst/>
              <a:gdLst/>
              <a:ahLst/>
              <a:cxnLst/>
              <a:rect l="l" t="t" r="r" b="b"/>
              <a:pathLst>
                <a:path w="7435" h="3736" extrusionOk="0">
                  <a:moveTo>
                    <a:pt x="3812" y="1"/>
                  </a:moveTo>
                  <a:cubicBezTo>
                    <a:pt x="2391" y="1"/>
                    <a:pt x="1000" y="20"/>
                    <a:pt x="613" y="29"/>
                  </a:cubicBezTo>
                  <a:cubicBezTo>
                    <a:pt x="236" y="38"/>
                    <a:pt x="1007" y="607"/>
                    <a:pt x="1040" y="728"/>
                  </a:cubicBezTo>
                  <a:cubicBezTo>
                    <a:pt x="1074" y="851"/>
                    <a:pt x="1" y="1178"/>
                    <a:pt x="38" y="1313"/>
                  </a:cubicBezTo>
                  <a:cubicBezTo>
                    <a:pt x="76" y="1449"/>
                    <a:pt x="916" y="1757"/>
                    <a:pt x="939" y="1838"/>
                  </a:cubicBezTo>
                  <a:cubicBezTo>
                    <a:pt x="960" y="1920"/>
                    <a:pt x="18" y="2312"/>
                    <a:pt x="66" y="2488"/>
                  </a:cubicBezTo>
                  <a:cubicBezTo>
                    <a:pt x="115" y="2665"/>
                    <a:pt x="878" y="2834"/>
                    <a:pt x="900" y="2915"/>
                  </a:cubicBezTo>
                  <a:cubicBezTo>
                    <a:pt x="923" y="2997"/>
                    <a:pt x="172" y="3394"/>
                    <a:pt x="243" y="3652"/>
                  </a:cubicBezTo>
                  <a:cubicBezTo>
                    <a:pt x="259" y="3713"/>
                    <a:pt x="568" y="3736"/>
                    <a:pt x="1041" y="3736"/>
                  </a:cubicBezTo>
                  <a:cubicBezTo>
                    <a:pt x="2391" y="3736"/>
                    <a:pt x="5086" y="3551"/>
                    <a:pt x="6182" y="3551"/>
                  </a:cubicBezTo>
                  <a:cubicBezTo>
                    <a:pt x="6328" y="3551"/>
                    <a:pt x="6446" y="3555"/>
                    <a:pt x="6529" y="3562"/>
                  </a:cubicBezTo>
                  <a:cubicBezTo>
                    <a:pt x="6569" y="3566"/>
                    <a:pt x="6607" y="3568"/>
                    <a:pt x="6641" y="3568"/>
                  </a:cubicBezTo>
                  <a:cubicBezTo>
                    <a:pt x="7363" y="3568"/>
                    <a:pt x="6736" y="2788"/>
                    <a:pt x="6588" y="2788"/>
                  </a:cubicBezTo>
                  <a:cubicBezTo>
                    <a:pt x="6584" y="2788"/>
                    <a:pt x="6581" y="2789"/>
                    <a:pt x="6578" y="2789"/>
                  </a:cubicBezTo>
                  <a:cubicBezTo>
                    <a:pt x="6573" y="2791"/>
                    <a:pt x="6568" y="2792"/>
                    <a:pt x="6565" y="2792"/>
                  </a:cubicBezTo>
                  <a:cubicBezTo>
                    <a:pt x="6486" y="2792"/>
                    <a:pt x="7005" y="2379"/>
                    <a:pt x="7074" y="2256"/>
                  </a:cubicBezTo>
                  <a:cubicBezTo>
                    <a:pt x="7147" y="2127"/>
                    <a:pt x="6619" y="1908"/>
                    <a:pt x="6596" y="1827"/>
                  </a:cubicBezTo>
                  <a:cubicBezTo>
                    <a:pt x="6573" y="1745"/>
                    <a:pt x="7214" y="1341"/>
                    <a:pt x="7180" y="1219"/>
                  </a:cubicBezTo>
                  <a:cubicBezTo>
                    <a:pt x="7147" y="1098"/>
                    <a:pt x="6791" y="816"/>
                    <a:pt x="6769" y="734"/>
                  </a:cubicBezTo>
                  <a:cubicBezTo>
                    <a:pt x="6746" y="653"/>
                    <a:pt x="7435" y="346"/>
                    <a:pt x="7379" y="142"/>
                  </a:cubicBezTo>
                  <a:cubicBezTo>
                    <a:pt x="7348" y="30"/>
                    <a:pt x="5557" y="1"/>
                    <a:pt x="3812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0"/>
            <p:cNvSpPr/>
            <p:nvPr/>
          </p:nvSpPr>
          <p:spPr>
            <a:xfrm>
              <a:off x="2477293" y="488676"/>
              <a:ext cx="294629" cy="54412"/>
            </a:xfrm>
            <a:custGeom>
              <a:avLst/>
              <a:gdLst/>
              <a:ahLst/>
              <a:cxnLst/>
              <a:rect l="l" t="t" r="r" b="b"/>
              <a:pathLst>
                <a:path w="1906" h="352" extrusionOk="0">
                  <a:moveTo>
                    <a:pt x="1251" y="0"/>
                  </a:moveTo>
                  <a:cubicBezTo>
                    <a:pt x="899" y="0"/>
                    <a:pt x="547" y="14"/>
                    <a:pt x="196" y="41"/>
                  </a:cubicBezTo>
                  <a:cubicBezTo>
                    <a:pt x="1" y="56"/>
                    <a:pt x="24" y="352"/>
                    <a:pt x="212" y="352"/>
                  </a:cubicBezTo>
                  <a:cubicBezTo>
                    <a:pt x="217" y="352"/>
                    <a:pt x="222" y="352"/>
                    <a:pt x="227" y="351"/>
                  </a:cubicBezTo>
                  <a:cubicBezTo>
                    <a:pt x="582" y="324"/>
                    <a:pt x="937" y="311"/>
                    <a:pt x="1292" y="311"/>
                  </a:cubicBezTo>
                  <a:cubicBezTo>
                    <a:pt x="1430" y="311"/>
                    <a:pt x="1568" y="313"/>
                    <a:pt x="1706" y="317"/>
                  </a:cubicBezTo>
                  <a:cubicBezTo>
                    <a:pt x="1708" y="317"/>
                    <a:pt x="1710" y="317"/>
                    <a:pt x="1712" y="317"/>
                  </a:cubicBezTo>
                  <a:cubicBezTo>
                    <a:pt x="1905" y="317"/>
                    <a:pt x="1872" y="13"/>
                    <a:pt x="1676" y="7"/>
                  </a:cubicBezTo>
                  <a:cubicBezTo>
                    <a:pt x="1534" y="2"/>
                    <a:pt x="1392" y="0"/>
                    <a:pt x="1251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2799594" y="491149"/>
              <a:ext cx="127992" cy="50239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1" y="29"/>
                    <a:pt x="24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4" y="315"/>
                    <a:pt x="424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5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5" name="Google Shape;985;p40"/>
          <p:cNvGrpSpPr/>
          <p:nvPr/>
        </p:nvGrpSpPr>
        <p:grpSpPr>
          <a:xfrm>
            <a:off x="6191502" y="555934"/>
            <a:ext cx="1040471" cy="1085567"/>
            <a:chOff x="4643626" y="416950"/>
            <a:chExt cx="780353" cy="814175"/>
          </a:xfrm>
        </p:grpSpPr>
        <p:pic>
          <p:nvPicPr>
            <p:cNvPr id="986" name="Google Shape;986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4643626" y="416950"/>
              <a:ext cx="620999" cy="626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Google Shape;987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129421" y="934125"/>
              <a:ext cx="294557" cy="297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88" name="Google Shape;98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32185" y="4090248"/>
            <a:ext cx="2549532" cy="507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9" name="Google Shape;989;p40"/>
          <p:cNvGrpSpPr/>
          <p:nvPr/>
        </p:nvGrpSpPr>
        <p:grpSpPr>
          <a:xfrm>
            <a:off x="7578476" y="1443500"/>
            <a:ext cx="2081789" cy="2405625"/>
            <a:chOff x="5764475" y="2830625"/>
            <a:chExt cx="331925" cy="383550"/>
          </a:xfrm>
        </p:grpSpPr>
        <p:sp>
          <p:nvSpPr>
            <p:cNvPr id="990" name="Google Shape;990;p40"/>
            <p:cNvSpPr/>
            <p:nvPr/>
          </p:nvSpPr>
          <p:spPr>
            <a:xfrm>
              <a:off x="5782475" y="2847375"/>
              <a:ext cx="313925" cy="366800"/>
            </a:xfrm>
            <a:custGeom>
              <a:avLst/>
              <a:gdLst/>
              <a:ahLst/>
              <a:cxnLst/>
              <a:rect l="l" t="t" r="r" b="b"/>
              <a:pathLst>
                <a:path w="12557" h="14672" extrusionOk="0">
                  <a:moveTo>
                    <a:pt x="2954" y="0"/>
                  </a:moveTo>
                  <a:cubicBezTo>
                    <a:pt x="2809" y="0"/>
                    <a:pt x="2713" y="17"/>
                    <a:pt x="2674" y="53"/>
                  </a:cubicBezTo>
                  <a:cubicBezTo>
                    <a:pt x="2217" y="483"/>
                    <a:pt x="24" y="11691"/>
                    <a:pt x="10" y="12134"/>
                  </a:cubicBezTo>
                  <a:cubicBezTo>
                    <a:pt x="1" y="12441"/>
                    <a:pt x="7173" y="14671"/>
                    <a:pt x="8524" y="14671"/>
                  </a:cubicBezTo>
                  <a:cubicBezTo>
                    <a:pt x="8597" y="14671"/>
                    <a:pt x="8653" y="14665"/>
                    <a:pt x="8690" y="14651"/>
                  </a:cubicBezTo>
                  <a:cubicBezTo>
                    <a:pt x="9412" y="14386"/>
                    <a:pt x="12557" y="2673"/>
                    <a:pt x="12217" y="2312"/>
                  </a:cubicBezTo>
                  <a:cubicBezTo>
                    <a:pt x="11906" y="1981"/>
                    <a:pt x="4540" y="0"/>
                    <a:pt x="29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5764475" y="2830625"/>
              <a:ext cx="318925" cy="372150"/>
            </a:xfrm>
            <a:custGeom>
              <a:avLst/>
              <a:gdLst/>
              <a:ahLst/>
              <a:cxnLst/>
              <a:rect l="l" t="t" r="r" b="b"/>
              <a:pathLst>
                <a:path w="12757" h="14886" extrusionOk="0">
                  <a:moveTo>
                    <a:pt x="3371" y="1"/>
                  </a:moveTo>
                  <a:cubicBezTo>
                    <a:pt x="3244" y="1"/>
                    <a:pt x="3160" y="16"/>
                    <a:pt x="3125" y="49"/>
                  </a:cubicBezTo>
                  <a:cubicBezTo>
                    <a:pt x="2664" y="482"/>
                    <a:pt x="1" y="12200"/>
                    <a:pt x="416" y="12642"/>
                  </a:cubicBezTo>
                  <a:cubicBezTo>
                    <a:pt x="831" y="13084"/>
                    <a:pt x="8612" y="14869"/>
                    <a:pt x="9122" y="14885"/>
                  </a:cubicBezTo>
                  <a:cubicBezTo>
                    <a:pt x="9122" y="14885"/>
                    <a:pt x="9122" y="14885"/>
                    <a:pt x="9123" y="14885"/>
                  </a:cubicBezTo>
                  <a:cubicBezTo>
                    <a:pt x="9635" y="14885"/>
                    <a:pt x="12756" y="2950"/>
                    <a:pt x="12312" y="2478"/>
                  </a:cubicBezTo>
                  <a:cubicBezTo>
                    <a:pt x="11903" y="2042"/>
                    <a:pt x="4834" y="1"/>
                    <a:pt x="33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5764475" y="2830625"/>
              <a:ext cx="210475" cy="369050"/>
            </a:xfrm>
            <a:custGeom>
              <a:avLst/>
              <a:gdLst/>
              <a:ahLst/>
              <a:cxnLst/>
              <a:rect l="l" t="t" r="r" b="b"/>
              <a:pathLst>
                <a:path w="8419" h="14762" extrusionOk="0">
                  <a:moveTo>
                    <a:pt x="3372" y="0"/>
                  </a:moveTo>
                  <a:cubicBezTo>
                    <a:pt x="3245" y="0"/>
                    <a:pt x="3160" y="16"/>
                    <a:pt x="3125" y="49"/>
                  </a:cubicBezTo>
                  <a:cubicBezTo>
                    <a:pt x="2664" y="482"/>
                    <a:pt x="1" y="12200"/>
                    <a:pt x="416" y="12642"/>
                  </a:cubicBezTo>
                  <a:cubicBezTo>
                    <a:pt x="767" y="13016"/>
                    <a:pt x="6384" y="14349"/>
                    <a:pt x="8419" y="14762"/>
                  </a:cubicBezTo>
                  <a:cubicBezTo>
                    <a:pt x="6786" y="13038"/>
                    <a:pt x="5584" y="10906"/>
                    <a:pt x="4872" y="8648"/>
                  </a:cubicBezTo>
                  <a:cubicBezTo>
                    <a:pt x="4001" y="5890"/>
                    <a:pt x="3937" y="2964"/>
                    <a:pt x="4290" y="112"/>
                  </a:cubicBezTo>
                  <a:cubicBezTo>
                    <a:pt x="3896" y="41"/>
                    <a:pt x="3578" y="0"/>
                    <a:pt x="3372" y="0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5819925" y="2856600"/>
              <a:ext cx="27625" cy="20700"/>
            </a:xfrm>
            <a:custGeom>
              <a:avLst/>
              <a:gdLst/>
              <a:ahLst/>
              <a:cxnLst/>
              <a:rect l="l" t="t" r="r" b="b"/>
              <a:pathLst>
                <a:path w="1105" h="828" extrusionOk="0">
                  <a:moveTo>
                    <a:pt x="379" y="0"/>
                  </a:moveTo>
                  <a:cubicBezTo>
                    <a:pt x="147" y="0"/>
                    <a:pt x="0" y="265"/>
                    <a:pt x="89" y="490"/>
                  </a:cubicBezTo>
                  <a:cubicBezTo>
                    <a:pt x="187" y="740"/>
                    <a:pt x="455" y="828"/>
                    <a:pt x="712" y="828"/>
                  </a:cubicBezTo>
                  <a:cubicBezTo>
                    <a:pt x="809" y="828"/>
                    <a:pt x="906" y="815"/>
                    <a:pt x="991" y="794"/>
                  </a:cubicBezTo>
                  <a:cubicBezTo>
                    <a:pt x="1105" y="767"/>
                    <a:pt x="1068" y="600"/>
                    <a:pt x="964" y="600"/>
                  </a:cubicBezTo>
                  <a:cubicBezTo>
                    <a:pt x="956" y="600"/>
                    <a:pt x="947" y="601"/>
                    <a:pt x="938" y="604"/>
                  </a:cubicBezTo>
                  <a:cubicBezTo>
                    <a:pt x="864" y="622"/>
                    <a:pt x="784" y="634"/>
                    <a:pt x="704" y="634"/>
                  </a:cubicBezTo>
                  <a:cubicBezTo>
                    <a:pt x="595" y="634"/>
                    <a:pt x="487" y="612"/>
                    <a:pt x="396" y="555"/>
                  </a:cubicBezTo>
                  <a:cubicBezTo>
                    <a:pt x="325" y="512"/>
                    <a:pt x="261" y="441"/>
                    <a:pt x="259" y="354"/>
                  </a:cubicBezTo>
                  <a:cubicBezTo>
                    <a:pt x="256" y="270"/>
                    <a:pt x="309" y="201"/>
                    <a:pt x="386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6"/>
                    <a:pt x="468" y="216"/>
                  </a:cubicBezTo>
                  <a:cubicBezTo>
                    <a:pt x="565" y="216"/>
                    <a:pt x="596" y="56"/>
                    <a:pt x="488" y="19"/>
                  </a:cubicBezTo>
                  <a:cubicBezTo>
                    <a:pt x="450" y="6"/>
                    <a:pt x="414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5809400" y="290115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1"/>
                  </a:moveTo>
                  <a:cubicBezTo>
                    <a:pt x="148" y="1"/>
                    <a:pt x="1" y="266"/>
                    <a:pt x="88" y="491"/>
                  </a:cubicBezTo>
                  <a:cubicBezTo>
                    <a:pt x="187" y="741"/>
                    <a:pt x="454" y="828"/>
                    <a:pt x="711" y="828"/>
                  </a:cubicBezTo>
                  <a:cubicBezTo>
                    <a:pt x="809" y="828"/>
                    <a:pt x="905" y="815"/>
                    <a:pt x="990" y="795"/>
                  </a:cubicBezTo>
                  <a:cubicBezTo>
                    <a:pt x="1105" y="767"/>
                    <a:pt x="1069" y="601"/>
                    <a:pt x="964" y="601"/>
                  </a:cubicBezTo>
                  <a:cubicBezTo>
                    <a:pt x="956" y="601"/>
                    <a:pt x="947" y="602"/>
                    <a:pt x="938" y="604"/>
                  </a:cubicBezTo>
                  <a:cubicBezTo>
                    <a:pt x="864" y="623"/>
                    <a:pt x="784" y="634"/>
                    <a:pt x="704" y="634"/>
                  </a:cubicBezTo>
                  <a:cubicBezTo>
                    <a:pt x="595" y="634"/>
                    <a:pt x="487" y="613"/>
                    <a:pt x="395" y="556"/>
                  </a:cubicBezTo>
                  <a:cubicBezTo>
                    <a:pt x="325" y="512"/>
                    <a:pt x="261" y="441"/>
                    <a:pt x="259" y="354"/>
                  </a:cubicBezTo>
                  <a:cubicBezTo>
                    <a:pt x="256" y="270"/>
                    <a:pt x="309" y="202"/>
                    <a:pt x="386" y="202"/>
                  </a:cubicBezTo>
                  <a:cubicBezTo>
                    <a:pt x="401" y="202"/>
                    <a:pt x="417" y="204"/>
                    <a:pt x="435" y="210"/>
                  </a:cubicBezTo>
                  <a:cubicBezTo>
                    <a:pt x="446" y="214"/>
                    <a:pt x="457" y="216"/>
                    <a:pt x="468" y="216"/>
                  </a:cubicBezTo>
                  <a:cubicBezTo>
                    <a:pt x="564" y="216"/>
                    <a:pt x="596" y="56"/>
                    <a:pt x="488" y="20"/>
                  </a:cubicBezTo>
                  <a:cubicBezTo>
                    <a:pt x="450" y="7"/>
                    <a:pt x="41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5798575" y="294570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0"/>
                  </a:moveTo>
                  <a:cubicBezTo>
                    <a:pt x="148" y="0"/>
                    <a:pt x="0" y="266"/>
                    <a:pt x="89" y="491"/>
                  </a:cubicBezTo>
                  <a:cubicBezTo>
                    <a:pt x="187" y="741"/>
                    <a:pt x="455" y="828"/>
                    <a:pt x="713" y="828"/>
                  </a:cubicBezTo>
                  <a:cubicBezTo>
                    <a:pt x="810" y="828"/>
                    <a:pt x="906" y="816"/>
                    <a:pt x="991" y="795"/>
                  </a:cubicBezTo>
                  <a:cubicBezTo>
                    <a:pt x="1105" y="767"/>
                    <a:pt x="1069" y="601"/>
                    <a:pt x="965" y="601"/>
                  </a:cubicBezTo>
                  <a:cubicBezTo>
                    <a:pt x="956" y="601"/>
                    <a:pt x="948" y="602"/>
                    <a:pt x="939" y="605"/>
                  </a:cubicBezTo>
                  <a:cubicBezTo>
                    <a:pt x="865" y="622"/>
                    <a:pt x="785" y="634"/>
                    <a:pt x="705" y="634"/>
                  </a:cubicBezTo>
                  <a:cubicBezTo>
                    <a:pt x="596" y="634"/>
                    <a:pt x="487" y="612"/>
                    <a:pt x="396" y="555"/>
                  </a:cubicBezTo>
                  <a:cubicBezTo>
                    <a:pt x="326" y="512"/>
                    <a:pt x="262" y="441"/>
                    <a:pt x="259" y="355"/>
                  </a:cubicBezTo>
                  <a:cubicBezTo>
                    <a:pt x="256" y="270"/>
                    <a:pt x="309" y="201"/>
                    <a:pt x="387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6"/>
                    <a:pt x="468" y="216"/>
                  </a:cubicBezTo>
                  <a:cubicBezTo>
                    <a:pt x="564" y="216"/>
                    <a:pt x="596" y="57"/>
                    <a:pt x="488" y="19"/>
                  </a:cubicBezTo>
                  <a:cubicBezTo>
                    <a:pt x="450" y="6"/>
                    <a:pt x="413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5787350" y="2991675"/>
              <a:ext cx="27650" cy="20700"/>
            </a:xfrm>
            <a:custGeom>
              <a:avLst/>
              <a:gdLst/>
              <a:ahLst/>
              <a:cxnLst/>
              <a:rect l="l" t="t" r="r" b="b"/>
              <a:pathLst>
                <a:path w="1106" h="828" extrusionOk="0">
                  <a:moveTo>
                    <a:pt x="378" y="0"/>
                  </a:moveTo>
                  <a:cubicBezTo>
                    <a:pt x="148" y="0"/>
                    <a:pt x="0" y="265"/>
                    <a:pt x="88" y="490"/>
                  </a:cubicBezTo>
                  <a:cubicBezTo>
                    <a:pt x="186" y="740"/>
                    <a:pt x="454" y="827"/>
                    <a:pt x="711" y="827"/>
                  </a:cubicBezTo>
                  <a:cubicBezTo>
                    <a:pt x="809" y="827"/>
                    <a:pt x="905" y="815"/>
                    <a:pt x="990" y="794"/>
                  </a:cubicBezTo>
                  <a:cubicBezTo>
                    <a:pt x="1105" y="766"/>
                    <a:pt x="1069" y="600"/>
                    <a:pt x="964" y="600"/>
                  </a:cubicBezTo>
                  <a:cubicBezTo>
                    <a:pt x="955" y="600"/>
                    <a:pt x="947" y="601"/>
                    <a:pt x="938" y="603"/>
                  </a:cubicBezTo>
                  <a:cubicBezTo>
                    <a:pt x="864" y="622"/>
                    <a:pt x="784" y="634"/>
                    <a:pt x="703" y="634"/>
                  </a:cubicBezTo>
                  <a:cubicBezTo>
                    <a:pt x="595" y="634"/>
                    <a:pt x="486" y="612"/>
                    <a:pt x="395" y="555"/>
                  </a:cubicBezTo>
                  <a:cubicBezTo>
                    <a:pt x="325" y="512"/>
                    <a:pt x="260" y="441"/>
                    <a:pt x="258" y="354"/>
                  </a:cubicBezTo>
                  <a:cubicBezTo>
                    <a:pt x="256" y="270"/>
                    <a:pt x="308" y="201"/>
                    <a:pt x="385" y="201"/>
                  </a:cubicBezTo>
                  <a:cubicBezTo>
                    <a:pt x="401" y="201"/>
                    <a:pt x="417" y="204"/>
                    <a:pt x="434" y="210"/>
                  </a:cubicBezTo>
                  <a:cubicBezTo>
                    <a:pt x="446" y="214"/>
                    <a:pt x="457" y="215"/>
                    <a:pt x="467" y="215"/>
                  </a:cubicBezTo>
                  <a:cubicBezTo>
                    <a:pt x="564" y="215"/>
                    <a:pt x="595" y="56"/>
                    <a:pt x="487" y="19"/>
                  </a:cubicBezTo>
                  <a:cubicBezTo>
                    <a:pt x="450" y="6"/>
                    <a:pt x="413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5776675" y="3039150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0"/>
                  </a:moveTo>
                  <a:cubicBezTo>
                    <a:pt x="148" y="0"/>
                    <a:pt x="1" y="266"/>
                    <a:pt x="88" y="491"/>
                  </a:cubicBezTo>
                  <a:cubicBezTo>
                    <a:pt x="187" y="741"/>
                    <a:pt x="455" y="828"/>
                    <a:pt x="713" y="828"/>
                  </a:cubicBezTo>
                  <a:cubicBezTo>
                    <a:pt x="810" y="828"/>
                    <a:pt x="906" y="816"/>
                    <a:pt x="990" y="795"/>
                  </a:cubicBezTo>
                  <a:cubicBezTo>
                    <a:pt x="1106" y="766"/>
                    <a:pt x="1069" y="601"/>
                    <a:pt x="965" y="601"/>
                  </a:cubicBezTo>
                  <a:cubicBezTo>
                    <a:pt x="956" y="601"/>
                    <a:pt x="947" y="602"/>
                    <a:pt x="938" y="604"/>
                  </a:cubicBezTo>
                  <a:cubicBezTo>
                    <a:pt x="865" y="622"/>
                    <a:pt x="785" y="634"/>
                    <a:pt x="705" y="634"/>
                  </a:cubicBezTo>
                  <a:cubicBezTo>
                    <a:pt x="596" y="634"/>
                    <a:pt x="487" y="612"/>
                    <a:pt x="395" y="555"/>
                  </a:cubicBezTo>
                  <a:cubicBezTo>
                    <a:pt x="325" y="512"/>
                    <a:pt x="261" y="440"/>
                    <a:pt x="259" y="355"/>
                  </a:cubicBezTo>
                  <a:cubicBezTo>
                    <a:pt x="257" y="270"/>
                    <a:pt x="309" y="201"/>
                    <a:pt x="387" y="201"/>
                  </a:cubicBezTo>
                  <a:cubicBezTo>
                    <a:pt x="402" y="201"/>
                    <a:pt x="418" y="204"/>
                    <a:pt x="435" y="210"/>
                  </a:cubicBezTo>
                  <a:cubicBezTo>
                    <a:pt x="447" y="214"/>
                    <a:pt x="458" y="215"/>
                    <a:pt x="468" y="215"/>
                  </a:cubicBezTo>
                  <a:cubicBezTo>
                    <a:pt x="565" y="215"/>
                    <a:pt x="596" y="56"/>
                    <a:pt x="488" y="19"/>
                  </a:cubicBezTo>
                  <a:cubicBezTo>
                    <a:pt x="450" y="6"/>
                    <a:pt x="414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5768375" y="3092475"/>
              <a:ext cx="27650" cy="20725"/>
            </a:xfrm>
            <a:custGeom>
              <a:avLst/>
              <a:gdLst/>
              <a:ahLst/>
              <a:cxnLst/>
              <a:rect l="l" t="t" r="r" b="b"/>
              <a:pathLst>
                <a:path w="1106" h="829" extrusionOk="0">
                  <a:moveTo>
                    <a:pt x="379" y="1"/>
                  </a:moveTo>
                  <a:cubicBezTo>
                    <a:pt x="148" y="1"/>
                    <a:pt x="0" y="267"/>
                    <a:pt x="88" y="491"/>
                  </a:cubicBezTo>
                  <a:cubicBezTo>
                    <a:pt x="187" y="742"/>
                    <a:pt x="455" y="829"/>
                    <a:pt x="712" y="829"/>
                  </a:cubicBezTo>
                  <a:cubicBezTo>
                    <a:pt x="809" y="829"/>
                    <a:pt x="905" y="817"/>
                    <a:pt x="990" y="796"/>
                  </a:cubicBezTo>
                  <a:cubicBezTo>
                    <a:pt x="1105" y="767"/>
                    <a:pt x="1069" y="601"/>
                    <a:pt x="963" y="601"/>
                  </a:cubicBezTo>
                  <a:cubicBezTo>
                    <a:pt x="955" y="601"/>
                    <a:pt x="946" y="602"/>
                    <a:pt x="938" y="604"/>
                  </a:cubicBezTo>
                  <a:cubicBezTo>
                    <a:pt x="863" y="623"/>
                    <a:pt x="783" y="634"/>
                    <a:pt x="703" y="634"/>
                  </a:cubicBezTo>
                  <a:cubicBezTo>
                    <a:pt x="594" y="634"/>
                    <a:pt x="486" y="613"/>
                    <a:pt x="395" y="556"/>
                  </a:cubicBezTo>
                  <a:cubicBezTo>
                    <a:pt x="325" y="512"/>
                    <a:pt x="260" y="441"/>
                    <a:pt x="259" y="355"/>
                  </a:cubicBezTo>
                  <a:cubicBezTo>
                    <a:pt x="255" y="271"/>
                    <a:pt x="308" y="202"/>
                    <a:pt x="385" y="202"/>
                  </a:cubicBezTo>
                  <a:cubicBezTo>
                    <a:pt x="401" y="202"/>
                    <a:pt x="417" y="204"/>
                    <a:pt x="434" y="210"/>
                  </a:cubicBezTo>
                  <a:cubicBezTo>
                    <a:pt x="446" y="214"/>
                    <a:pt x="457" y="216"/>
                    <a:pt x="467" y="216"/>
                  </a:cubicBezTo>
                  <a:cubicBezTo>
                    <a:pt x="564" y="216"/>
                    <a:pt x="595" y="57"/>
                    <a:pt x="487" y="20"/>
                  </a:cubicBezTo>
                  <a:cubicBezTo>
                    <a:pt x="450" y="7"/>
                    <a:pt x="41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5987050" y="2990775"/>
              <a:ext cx="43600" cy="29175"/>
            </a:xfrm>
            <a:custGeom>
              <a:avLst/>
              <a:gdLst/>
              <a:ahLst/>
              <a:cxnLst/>
              <a:rect l="l" t="t" r="r" b="b"/>
              <a:pathLst>
                <a:path w="1744" h="1167" extrusionOk="0">
                  <a:moveTo>
                    <a:pt x="848" y="0"/>
                  </a:moveTo>
                  <a:cubicBezTo>
                    <a:pt x="524" y="0"/>
                    <a:pt x="206" y="133"/>
                    <a:pt x="128" y="407"/>
                  </a:cubicBezTo>
                  <a:cubicBezTo>
                    <a:pt x="0" y="856"/>
                    <a:pt x="493" y="1167"/>
                    <a:pt x="951" y="1167"/>
                  </a:cubicBezTo>
                  <a:cubicBezTo>
                    <a:pt x="1253" y="1167"/>
                    <a:pt x="1540" y="1031"/>
                    <a:pt x="1623" y="710"/>
                  </a:cubicBezTo>
                  <a:cubicBezTo>
                    <a:pt x="1743" y="246"/>
                    <a:pt x="1289" y="0"/>
                    <a:pt x="8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5839050" y="2954375"/>
              <a:ext cx="44675" cy="29375"/>
            </a:xfrm>
            <a:custGeom>
              <a:avLst/>
              <a:gdLst/>
              <a:ahLst/>
              <a:cxnLst/>
              <a:rect l="l" t="t" r="r" b="b"/>
              <a:pathLst>
                <a:path w="1787" h="1175" extrusionOk="0">
                  <a:moveTo>
                    <a:pt x="836" y="0"/>
                  </a:moveTo>
                  <a:cubicBezTo>
                    <a:pt x="534" y="0"/>
                    <a:pt x="244" y="118"/>
                    <a:pt x="158" y="371"/>
                  </a:cubicBezTo>
                  <a:cubicBezTo>
                    <a:pt x="1" y="829"/>
                    <a:pt x="520" y="1174"/>
                    <a:pt x="992" y="1174"/>
                  </a:cubicBezTo>
                  <a:cubicBezTo>
                    <a:pt x="1275" y="1174"/>
                    <a:pt x="1541" y="1050"/>
                    <a:pt x="1635" y="752"/>
                  </a:cubicBezTo>
                  <a:cubicBezTo>
                    <a:pt x="1786" y="273"/>
                    <a:pt x="1296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5910575" y="2996475"/>
              <a:ext cx="31100" cy="23300"/>
            </a:xfrm>
            <a:custGeom>
              <a:avLst/>
              <a:gdLst/>
              <a:ahLst/>
              <a:cxnLst/>
              <a:rect l="l" t="t" r="r" b="b"/>
              <a:pathLst>
                <a:path w="1244" h="932" extrusionOk="0">
                  <a:moveTo>
                    <a:pt x="189" y="0"/>
                  </a:moveTo>
                  <a:cubicBezTo>
                    <a:pt x="123" y="0"/>
                    <a:pt x="52" y="42"/>
                    <a:pt x="41" y="126"/>
                  </a:cubicBezTo>
                  <a:cubicBezTo>
                    <a:pt x="1" y="461"/>
                    <a:pt x="136" y="845"/>
                    <a:pt x="503" y="922"/>
                  </a:cubicBezTo>
                  <a:cubicBezTo>
                    <a:pt x="535" y="928"/>
                    <a:pt x="566" y="931"/>
                    <a:pt x="597" y="931"/>
                  </a:cubicBezTo>
                  <a:cubicBezTo>
                    <a:pt x="880" y="931"/>
                    <a:pt x="1127" y="673"/>
                    <a:pt x="1211" y="418"/>
                  </a:cubicBezTo>
                  <a:cubicBezTo>
                    <a:pt x="1243" y="321"/>
                    <a:pt x="1163" y="257"/>
                    <a:pt x="1083" y="257"/>
                  </a:cubicBezTo>
                  <a:cubicBezTo>
                    <a:pt x="1030" y="257"/>
                    <a:pt x="977" y="284"/>
                    <a:pt x="956" y="348"/>
                  </a:cubicBezTo>
                  <a:cubicBezTo>
                    <a:pt x="909" y="492"/>
                    <a:pt x="758" y="665"/>
                    <a:pt x="594" y="665"/>
                  </a:cubicBezTo>
                  <a:cubicBezTo>
                    <a:pt x="570" y="665"/>
                    <a:pt x="547" y="662"/>
                    <a:pt x="523" y="654"/>
                  </a:cubicBezTo>
                  <a:cubicBezTo>
                    <a:pt x="303" y="584"/>
                    <a:pt x="282" y="317"/>
                    <a:pt x="305" y="126"/>
                  </a:cubicBezTo>
                  <a:cubicBezTo>
                    <a:pt x="315" y="42"/>
                    <a:pt x="255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5967350" y="2975825"/>
              <a:ext cx="33475" cy="23750"/>
            </a:xfrm>
            <a:custGeom>
              <a:avLst/>
              <a:gdLst/>
              <a:ahLst/>
              <a:cxnLst/>
              <a:rect l="l" t="t" r="r" b="b"/>
              <a:pathLst>
                <a:path w="1339" h="950" extrusionOk="0">
                  <a:moveTo>
                    <a:pt x="686" y="1"/>
                  </a:moveTo>
                  <a:cubicBezTo>
                    <a:pt x="440" y="1"/>
                    <a:pt x="214" y="146"/>
                    <a:pt x="68" y="355"/>
                  </a:cubicBezTo>
                  <a:cubicBezTo>
                    <a:pt x="0" y="452"/>
                    <a:pt x="92" y="546"/>
                    <a:pt x="186" y="546"/>
                  </a:cubicBezTo>
                  <a:cubicBezTo>
                    <a:pt x="226" y="546"/>
                    <a:pt x="267" y="529"/>
                    <a:pt x="296" y="487"/>
                  </a:cubicBezTo>
                  <a:cubicBezTo>
                    <a:pt x="387" y="357"/>
                    <a:pt x="531" y="265"/>
                    <a:pt x="684" y="265"/>
                  </a:cubicBezTo>
                  <a:cubicBezTo>
                    <a:pt x="737" y="265"/>
                    <a:pt x="792" y="277"/>
                    <a:pt x="846" y="302"/>
                  </a:cubicBezTo>
                  <a:cubicBezTo>
                    <a:pt x="1052" y="397"/>
                    <a:pt x="1072" y="619"/>
                    <a:pt x="1067" y="822"/>
                  </a:cubicBezTo>
                  <a:cubicBezTo>
                    <a:pt x="1065" y="907"/>
                    <a:pt x="1130" y="949"/>
                    <a:pt x="1196" y="949"/>
                  </a:cubicBezTo>
                  <a:cubicBezTo>
                    <a:pt x="1262" y="949"/>
                    <a:pt x="1328" y="907"/>
                    <a:pt x="1330" y="822"/>
                  </a:cubicBezTo>
                  <a:cubicBezTo>
                    <a:pt x="1338" y="491"/>
                    <a:pt x="1244" y="166"/>
                    <a:pt x="907" y="41"/>
                  </a:cubicBezTo>
                  <a:cubicBezTo>
                    <a:pt x="833" y="14"/>
                    <a:pt x="759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5863000" y="2950100"/>
              <a:ext cx="37475" cy="24225"/>
            </a:xfrm>
            <a:custGeom>
              <a:avLst/>
              <a:gdLst/>
              <a:ahLst/>
              <a:cxnLst/>
              <a:rect l="l" t="t" r="r" b="b"/>
              <a:pathLst>
                <a:path w="1499" h="969" extrusionOk="0">
                  <a:moveTo>
                    <a:pt x="842" y="1"/>
                  </a:moveTo>
                  <a:cubicBezTo>
                    <a:pt x="534" y="1"/>
                    <a:pt x="221" y="182"/>
                    <a:pt x="63" y="437"/>
                  </a:cubicBezTo>
                  <a:cubicBezTo>
                    <a:pt x="1" y="538"/>
                    <a:pt x="92" y="633"/>
                    <a:pt x="183" y="633"/>
                  </a:cubicBezTo>
                  <a:cubicBezTo>
                    <a:pt x="224" y="633"/>
                    <a:pt x="264" y="615"/>
                    <a:pt x="291" y="571"/>
                  </a:cubicBezTo>
                  <a:cubicBezTo>
                    <a:pt x="398" y="397"/>
                    <a:pt x="619" y="266"/>
                    <a:pt x="830" y="266"/>
                  </a:cubicBezTo>
                  <a:cubicBezTo>
                    <a:pt x="848" y="266"/>
                    <a:pt x="866" y="267"/>
                    <a:pt x="883" y="269"/>
                  </a:cubicBezTo>
                  <a:cubicBezTo>
                    <a:pt x="1177" y="301"/>
                    <a:pt x="1214" y="599"/>
                    <a:pt x="1230" y="841"/>
                  </a:cubicBezTo>
                  <a:cubicBezTo>
                    <a:pt x="1235" y="926"/>
                    <a:pt x="1304" y="968"/>
                    <a:pt x="1370" y="968"/>
                  </a:cubicBezTo>
                  <a:cubicBezTo>
                    <a:pt x="1436" y="968"/>
                    <a:pt x="1499" y="926"/>
                    <a:pt x="1493" y="841"/>
                  </a:cubicBezTo>
                  <a:cubicBezTo>
                    <a:pt x="1471" y="495"/>
                    <a:pt x="1374" y="83"/>
                    <a:pt x="974" y="12"/>
                  </a:cubicBezTo>
                  <a:cubicBezTo>
                    <a:pt x="931" y="4"/>
                    <a:pt x="887" y="1"/>
                    <a:pt x="8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5933900" y="2865750"/>
              <a:ext cx="81825" cy="24325"/>
            </a:xfrm>
            <a:custGeom>
              <a:avLst/>
              <a:gdLst/>
              <a:ahLst/>
              <a:cxnLst/>
              <a:rect l="l" t="t" r="r" b="b"/>
              <a:pathLst>
                <a:path w="3273" h="973" extrusionOk="0">
                  <a:moveTo>
                    <a:pt x="200" y="1"/>
                  </a:moveTo>
                  <a:cubicBezTo>
                    <a:pt x="54" y="1"/>
                    <a:pt x="0" y="229"/>
                    <a:pt x="158" y="258"/>
                  </a:cubicBezTo>
                  <a:cubicBezTo>
                    <a:pt x="1135" y="446"/>
                    <a:pt x="2100" y="682"/>
                    <a:pt x="3053" y="966"/>
                  </a:cubicBezTo>
                  <a:cubicBezTo>
                    <a:pt x="3067" y="970"/>
                    <a:pt x="3081" y="972"/>
                    <a:pt x="3093" y="972"/>
                  </a:cubicBezTo>
                  <a:cubicBezTo>
                    <a:pt x="3227" y="972"/>
                    <a:pt x="3272" y="756"/>
                    <a:pt x="3123" y="711"/>
                  </a:cubicBezTo>
                  <a:cubicBezTo>
                    <a:pt x="2170" y="427"/>
                    <a:pt x="1205" y="191"/>
                    <a:pt x="228" y="4"/>
                  </a:cubicBezTo>
                  <a:cubicBezTo>
                    <a:pt x="218" y="2"/>
                    <a:pt x="209" y="1"/>
                    <a:pt x="200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6019125" y="2887625"/>
              <a:ext cx="25625" cy="12275"/>
            </a:xfrm>
            <a:custGeom>
              <a:avLst/>
              <a:gdLst/>
              <a:ahLst/>
              <a:cxnLst/>
              <a:rect l="l" t="t" r="r" b="b"/>
              <a:pathLst>
                <a:path w="1025" h="491" extrusionOk="0">
                  <a:moveTo>
                    <a:pt x="184" y="1"/>
                  </a:moveTo>
                  <a:cubicBezTo>
                    <a:pt x="48" y="1"/>
                    <a:pt x="1" y="220"/>
                    <a:pt x="152" y="261"/>
                  </a:cubicBezTo>
                  <a:cubicBezTo>
                    <a:pt x="377" y="323"/>
                    <a:pt x="598" y="396"/>
                    <a:pt x="815" y="481"/>
                  </a:cubicBezTo>
                  <a:cubicBezTo>
                    <a:pt x="832" y="487"/>
                    <a:pt x="847" y="490"/>
                    <a:pt x="862" y="490"/>
                  </a:cubicBezTo>
                  <a:cubicBezTo>
                    <a:pt x="985" y="490"/>
                    <a:pt x="1024" y="281"/>
                    <a:pt x="885" y="226"/>
                  </a:cubicBezTo>
                  <a:cubicBezTo>
                    <a:pt x="668" y="141"/>
                    <a:pt x="447" y="68"/>
                    <a:pt x="222" y="6"/>
                  </a:cubicBezTo>
                  <a:cubicBezTo>
                    <a:pt x="209" y="3"/>
                    <a:pt x="196" y="1"/>
                    <a:pt x="184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5995525" y="3080550"/>
              <a:ext cx="24600" cy="61975"/>
            </a:xfrm>
            <a:custGeom>
              <a:avLst/>
              <a:gdLst/>
              <a:ahLst/>
              <a:cxnLst/>
              <a:rect l="l" t="t" r="r" b="b"/>
              <a:pathLst>
                <a:path w="984" h="2479" extrusionOk="0">
                  <a:moveTo>
                    <a:pt x="822" y="1"/>
                  </a:moveTo>
                  <a:cubicBezTo>
                    <a:pt x="771" y="1"/>
                    <a:pt x="722" y="29"/>
                    <a:pt x="707" y="95"/>
                  </a:cubicBezTo>
                  <a:cubicBezTo>
                    <a:pt x="537" y="853"/>
                    <a:pt x="314" y="1593"/>
                    <a:pt x="37" y="2320"/>
                  </a:cubicBezTo>
                  <a:cubicBezTo>
                    <a:pt x="0" y="2416"/>
                    <a:pt x="79" y="2479"/>
                    <a:pt x="161" y="2479"/>
                  </a:cubicBezTo>
                  <a:cubicBezTo>
                    <a:pt x="214" y="2479"/>
                    <a:pt x="268" y="2452"/>
                    <a:pt x="291" y="2390"/>
                  </a:cubicBezTo>
                  <a:cubicBezTo>
                    <a:pt x="569" y="1664"/>
                    <a:pt x="791" y="923"/>
                    <a:pt x="961" y="165"/>
                  </a:cubicBezTo>
                  <a:cubicBezTo>
                    <a:pt x="983" y="66"/>
                    <a:pt x="900" y="1"/>
                    <a:pt x="822" y="1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5986375" y="3147375"/>
              <a:ext cx="12875" cy="22100"/>
            </a:xfrm>
            <a:custGeom>
              <a:avLst/>
              <a:gdLst/>
              <a:ahLst/>
              <a:cxnLst/>
              <a:rect l="l" t="t" r="r" b="b"/>
              <a:pathLst>
                <a:path w="515" h="884" extrusionOk="0">
                  <a:moveTo>
                    <a:pt x="354" y="0"/>
                  </a:moveTo>
                  <a:cubicBezTo>
                    <a:pt x="302" y="0"/>
                    <a:pt x="251" y="29"/>
                    <a:pt x="233" y="94"/>
                  </a:cubicBezTo>
                  <a:cubicBezTo>
                    <a:pt x="176" y="306"/>
                    <a:pt x="109" y="516"/>
                    <a:pt x="35" y="724"/>
                  </a:cubicBezTo>
                  <a:cubicBezTo>
                    <a:pt x="1" y="820"/>
                    <a:pt x="80" y="884"/>
                    <a:pt x="161" y="884"/>
                  </a:cubicBezTo>
                  <a:cubicBezTo>
                    <a:pt x="214" y="884"/>
                    <a:pt x="267" y="857"/>
                    <a:pt x="289" y="794"/>
                  </a:cubicBezTo>
                  <a:cubicBezTo>
                    <a:pt x="363" y="586"/>
                    <a:pt x="429" y="376"/>
                    <a:pt x="488" y="164"/>
                  </a:cubicBezTo>
                  <a:cubicBezTo>
                    <a:pt x="514" y="65"/>
                    <a:pt x="433" y="0"/>
                    <a:pt x="354" y="0"/>
                  </a:cubicBezTo>
                  <a:close/>
                </a:path>
              </a:pathLst>
            </a:custGeom>
            <a:solidFill>
              <a:srgbClr val="FFFFFF">
                <a:alpha val="36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8" name="Google Shape;1008;p40"/>
          <p:cNvGrpSpPr/>
          <p:nvPr/>
        </p:nvGrpSpPr>
        <p:grpSpPr>
          <a:xfrm rot="-501681">
            <a:off x="9403426" y="1998231"/>
            <a:ext cx="1316716" cy="1938839"/>
            <a:chOff x="2600025" y="2569575"/>
            <a:chExt cx="344125" cy="506700"/>
          </a:xfrm>
        </p:grpSpPr>
        <p:sp>
          <p:nvSpPr>
            <p:cNvPr id="1009" name="Google Shape;1009;p40"/>
            <p:cNvSpPr/>
            <p:nvPr/>
          </p:nvSpPr>
          <p:spPr>
            <a:xfrm>
              <a:off x="2621050" y="2664175"/>
              <a:ext cx="289425" cy="412100"/>
            </a:xfrm>
            <a:custGeom>
              <a:avLst/>
              <a:gdLst/>
              <a:ahLst/>
              <a:cxnLst/>
              <a:rect l="l" t="t" r="r" b="b"/>
              <a:pathLst>
                <a:path w="11577" h="16484" extrusionOk="0">
                  <a:moveTo>
                    <a:pt x="866" y="1"/>
                  </a:moveTo>
                  <a:lnTo>
                    <a:pt x="1" y="14591"/>
                  </a:lnTo>
                  <a:lnTo>
                    <a:pt x="9973" y="16484"/>
                  </a:lnTo>
                  <a:lnTo>
                    <a:pt x="10016" y="16064"/>
                  </a:lnTo>
                  <a:lnTo>
                    <a:pt x="11576" y="834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2641500" y="2640950"/>
              <a:ext cx="289825" cy="424850"/>
            </a:xfrm>
            <a:custGeom>
              <a:avLst/>
              <a:gdLst/>
              <a:ahLst/>
              <a:cxnLst/>
              <a:rect l="l" t="t" r="r" b="b"/>
              <a:pathLst>
                <a:path w="11593" h="16994" extrusionOk="0">
                  <a:moveTo>
                    <a:pt x="1748" y="0"/>
                  </a:moveTo>
                  <a:cubicBezTo>
                    <a:pt x="1" y="64"/>
                    <a:pt x="48" y="930"/>
                    <a:pt x="48" y="930"/>
                  </a:cubicBezTo>
                  <a:lnTo>
                    <a:pt x="10758" y="1763"/>
                  </a:lnTo>
                  <a:lnTo>
                    <a:pt x="9198" y="16993"/>
                  </a:lnTo>
                  <a:lnTo>
                    <a:pt x="9551" y="16709"/>
                  </a:lnTo>
                  <a:lnTo>
                    <a:pt x="10149" y="16226"/>
                  </a:lnTo>
                  <a:lnTo>
                    <a:pt x="11592" y="930"/>
                  </a:lnTo>
                  <a:lnTo>
                    <a:pt x="10293" y="808"/>
                  </a:lnTo>
                  <a:lnTo>
                    <a:pt x="10214" y="1346"/>
                  </a:lnTo>
                  <a:lnTo>
                    <a:pt x="7712" y="1091"/>
                  </a:lnTo>
                  <a:lnTo>
                    <a:pt x="7780" y="57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2735075" y="2847275"/>
              <a:ext cx="83700" cy="58150"/>
            </a:xfrm>
            <a:custGeom>
              <a:avLst/>
              <a:gdLst/>
              <a:ahLst/>
              <a:cxnLst/>
              <a:rect l="l" t="t" r="r" b="b"/>
              <a:pathLst>
                <a:path w="3348" h="2326" extrusionOk="0">
                  <a:moveTo>
                    <a:pt x="2734" y="0"/>
                  </a:moveTo>
                  <a:cubicBezTo>
                    <a:pt x="2475" y="0"/>
                    <a:pt x="2117" y="226"/>
                    <a:pt x="1642" y="354"/>
                  </a:cubicBezTo>
                  <a:cubicBezTo>
                    <a:pt x="838" y="572"/>
                    <a:pt x="1" y="424"/>
                    <a:pt x="217" y="1221"/>
                  </a:cubicBezTo>
                  <a:cubicBezTo>
                    <a:pt x="396" y="1888"/>
                    <a:pt x="1002" y="2325"/>
                    <a:pt x="1667" y="2325"/>
                  </a:cubicBezTo>
                  <a:cubicBezTo>
                    <a:pt x="1798" y="2325"/>
                    <a:pt x="1931" y="2308"/>
                    <a:pt x="2063" y="2272"/>
                  </a:cubicBezTo>
                  <a:cubicBezTo>
                    <a:pt x="2869" y="2054"/>
                    <a:pt x="3348" y="1232"/>
                    <a:pt x="3132" y="436"/>
                  </a:cubicBezTo>
                  <a:cubicBezTo>
                    <a:pt x="3044" y="109"/>
                    <a:pt x="2913" y="0"/>
                    <a:pt x="2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281890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1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1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1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2660150" y="2755925"/>
              <a:ext cx="36100" cy="42550"/>
            </a:xfrm>
            <a:custGeom>
              <a:avLst/>
              <a:gdLst/>
              <a:ahLst/>
              <a:cxnLst/>
              <a:rect l="l" t="t" r="r" b="b"/>
              <a:pathLst>
                <a:path w="1444" h="1702" extrusionOk="0">
                  <a:moveTo>
                    <a:pt x="722" y="1"/>
                  </a:moveTo>
                  <a:cubicBezTo>
                    <a:pt x="323" y="1"/>
                    <a:pt x="0" y="382"/>
                    <a:pt x="0" y="850"/>
                  </a:cubicBezTo>
                  <a:cubicBezTo>
                    <a:pt x="0" y="1320"/>
                    <a:pt x="323" y="1701"/>
                    <a:pt x="722" y="1701"/>
                  </a:cubicBezTo>
                  <a:cubicBezTo>
                    <a:pt x="1120" y="1701"/>
                    <a:pt x="1443" y="1320"/>
                    <a:pt x="1443" y="850"/>
                  </a:cubicBezTo>
                  <a:cubicBezTo>
                    <a:pt x="1443" y="382"/>
                    <a:pt x="1120" y="1"/>
                    <a:pt x="722" y="1"/>
                  </a:cubicBezTo>
                  <a:close/>
                </a:path>
              </a:pathLst>
            </a:custGeom>
            <a:solidFill>
              <a:srgbClr val="1C19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2834300" y="2569575"/>
              <a:ext cx="76175" cy="105050"/>
            </a:xfrm>
            <a:custGeom>
              <a:avLst/>
              <a:gdLst/>
              <a:ahLst/>
              <a:cxnLst/>
              <a:rect l="l" t="t" r="r" b="b"/>
              <a:pathLst>
                <a:path w="3047" h="4202" extrusionOk="0">
                  <a:moveTo>
                    <a:pt x="514" y="1"/>
                  </a:moveTo>
                  <a:lnTo>
                    <a:pt x="96" y="3212"/>
                  </a:lnTo>
                  <a:lnTo>
                    <a:pt x="68" y="3426"/>
                  </a:lnTo>
                  <a:lnTo>
                    <a:pt x="0" y="3946"/>
                  </a:lnTo>
                  <a:lnTo>
                    <a:pt x="2502" y="4201"/>
                  </a:lnTo>
                  <a:lnTo>
                    <a:pt x="2581" y="3663"/>
                  </a:lnTo>
                  <a:lnTo>
                    <a:pt x="2627" y="3361"/>
                  </a:lnTo>
                  <a:lnTo>
                    <a:pt x="3046" y="514"/>
                  </a:lnTo>
                  <a:lnTo>
                    <a:pt x="1524" y="160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2835725" y="2857075"/>
              <a:ext cx="38525" cy="38525"/>
            </a:xfrm>
            <a:custGeom>
              <a:avLst/>
              <a:gdLst/>
              <a:ahLst/>
              <a:cxnLst/>
              <a:rect l="l" t="t" r="r" b="b"/>
              <a:pathLst>
                <a:path w="1541" h="1541" extrusionOk="0">
                  <a:moveTo>
                    <a:pt x="769" y="0"/>
                  </a:moveTo>
                  <a:cubicBezTo>
                    <a:pt x="345" y="0"/>
                    <a:pt x="1" y="346"/>
                    <a:pt x="1" y="771"/>
                  </a:cubicBezTo>
                  <a:cubicBezTo>
                    <a:pt x="1" y="1196"/>
                    <a:pt x="345" y="1541"/>
                    <a:pt x="769" y="1541"/>
                  </a:cubicBezTo>
                  <a:cubicBezTo>
                    <a:pt x="1195" y="1541"/>
                    <a:pt x="1540" y="1196"/>
                    <a:pt x="1540" y="771"/>
                  </a:cubicBezTo>
                  <a:cubicBezTo>
                    <a:pt x="1540" y="346"/>
                    <a:pt x="1195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2635300" y="2834100"/>
              <a:ext cx="38500" cy="38550"/>
            </a:xfrm>
            <a:custGeom>
              <a:avLst/>
              <a:gdLst/>
              <a:ahLst/>
              <a:cxnLst/>
              <a:rect l="l" t="t" r="r" b="b"/>
              <a:pathLst>
                <a:path w="1540" h="1542" extrusionOk="0">
                  <a:moveTo>
                    <a:pt x="770" y="0"/>
                  </a:moveTo>
                  <a:cubicBezTo>
                    <a:pt x="346" y="0"/>
                    <a:pt x="0" y="346"/>
                    <a:pt x="0" y="770"/>
                  </a:cubicBezTo>
                  <a:cubicBezTo>
                    <a:pt x="0" y="1196"/>
                    <a:pt x="346" y="1541"/>
                    <a:pt x="770" y="1541"/>
                  </a:cubicBezTo>
                  <a:cubicBezTo>
                    <a:pt x="1196" y="1541"/>
                    <a:pt x="1540" y="1196"/>
                    <a:pt x="1540" y="770"/>
                  </a:cubicBezTo>
                  <a:cubicBezTo>
                    <a:pt x="1540" y="346"/>
                    <a:pt x="1196" y="0"/>
                    <a:pt x="7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2880275" y="2653575"/>
              <a:ext cx="63875" cy="405100"/>
            </a:xfrm>
            <a:custGeom>
              <a:avLst/>
              <a:gdLst/>
              <a:ahLst/>
              <a:cxnLst/>
              <a:rect l="l" t="t" r="r" b="b"/>
              <a:pathLst>
                <a:path w="2555" h="16204" extrusionOk="0">
                  <a:moveTo>
                    <a:pt x="788" y="1"/>
                  </a:moveTo>
                  <a:lnTo>
                    <a:pt x="742" y="303"/>
                  </a:lnTo>
                  <a:lnTo>
                    <a:pt x="2041" y="425"/>
                  </a:lnTo>
                  <a:lnTo>
                    <a:pt x="598" y="15721"/>
                  </a:lnTo>
                  <a:lnTo>
                    <a:pt x="0" y="16204"/>
                  </a:lnTo>
                  <a:lnTo>
                    <a:pt x="855" y="16204"/>
                  </a:lnTo>
                  <a:lnTo>
                    <a:pt x="2554" y="104"/>
                  </a:lnTo>
                  <a:lnTo>
                    <a:pt x="7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2685175" y="2640950"/>
              <a:ext cx="151550" cy="14275"/>
            </a:xfrm>
            <a:custGeom>
              <a:avLst/>
              <a:gdLst/>
              <a:ahLst/>
              <a:cxnLst/>
              <a:rect l="l" t="t" r="r" b="b"/>
              <a:pathLst>
                <a:path w="6062" h="571" extrusionOk="0">
                  <a:moveTo>
                    <a:pt x="1" y="0"/>
                  </a:moveTo>
                  <a:lnTo>
                    <a:pt x="6033" y="571"/>
                  </a:lnTo>
                  <a:lnTo>
                    <a:pt x="6061" y="3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A0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2637225" y="2636250"/>
              <a:ext cx="56825" cy="34825"/>
            </a:xfrm>
            <a:custGeom>
              <a:avLst/>
              <a:gdLst/>
              <a:ahLst/>
              <a:cxnLst/>
              <a:rect l="l" t="t" r="r" b="b"/>
              <a:pathLst>
                <a:path w="2273" h="1393" extrusionOk="0">
                  <a:moveTo>
                    <a:pt x="1680" y="0"/>
                  </a:moveTo>
                  <a:cubicBezTo>
                    <a:pt x="1400" y="0"/>
                    <a:pt x="1119" y="62"/>
                    <a:pt x="869" y="185"/>
                  </a:cubicBezTo>
                  <a:cubicBezTo>
                    <a:pt x="490" y="372"/>
                    <a:pt x="113" y="693"/>
                    <a:pt x="32" y="1128"/>
                  </a:cubicBezTo>
                  <a:cubicBezTo>
                    <a:pt x="0" y="1294"/>
                    <a:pt x="134" y="1393"/>
                    <a:pt x="265" y="1393"/>
                  </a:cubicBezTo>
                  <a:cubicBezTo>
                    <a:pt x="364" y="1393"/>
                    <a:pt x="462" y="1336"/>
                    <a:pt x="485" y="1211"/>
                  </a:cubicBezTo>
                  <a:cubicBezTo>
                    <a:pt x="537" y="933"/>
                    <a:pt x="834" y="705"/>
                    <a:pt x="1078" y="595"/>
                  </a:cubicBezTo>
                  <a:cubicBezTo>
                    <a:pt x="1227" y="528"/>
                    <a:pt x="1360" y="489"/>
                    <a:pt x="1508" y="471"/>
                  </a:cubicBezTo>
                  <a:cubicBezTo>
                    <a:pt x="1573" y="464"/>
                    <a:pt x="1630" y="460"/>
                    <a:pt x="1687" y="460"/>
                  </a:cubicBezTo>
                  <a:cubicBezTo>
                    <a:pt x="1782" y="460"/>
                    <a:pt x="1872" y="471"/>
                    <a:pt x="1981" y="494"/>
                  </a:cubicBezTo>
                  <a:cubicBezTo>
                    <a:pt x="1995" y="497"/>
                    <a:pt x="2010" y="499"/>
                    <a:pt x="2024" y="499"/>
                  </a:cubicBezTo>
                  <a:cubicBezTo>
                    <a:pt x="2131" y="499"/>
                    <a:pt x="2230" y="415"/>
                    <a:pt x="2250" y="310"/>
                  </a:cubicBezTo>
                  <a:cubicBezTo>
                    <a:pt x="2272" y="183"/>
                    <a:pt x="2186" y="67"/>
                    <a:pt x="2064" y="40"/>
                  </a:cubicBezTo>
                  <a:cubicBezTo>
                    <a:pt x="1938" y="13"/>
                    <a:pt x="1809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0"/>
            <p:cNvSpPr/>
            <p:nvPr/>
          </p:nvSpPr>
          <p:spPr>
            <a:xfrm>
              <a:off x="2865800" y="2924075"/>
              <a:ext cx="12000" cy="64950"/>
            </a:xfrm>
            <a:custGeom>
              <a:avLst/>
              <a:gdLst/>
              <a:ahLst/>
              <a:cxnLst/>
              <a:rect l="l" t="t" r="r" b="b"/>
              <a:pathLst>
                <a:path w="480" h="2598" extrusionOk="0">
                  <a:moveTo>
                    <a:pt x="377" y="1"/>
                  </a:moveTo>
                  <a:cubicBezTo>
                    <a:pt x="316" y="1"/>
                    <a:pt x="250" y="43"/>
                    <a:pt x="247" y="121"/>
                  </a:cubicBezTo>
                  <a:cubicBezTo>
                    <a:pt x="236" y="514"/>
                    <a:pt x="173" y="908"/>
                    <a:pt x="133" y="1298"/>
                  </a:cubicBezTo>
                  <a:cubicBezTo>
                    <a:pt x="92" y="1686"/>
                    <a:pt x="50" y="2075"/>
                    <a:pt x="10" y="2463"/>
                  </a:cubicBezTo>
                  <a:cubicBezTo>
                    <a:pt x="1" y="2547"/>
                    <a:pt x="70" y="2597"/>
                    <a:pt x="135" y="2597"/>
                  </a:cubicBezTo>
                  <a:cubicBezTo>
                    <a:pt x="184" y="2597"/>
                    <a:pt x="230" y="2569"/>
                    <a:pt x="237" y="2505"/>
                  </a:cubicBezTo>
                  <a:cubicBezTo>
                    <a:pt x="279" y="2101"/>
                    <a:pt x="321" y="1697"/>
                    <a:pt x="365" y="1293"/>
                  </a:cubicBezTo>
                  <a:cubicBezTo>
                    <a:pt x="406" y="897"/>
                    <a:pt x="466" y="499"/>
                    <a:pt x="477" y="102"/>
                  </a:cubicBezTo>
                  <a:cubicBezTo>
                    <a:pt x="479" y="33"/>
                    <a:pt x="431" y="1"/>
                    <a:pt x="377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2861300" y="2997175"/>
              <a:ext cx="8350" cy="33600"/>
            </a:xfrm>
            <a:custGeom>
              <a:avLst/>
              <a:gdLst/>
              <a:ahLst/>
              <a:cxnLst/>
              <a:rect l="l" t="t" r="r" b="b"/>
              <a:pathLst>
                <a:path w="334" h="1344" extrusionOk="0">
                  <a:moveTo>
                    <a:pt x="214" y="1"/>
                  </a:moveTo>
                  <a:cubicBezTo>
                    <a:pt x="161" y="1"/>
                    <a:pt x="106" y="40"/>
                    <a:pt x="99" y="94"/>
                  </a:cubicBezTo>
                  <a:cubicBezTo>
                    <a:pt x="53" y="464"/>
                    <a:pt x="22" y="835"/>
                    <a:pt x="3" y="1208"/>
                  </a:cubicBezTo>
                  <a:cubicBezTo>
                    <a:pt x="0" y="1270"/>
                    <a:pt x="29" y="1330"/>
                    <a:pt x="96" y="1342"/>
                  </a:cubicBezTo>
                  <a:cubicBezTo>
                    <a:pt x="101" y="1343"/>
                    <a:pt x="107" y="1343"/>
                    <a:pt x="113" y="1343"/>
                  </a:cubicBezTo>
                  <a:cubicBezTo>
                    <a:pt x="165" y="1343"/>
                    <a:pt x="227" y="1306"/>
                    <a:pt x="230" y="1249"/>
                  </a:cubicBezTo>
                  <a:cubicBezTo>
                    <a:pt x="249" y="878"/>
                    <a:pt x="280" y="506"/>
                    <a:pt x="326" y="137"/>
                  </a:cubicBezTo>
                  <a:cubicBezTo>
                    <a:pt x="334" y="74"/>
                    <a:pt x="297" y="13"/>
                    <a:pt x="233" y="2"/>
                  </a:cubicBezTo>
                  <a:cubicBezTo>
                    <a:pt x="227" y="1"/>
                    <a:pt x="220" y="1"/>
                    <a:pt x="214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2851600" y="2978500"/>
              <a:ext cx="7150" cy="27150"/>
            </a:xfrm>
            <a:custGeom>
              <a:avLst/>
              <a:gdLst/>
              <a:ahLst/>
              <a:cxnLst/>
              <a:rect l="l" t="t" r="r" b="b"/>
              <a:pathLst>
                <a:path w="286" h="1086" extrusionOk="0">
                  <a:moveTo>
                    <a:pt x="172" y="1"/>
                  </a:moveTo>
                  <a:cubicBezTo>
                    <a:pt x="119" y="1"/>
                    <a:pt x="58" y="39"/>
                    <a:pt x="54" y="95"/>
                  </a:cubicBezTo>
                  <a:cubicBezTo>
                    <a:pt x="38" y="380"/>
                    <a:pt x="21" y="665"/>
                    <a:pt x="4" y="950"/>
                  </a:cubicBezTo>
                  <a:cubicBezTo>
                    <a:pt x="0" y="1012"/>
                    <a:pt x="30" y="1072"/>
                    <a:pt x="96" y="1084"/>
                  </a:cubicBezTo>
                  <a:cubicBezTo>
                    <a:pt x="102" y="1085"/>
                    <a:pt x="108" y="1085"/>
                    <a:pt x="114" y="1085"/>
                  </a:cubicBezTo>
                  <a:cubicBezTo>
                    <a:pt x="167" y="1085"/>
                    <a:pt x="228" y="1048"/>
                    <a:pt x="230" y="991"/>
                  </a:cubicBezTo>
                  <a:cubicBezTo>
                    <a:pt x="248" y="707"/>
                    <a:pt x="265" y="422"/>
                    <a:pt x="281" y="136"/>
                  </a:cubicBezTo>
                  <a:cubicBezTo>
                    <a:pt x="285" y="75"/>
                    <a:pt x="256" y="15"/>
                    <a:pt x="190" y="2"/>
                  </a:cubicBezTo>
                  <a:cubicBezTo>
                    <a:pt x="184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2632175" y="2897800"/>
              <a:ext cx="8950" cy="35725"/>
            </a:xfrm>
            <a:custGeom>
              <a:avLst/>
              <a:gdLst/>
              <a:ahLst/>
              <a:cxnLst/>
              <a:rect l="l" t="t" r="r" b="b"/>
              <a:pathLst>
                <a:path w="358" h="1429" extrusionOk="0">
                  <a:moveTo>
                    <a:pt x="241" y="0"/>
                  </a:moveTo>
                  <a:cubicBezTo>
                    <a:pt x="188" y="0"/>
                    <a:pt x="130" y="39"/>
                    <a:pt x="124" y="95"/>
                  </a:cubicBezTo>
                  <a:cubicBezTo>
                    <a:pt x="85" y="494"/>
                    <a:pt x="46" y="893"/>
                    <a:pt x="7" y="1293"/>
                  </a:cubicBezTo>
                  <a:cubicBezTo>
                    <a:pt x="1" y="1355"/>
                    <a:pt x="34" y="1415"/>
                    <a:pt x="100" y="1427"/>
                  </a:cubicBezTo>
                  <a:cubicBezTo>
                    <a:pt x="106" y="1428"/>
                    <a:pt x="112" y="1429"/>
                    <a:pt x="118" y="1429"/>
                  </a:cubicBezTo>
                  <a:cubicBezTo>
                    <a:pt x="171" y="1429"/>
                    <a:pt x="229" y="1390"/>
                    <a:pt x="234" y="1334"/>
                  </a:cubicBezTo>
                  <a:cubicBezTo>
                    <a:pt x="273" y="935"/>
                    <a:pt x="312" y="536"/>
                    <a:pt x="351" y="136"/>
                  </a:cubicBezTo>
                  <a:cubicBezTo>
                    <a:pt x="357" y="75"/>
                    <a:pt x="324" y="14"/>
                    <a:pt x="259" y="2"/>
                  </a:cubicBezTo>
                  <a:cubicBezTo>
                    <a:pt x="253" y="1"/>
                    <a:pt x="247" y="0"/>
                    <a:pt x="241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2629850" y="2942700"/>
              <a:ext cx="6575" cy="20750"/>
            </a:xfrm>
            <a:custGeom>
              <a:avLst/>
              <a:gdLst/>
              <a:ahLst/>
              <a:cxnLst/>
              <a:rect l="l" t="t" r="r" b="b"/>
              <a:pathLst>
                <a:path w="263" h="830" extrusionOk="0">
                  <a:moveTo>
                    <a:pt x="146" y="0"/>
                  </a:moveTo>
                  <a:cubicBezTo>
                    <a:pt x="142" y="0"/>
                    <a:pt x="138" y="1"/>
                    <a:pt x="134" y="1"/>
                  </a:cubicBezTo>
                  <a:cubicBezTo>
                    <a:pt x="66" y="10"/>
                    <a:pt x="33" y="60"/>
                    <a:pt x="30" y="125"/>
                  </a:cubicBezTo>
                  <a:cubicBezTo>
                    <a:pt x="21" y="325"/>
                    <a:pt x="12" y="524"/>
                    <a:pt x="3" y="724"/>
                  </a:cubicBezTo>
                  <a:cubicBezTo>
                    <a:pt x="0" y="781"/>
                    <a:pt x="64" y="830"/>
                    <a:pt x="118" y="830"/>
                  </a:cubicBezTo>
                  <a:cubicBezTo>
                    <a:pt x="122" y="830"/>
                    <a:pt x="125" y="830"/>
                    <a:pt x="128" y="829"/>
                  </a:cubicBezTo>
                  <a:cubicBezTo>
                    <a:pt x="197" y="819"/>
                    <a:pt x="230" y="769"/>
                    <a:pt x="233" y="704"/>
                  </a:cubicBezTo>
                  <a:cubicBezTo>
                    <a:pt x="242" y="504"/>
                    <a:pt x="251" y="305"/>
                    <a:pt x="260" y="106"/>
                  </a:cubicBezTo>
                  <a:cubicBezTo>
                    <a:pt x="262" y="49"/>
                    <a:pt x="200" y="0"/>
                    <a:pt x="146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2641275" y="2927775"/>
              <a:ext cx="6650" cy="22800"/>
            </a:xfrm>
            <a:custGeom>
              <a:avLst/>
              <a:gdLst/>
              <a:ahLst/>
              <a:cxnLst/>
              <a:rect l="l" t="t" r="r" b="b"/>
              <a:pathLst>
                <a:path w="266" h="912" extrusionOk="0">
                  <a:moveTo>
                    <a:pt x="157" y="0"/>
                  </a:moveTo>
                  <a:cubicBezTo>
                    <a:pt x="104" y="0"/>
                    <a:pt x="39" y="35"/>
                    <a:pt x="36" y="94"/>
                  </a:cubicBezTo>
                  <a:cubicBezTo>
                    <a:pt x="25" y="322"/>
                    <a:pt x="14" y="549"/>
                    <a:pt x="3" y="777"/>
                  </a:cubicBezTo>
                  <a:cubicBezTo>
                    <a:pt x="0" y="836"/>
                    <a:pt x="29" y="901"/>
                    <a:pt x="96" y="911"/>
                  </a:cubicBezTo>
                  <a:cubicBezTo>
                    <a:pt x="100" y="912"/>
                    <a:pt x="105" y="912"/>
                    <a:pt x="110" y="912"/>
                  </a:cubicBezTo>
                  <a:cubicBezTo>
                    <a:pt x="163" y="912"/>
                    <a:pt x="227" y="877"/>
                    <a:pt x="230" y="818"/>
                  </a:cubicBezTo>
                  <a:cubicBezTo>
                    <a:pt x="241" y="590"/>
                    <a:pt x="252" y="363"/>
                    <a:pt x="263" y="135"/>
                  </a:cubicBezTo>
                  <a:cubicBezTo>
                    <a:pt x="266" y="76"/>
                    <a:pt x="238" y="11"/>
                    <a:pt x="171" y="1"/>
                  </a:cubicBezTo>
                  <a:cubicBezTo>
                    <a:pt x="166" y="0"/>
                    <a:pt x="162" y="0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32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2893075" y="2674225"/>
              <a:ext cx="28025" cy="226000"/>
            </a:xfrm>
            <a:custGeom>
              <a:avLst/>
              <a:gdLst/>
              <a:ahLst/>
              <a:cxnLst/>
              <a:rect l="l" t="t" r="r" b="b"/>
              <a:pathLst>
                <a:path w="1121" h="9040" extrusionOk="0">
                  <a:moveTo>
                    <a:pt x="985" y="0"/>
                  </a:moveTo>
                  <a:cubicBezTo>
                    <a:pt x="937" y="0"/>
                    <a:pt x="892" y="29"/>
                    <a:pt x="887" y="92"/>
                  </a:cubicBezTo>
                  <a:cubicBezTo>
                    <a:pt x="694" y="2389"/>
                    <a:pt x="474" y="4684"/>
                    <a:pt x="226" y="6976"/>
                  </a:cubicBezTo>
                  <a:cubicBezTo>
                    <a:pt x="156" y="7619"/>
                    <a:pt x="84" y="8263"/>
                    <a:pt x="10" y="8906"/>
                  </a:cubicBezTo>
                  <a:cubicBezTo>
                    <a:pt x="1" y="8990"/>
                    <a:pt x="70" y="9040"/>
                    <a:pt x="135" y="9040"/>
                  </a:cubicBezTo>
                  <a:cubicBezTo>
                    <a:pt x="184" y="9040"/>
                    <a:pt x="230" y="9011"/>
                    <a:pt x="237" y="8948"/>
                  </a:cubicBezTo>
                  <a:cubicBezTo>
                    <a:pt x="501" y="6658"/>
                    <a:pt x="737" y="4365"/>
                    <a:pt x="945" y="2069"/>
                  </a:cubicBezTo>
                  <a:cubicBezTo>
                    <a:pt x="1003" y="1425"/>
                    <a:pt x="1059" y="779"/>
                    <a:pt x="1114" y="134"/>
                  </a:cubicBezTo>
                  <a:cubicBezTo>
                    <a:pt x="1120" y="50"/>
                    <a:pt x="1050" y="0"/>
                    <a:pt x="9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2878750" y="2905975"/>
              <a:ext cx="21025" cy="121750"/>
            </a:xfrm>
            <a:custGeom>
              <a:avLst/>
              <a:gdLst/>
              <a:ahLst/>
              <a:cxnLst/>
              <a:rect l="l" t="t" r="r" b="b"/>
              <a:pathLst>
                <a:path w="841" h="4870" extrusionOk="0">
                  <a:moveTo>
                    <a:pt x="707" y="1"/>
                  </a:moveTo>
                  <a:cubicBezTo>
                    <a:pt x="658" y="1"/>
                    <a:pt x="610" y="29"/>
                    <a:pt x="601" y="92"/>
                  </a:cubicBezTo>
                  <a:cubicBezTo>
                    <a:pt x="370" y="1635"/>
                    <a:pt x="173" y="3184"/>
                    <a:pt x="9" y="4736"/>
                  </a:cubicBezTo>
                  <a:cubicBezTo>
                    <a:pt x="0" y="4819"/>
                    <a:pt x="70" y="4869"/>
                    <a:pt x="135" y="4869"/>
                  </a:cubicBezTo>
                  <a:cubicBezTo>
                    <a:pt x="183" y="4869"/>
                    <a:pt x="229" y="4841"/>
                    <a:pt x="236" y="4778"/>
                  </a:cubicBezTo>
                  <a:cubicBezTo>
                    <a:pt x="400" y="3225"/>
                    <a:pt x="597" y="1677"/>
                    <a:pt x="828" y="134"/>
                  </a:cubicBezTo>
                  <a:cubicBezTo>
                    <a:pt x="840" y="50"/>
                    <a:pt x="772" y="1"/>
                    <a:pt x="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2678825" y="2652625"/>
              <a:ext cx="139325" cy="16825"/>
            </a:xfrm>
            <a:custGeom>
              <a:avLst/>
              <a:gdLst/>
              <a:ahLst/>
              <a:cxnLst/>
              <a:rect l="l" t="t" r="r" b="b"/>
              <a:pathLst>
                <a:path w="5573" h="673" extrusionOk="0">
                  <a:moveTo>
                    <a:pt x="200" y="0"/>
                  </a:moveTo>
                  <a:cubicBezTo>
                    <a:pt x="183" y="0"/>
                    <a:pt x="166" y="0"/>
                    <a:pt x="148" y="0"/>
                  </a:cubicBezTo>
                  <a:cubicBezTo>
                    <a:pt x="0" y="0"/>
                    <a:pt x="21" y="230"/>
                    <a:pt x="169" y="230"/>
                  </a:cubicBezTo>
                  <a:cubicBezTo>
                    <a:pt x="186" y="230"/>
                    <a:pt x="203" y="230"/>
                    <a:pt x="221" y="230"/>
                  </a:cubicBezTo>
                  <a:cubicBezTo>
                    <a:pt x="1953" y="230"/>
                    <a:pt x="3683" y="378"/>
                    <a:pt x="5391" y="670"/>
                  </a:cubicBezTo>
                  <a:cubicBezTo>
                    <a:pt x="5399" y="672"/>
                    <a:pt x="5406" y="672"/>
                    <a:pt x="5413" y="672"/>
                  </a:cubicBezTo>
                  <a:cubicBezTo>
                    <a:pt x="5542" y="672"/>
                    <a:pt x="5572" y="468"/>
                    <a:pt x="5434" y="443"/>
                  </a:cubicBezTo>
                  <a:cubicBezTo>
                    <a:pt x="3705" y="148"/>
                    <a:pt x="1954" y="0"/>
                    <a:pt x="2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2600025" y="2690625"/>
              <a:ext cx="338025" cy="162750"/>
            </a:xfrm>
            <a:custGeom>
              <a:avLst/>
              <a:gdLst/>
              <a:ahLst/>
              <a:cxnLst/>
              <a:rect l="l" t="t" r="r" b="b"/>
              <a:pathLst>
                <a:path w="13521" h="6510" extrusionOk="0">
                  <a:moveTo>
                    <a:pt x="3032" y="461"/>
                  </a:moveTo>
                  <a:cubicBezTo>
                    <a:pt x="3133" y="461"/>
                    <a:pt x="3234" y="467"/>
                    <a:pt x="3334" y="479"/>
                  </a:cubicBezTo>
                  <a:cubicBezTo>
                    <a:pt x="4393" y="601"/>
                    <a:pt x="5247" y="1349"/>
                    <a:pt x="5636" y="2312"/>
                  </a:cubicBezTo>
                  <a:cubicBezTo>
                    <a:pt x="5914" y="3399"/>
                    <a:pt x="5472" y="4573"/>
                    <a:pt x="4542" y="5204"/>
                  </a:cubicBezTo>
                  <a:cubicBezTo>
                    <a:pt x="4091" y="5510"/>
                    <a:pt x="3564" y="5662"/>
                    <a:pt x="3037" y="5662"/>
                  </a:cubicBezTo>
                  <a:cubicBezTo>
                    <a:pt x="2462" y="5662"/>
                    <a:pt x="1888" y="5481"/>
                    <a:pt x="1412" y="5121"/>
                  </a:cubicBezTo>
                  <a:cubicBezTo>
                    <a:pt x="939" y="4761"/>
                    <a:pt x="596" y="4254"/>
                    <a:pt x="502" y="3662"/>
                  </a:cubicBezTo>
                  <a:cubicBezTo>
                    <a:pt x="413" y="3105"/>
                    <a:pt x="505" y="2526"/>
                    <a:pt x="736" y="2013"/>
                  </a:cubicBezTo>
                  <a:cubicBezTo>
                    <a:pt x="954" y="1531"/>
                    <a:pt x="1298" y="1107"/>
                    <a:pt x="1747" y="821"/>
                  </a:cubicBezTo>
                  <a:cubicBezTo>
                    <a:pt x="2128" y="579"/>
                    <a:pt x="2581" y="461"/>
                    <a:pt x="3032" y="461"/>
                  </a:cubicBezTo>
                  <a:close/>
                  <a:moveTo>
                    <a:pt x="10340" y="845"/>
                  </a:moveTo>
                  <a:cubicBezTo>
                    <a:pt x="11125" y="845"/>
                    <a:pt x="11898" y="1188"/>
                    <a:pt x="12416" y="1812"/>
                  </a:cubicBezTo>
                  <a:cubicBezTo>
                    <a:pt x="12796" y="2269"/>
                    <a:pt x="13015" y="2842"/>
                    <a:pt x="12972" y="3440"/>
                  </a:cubicBezTo>
                  <a:cubicBezTo>
                    <a:pt x="12931" y="4002"/>
                    <a:pt x="12711" y="4545"/>
                    <a:pt x="12370" y="4991"/>
                  </a:cubicBezTo>
                  <a:cubicBezTo>
                    <a:pt x="12047" y="5413"/>
                    <a:pt x="11617" y="5746"/>
                    <a:pt x="11114" y="5923"/>
                  </a:cubicBezTo>
                  <a:cubicBezTo>
                    <a:pt x="10871" y="6008"/>
                    <a:pt x="10615" y="6049"/>
                    <a:pt x="10358" y="6049"/>
                  </a:cubicBezTo>
                  <a:cubicBezTo>
                    <a:pt x="10063" y="6049"/>
                    <a:pt x="9767" y="5996"/>
                    <a:pt x="9491" y="5896"/>
                  </a:cubicBezTo>
                  <a:cubicBezTo>
                    <a:pt x="8488" y="5536"/>
                    <a:pt x="7826" y="4614"/>
                    <a:pt x="7666" y="3589"/>
                  </a:cubicBezTo>
                  <a:cubicBezTo>
                    <a:pt x="7641" y="2467"/>
                    <a:pt x="8339" y="1423"/>
                    <a:pt x="9387" y="1021"/>
                  </a:cubicBezTo>
                  <a:cubicBezTo>
                    <a:pt x="9696" y="902"/>
                    <a:pt x="10019" y="845"/>
                    <a:pt x="10340" y="845"/>
                  </a:cubicBezTo>
                  <a:close/>
                  <a:moveTo>
                    <a:pt x="3036" y="0"/>
                  </a:moveTo>
                  <a:cubicBezTo>
                    <a:pt x="2654" y="0"/>
                    <a:pt x="2272" y="71"/>
                    <a:pt x="1921" y="215"/>
                  </a:cubicBezTo>
                  <a:cubicBezTo>
                    <a:pt x="1326" y="460"/>
                    <a:pt x="846" y="910"/>
                    <a:pt x="512" y="1454"/>
                  </a:cubicBezTo>
                  <a:cubicBezTo>
                    <a:pt x="172" y="2008"/>
                    <a:pt x="1" y="2658"/>
                    <a:pt x="9" y="3307"/>
                  </a:cubicBezTo>
                  <a:cubicBezTo>
                    <a:pt x="19" y="4005"/>
                    <a:pt x="286" y="4652"/>
                    <a:pt x="765" y="5157"/>
                  </a:cubicBezTo>
                  <a:cubicBezTo>
                    <a:pt x="1361" y="5786"/>
                    <a:pt x="2206" y="6124"/>
                    <a:pt x="3054" y="6124"/>
                  </a:cubicBezTo>
                  <a:cubicBezTo>
                    <a:pt x="3525" y="6124"/>
                    <a:pt x="3998" y="6020"/>
                    <a:pt x="4428" y="5802"/>
                  </a:cubicBezTo>
                  <a:cubicBezTo>
                    <a:pt x="5058" y="5483"/>
                    <a:pt x="5578" y="4974"/>
                    <a:pt x="5880" y="4332"/>
                  </a:cubicBezTo>
                  <a:cubicBezTo>
                    <a:pt x="6062" y="3944"/>
                    <a:pt x="6159" y="3526"/>
                    <a:pt x="6174" y="3103"/>
                  </a:cubicBezTo>
                  <a:cubicBezTo>
                    <a:pt x="6174" y="3103"/>
                    <a:pt x="6175" y="3102"/>
                    <a:pt x="6175" y="3102"/>
                  </a:cubicBezTo>
                  <a:cubicBezTo>
                    <a:pt x="6185" y="3098"/>
                    <a:pt x="6195" y="3094"/>
                    <a:pt x="6205" y="3090"/>
                  </a:cubicBezTo>
                  <a:cubicBezTo>
                    <a:pt x="6232" y="3080"/>
                    <a:pt x="6258" y="3072"/>
                    <a:pt x="6285" y="3063"/>
                  </a:cubicBezTo>
                  <a:cubicBezTo>
                    <a:pt x="6335" y="3048"/>
                    <a:pt x="6387" y="3036"/>
                    <a:pt x="6438" y="3027"/>
                  </a:cubicBezTo>
                  <a:cubicBezTo>
                    <a:pt x="6450" y="3026"/>
                    <a:pt x="6488" y="3020"/>
                    <a:pt x="6494" y="3020"/>
                  </a:cubicBezTo>
                  <a:cubicBezTo>
                    <a:pt x="6522" y="3017"/>
                    <a:pt x="6551" y="3016"/>
                    <a:pt x="6579" y="3015"/>
                  </a:cubicBezTo>
                  <a:cubicBezTo>
                    <a:pt x="6585" y="3015"/>
                    <a:pt x="6591" y="3015"/>
                    <a:pt x="6596" y="3015"/>
                  </a:cubicBezTo>
                  <a:cubicBezTo>
                    <a:pt x="6644" y="3015"/>
                    <a:pt x="6690" y="3019"/>
                    <a:pt x="6738" y="3021"/>
                  </a:cubicBezTo>
                  <a:lnTo>
                    <a:pt x="6741" y="3021"/>
                  </a:lnTo>
                  <a:cubicBezTo>
                    <a:pt x="6751" y="3022"/>
                    <a:pt x="6761" y="3024"/>
                    <a:pt x="6771" y="3025"/>
                  </a:cubicBezTo>
                  <a:cubicBezTo>
                    <a:pt x="6798" y="3030"/>
                    <a:pt x="6827" y="3035"/>
                    <a:pt x="6855" y="3042"/>
                  </a:cubicBezTo>
                  <a:cubicBezTo>
                    <a:pt x="6910" y="3054"/>
                    <a:pt x="6963" y="3072"/>
                    <a:pt x="7016" y="3089"/>
                  </a:cubicBezTo>
                  <a:cubicBezTo>
                    <a:pt x="7022" y="3092"/>
                    <a:pt x="7027" y="3093"/>
                    <a:pt x="7030" y="3094"/>
                  </a:cubicBezTo>
                  <a:cubicBezTo>
                    <a:pt x="7040" y="3099"/>
                    <a:pt x="7049" y="3103"/>
                    <a:pt x="7059" y="3107"/>
                  </a:cubicBezTo>
                  <a:cubicBezTo>
                    <a:pt x="7084" y="3119"/>
                    <a:pt x="7110" y="3132"/>
                    <a:pt x="7135" y="3146"/>
                  </a:cubicBezTo>
                  <a:cubicBezTo>
                    <a:pt x="7148" y="3152"/>
                    <a:pt x="7159" y="3161"/>
                    <a:pt x="7172" y="3169"/>
                  </a:cubicBezTo>
                  <a:cubicBezTo>
                    <a:pt x="7177" y="3307"/>
                    <a:pt x="7186" y="3445"/>
                    <a:pt x="7205" y="3581"/>
                  </a:cubicBezTo>
                  <a:cubicBezTo>
                    <a:pt x="7206" y="3633"/>
                    <a:pt x="7207" y="3684"/>
                    <a:pt x="7210" y="3737"/>
                  </a:cubicBezTo>
                  <a:cubicBezTo>
                    <a:pt x="7213" y="3788"/>
                    <a:pt x="7230" y="3829"/>
                    <a:pt x="7254" y="3859"/>
                  </a:cubicBezTo>
                  <a:cubicBezTo>
                    <a:pt x="7461" y="4824"/>
                    <a:pt x="8042" y="5687"/>
                    <a:pt x="8944" y="6160"/>
                  </a:cubicBezTo>
                  <a:cubicBezTo>
                    <a:pt x="9375" y="6386"/>
                    <a:pt x="9868" y="6510"/>
                    <a:pt x="10357" y="6510"/>
                  </a:cubicBezTo>
                  <a:cubicBezTo>
                    <a:pt x="10508" y="6510"/>
                    <a:pt x="10659" y="6498"/>
                    <a:pt x="10807" y="6474"/>
                  </a:cubicBezTo>
                  <a:cubicBezTo>
                    <a:pt x="11442" y="6371"/>
                    <a:pt x="12012" y="6041"/>
                    <a:pt x="12461" y="5587"/>
                  </a:cubicBezTo>
                  <a:cubicBezTo>
                    <a:pt x="12918" y="5125"/>
                    <a:pt x="13232" y="4530"/>
                    <a:pt x="13372" y="3896"/>
                  </a:cubicBezTo>
                  <a:cubicBezTo>
                    <a:pt x="13521" y="3215"/>
                    <a:pt x="13407" y="2525"/>
                    <a:pt x="13056" y="1924"/>
                  </a:cubicBezTo>
                  <a:cubicBezTo>
                    <a:pt x="12496" y="966"/>
                    <a:pt x="11429" y="380"/>
                    <a:pt x="10338" y="380"/>
                  </a:cubicBezTo>
                  <a:cubicBezTo>
                    <a:pt x="10103" y="380"/>
                    <a:pt x="9867" y="407"/>
                    <a:pt x="9634" y="464"/>
                  </a:cubicBezTo>
                  <a:cubicBezTo>
                    <a:pt x="8948" y="632"/>
                    <a:pt x="8326" y="1009"/>
                    <a:pt x="7886" y="1565"/>
                  </a:cubicBezTo>
                  <a:cubicBezTo>
                    <a:pt x="7615" y="1908"/>
                    <a:pt x="7425" y="2303"/>
                    <a:pt x="7315" y="2719"/>
                  </a:cubicBezTo>
                  <a:cubicBezTo>
                    <a:pt x="7100" y="2610"/>
                    <a:pt x="6862" y="2557"/>
                    <a:pt x="6623" y="2557"/>
                  </a:cubicBezTo>
                  <a:cubicBezTo>
                    <a:pt x="6485" y="2557"/>
                    <a:pt x="6346" y="2575"/>
                    <a:pt x="6211" y="2610"/>
                  </a:cubicBezTo>
                  <a:cubicBezTo>
                    <a:pt x="6175" y="2475"/>
                    <a:pt x="6135" y="2343"/>
                    <a:pt x="6086" y="2215"/>
                  </a:cubicBezTo>
                  <a:cubicBezTo>
                    <a:pt x="6074" y="2165"/>
                    <a:pt x="6061" y="2113"/>
                    <a:pt x="6046" y="2064"/>
                  </a:cubicBezTo>
                  <a:cubicBezTo>
                    <a:pt x="6031" y="2013"/>
                    <a:pt x="6007" y="1979"/>
                    <a:pt x="5975" y="1955"/>
                  </a:cubicBezTo>
                  <a:cubicBezTo>
                    <a:pt x="5555" y="1062"/>
                    <a:pt x="4793" y="353"/>
                    <a:pt x="3807" y="98"/>
                  </a:cubicBezTo>
                  <a:cubicBezTo>
                    <a:pt x="3557" y="33"/>
                    <a:pt x="3296" y="0"/>
                    <a:pt x="3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2665725" y="2764550"/>
              <a:ext cx="13275" cy="14700"/>
            </a:xfrm>
            <a:custGeom>
              <a:avLst/>
              <a:gdLst/>
              <a:ahLst/>
              <a:cxnLst/>
              <a:rect l="l" t="t" r="r" b="b"/>
              <a:pathLst>
                <a:path w="531" h="588" extrusionOk="0">
                  <a:moveTo>
                    <a:pt x="284" y="1"/>
                  </a:moveTo>
                  <a:cubicBezTo>
                    <a:pt x="251" y="1"/>
                    <a:pt x="219" y="8"/>
                    <a:pt x="192" y="23"/>
                  </a:cubicBezTo>
                  <a:cubicBezTo>
                    <a:pt x="125" y="56"/>
                    <a:pt x="75" y="111"/>
                    <a:pt x="41" y="177"/>
                  </a:cubicBezTo>
                  <a:cubicBezTo>
                    <a:pt x="12" y="233"/>
                    <a:pt x="0" y="304"/>
                    <a:pt x="17" y="366"/>
                  </a:cubicBezTo>
                  <a:cubicBezTo>
                    <a:pt x="25" y="441"/>
                    <a:pt x="62" y="517"/>
                    <a:pt x="123" y="563"/>
                  </a:cubicBezTo>
                  <a:cubicBezTo>
                    <a:pt x="146" y="580"/>
                    <a:pt x="171" y="588"/>
                    <a:pt x="195" y="588"/>
                  </a:cubicBezTo>
                  <a:cubicBezTo>
                    <a:pt x="218" y="588"/>
                    <a:pt x="241" y="581"/>
                    <a:pt x="264" y="568"/>
                  </a:cubicBezTo>
                  <a:cubicBezTo>
                    <a:pt x="359" y="513"/>
                    <a:pt x="457" y="444"/>
                    <a:pt x="493" y="334"/>
                  </a:cubicBezTo>
                  <a:cubicBezTo>
                    <a:pt x="530" y="219"/>
                    <a:pt x="487" y="87"/>
                    <a:pt x="380" y="26"/>
                  </a:cubicBezTo>
                  <a:cubicBezTo>
                    <a:pt x="351" y="9"/>
                    <a:pt x="317" y="1"/>
                    <a:pt x="2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2827550" y="2764925"/>
              <a:ext cx="12300" cy="12200"/>
            </a:xfrm>
            <a:custGeom>
              <a:avLst/>
              <a:gdLst/>
              <a:ahLst/>
              <a:cxnLst/>
              <a:rect l="l" t="t" r="r" b="b"/>
              <a:pathLst>
                <a:path w="492" h="488" extrusionOk="0">
                  <a:moveTo>
                    <a:pt x="187" y="1"/>
                  </a:moveTo>
                  <a:cubicBezTo>
                    <a:pt x="174" y="1"/>
                    <a:pt x="162" y="3"/>
                    <a:pt x="151" y="8"/>
                  </a:cubicBezTo>
                  <a:cubicBezTo>
                    <a:pt x="132" y="17"/>
                    <a:pt x="112" y="27"/>
                    <a:pt x="96" y="40"/>
                  </a:cubicBezTo>
                  <a:cubicBezTo>
                    <a:pt x="71" y="62"/>
                    <a:pt x="56" y="80"/>
                    <a:pt x="38" y="108"/>
                  </a:cubicBezTo>
                  <a:cubicBezTo>
                    <a:pt x="31" y="118"/>
                    <a:pt x="27" y="129"/>
                    <a:pt x="23" y="141"/>
                  </a:cubicBezTo>
                  <a:cubicBezTo>
                    <a:pt x="22" y="146"/>
                    <a:pt x="20" y="151"/>
                    <a:pt x="18" y="157"/>
                  </a:cubicBezTo>
                  <a:cubicBezTo>
                    <a:pt x="5" y="191"/>
                    <a:pt x="1" y="230"/>
                    <a:pt x="7" y="268"/>
                  </a:cubicBezTo>
                  <a:cubicBezTo>
                    <a:pt x="7" y="268"/>
                    <a:pt x="7" y="269"/>
                    <a:pt x="7" y="270"/>
                  </a:cubicBezTo>
                  <a:cubicBezTo>
                    <a:pt x="9" y="284"/>
                    <a:pt x="10" y="299"/>
                    <a:pt x="15" y="314"/>
                  </a:cubicBezTo>
                  <a:cubicBezTo>
                    <a:pt x="16" y="316"/>
                    <a:pt x="17" y="318"/>
                    <a:pt x="18" y="319"/>
                  </a:cubicBezTo>
                  <a:cubicBezTo>
                    <a:pt x="19" y="324"/>
                    <a:pt x="19" y="328"/>
                    <a:pt x="20" y="332"/>
                  </a:cubicBezTo>
                  <a:cubicBezTo>
                    <a:pt x="33" y="372"/>
                    <a:pt x="59" y="408"/>
                    <a:pt x="91" y="435"/>
                  </a:cubicBezTo>
                  <a:cubicBezTo>
                    <a:pt x="106" y="449"/>
                    <a:pt x="125" y="461"/>
                    <a:pt x="144" y="470"/>
                  </a:cubicBezTo>
                  <a:cubicBezTo>
                    <a:pt x="178" y="483"/>
                    <a:pt x="203" y="486"/>
                    <a:pt x="238" y="487"/>
                  </a:cubicBezTo>
                  <a:cubicBezTo>
                    <a:pt x="239" y="487"/>
                    <a:pt x="240" y="487"/>
                    <a:pt x="241" y="487"/>
                  </a:cubicBezTo>
                  <a:cubicBezTo>
                    <a:pt x="287" y="487"/>
                    <a:pt x="331" y="470"/>
                    <a:pt x="368" y="446"/>
                  </a:cubicBezTo>
                  <a:cubicBezTo>
                    <a:pt x="407" y="422"/>
                    <a:pt x="435" y="386"/>
                    <a:pt x="459" y="346"/>
                  </a:cubicBezTo>
                  <a:cubicBezTo>
                    <a:pt x="482" y="308"/>
                    <a:pt x="491" y="258"/>
                    <a:pt x="488" y="214"/>
                  </a:cubicBezTo>
                  <a:cubicBezTo>
                    <a:pt x="485" y="165"/>
                    <a:pt x="464" y="117"/>
                    <a:pt x="430" y="82"/>
                  </a:cubicBezTo>
                  <a:cubicBezTo>
                    <a:pt x="399" y="46"/>
                    <a:pt x="359" y="27"/>
                    <a:pt x="314" y="14"/>
                  </a:cubicBezTo>
                  <a:cubicBezTo>
                    <a:pt x="297" y="9"/>
                    <a:pt x="281" y="8"/>
                    <a:pt x="264" y="7"/>
                  </a:cubicBezTo>
                  <a:cubicBezTo>
                    <a:pt x="253" y="7"/>
                    <a:pt x="241" y="8"/>
                    <a:pt x="230" y="8"/>
                  </a:cubicBezTo>
                  <a:cubicBezTo>
                    <a:pt x="216" y="4"/>
                    <a:pt x="201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632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3529963" y="619039"/>
            <a:ext cx="5130483" cy="5565096"/>
            <a:chOff x="2668900" y="541316"/>
            <a:chExt cx="3847862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2668900" y="541316"/>
              <a:ext cx="3847862" cy="4060869"/>
              <a:chOff x="2668900" y="442016"/>
              <a:chExt cx="3847862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2668900" y="785225"/>
                <a:ext cx="3847862" cy="3717660"/>
                <a:chOff x="748375" y="882689"/>
                <a:chExt cx="2867687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748375" y="882689"/>
                  <a:ext cx="2867687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53678" y="4063615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61654" y="26870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5959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688993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7677" y="815622"/>
            <a:ext cx="6356647" cy="52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F673B85-7059-4229-9972-982C29CF5436}"/>
              </a:ext>
            </a:extLst>
          </p:cNvPr>
          <p:cNvGrpSpPr/>
          <p:nvPr/>
        </p:nvGrpSpPr>
        <p:grpSpPr>
          <a:xfrm>
            <a:off x="789783" y="1697366"/>
            <a:ext cx="10785771" cy="4619716"/>
            <a:chOff x="1006064" y="1522807"/>
            <a:chExt cx="9977377" cy="4656929"/>
          </a:xfrm>
        </p:grpSpPr>
        <p:sp>
          <p:nvSpPr>
            <p:cNvPr id="24" name="矩形: 圆角 2">
              <a:extLst>
                <a:ext uri="{FF2B5EF4-FFF2-40B4-BE49-F238E27FC236}">
                  <a16:creationId xmlns:a16="http://schemas.microsoft.com/office/drawing/2014/main" id="{2C048EE0-B8F7-43E4-89E7-8EAB95C4E8E9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09585"/>
              <a:endParaRPr lang="zh-CN" altLang="en-US" sz="2133">
                <a:solidFill>
                  <a:prstClr val="white"/>
                </a:solidFill>
                <a:latin typeface="Cambria" panose="02040503050406030204" pitchFamily="18" charset="0"/>
                <a:ea typeface="等线" panose="020B0604020202020204" charset="-122"/>
                <a:cs typeface="Arial"/>
                <a:sym typeface="Arial"/>
              </a:endParaRPr>
            </a:p>
          </p:txBody>
        </p:sp>
        <p:sp>
          <p:nvSpPr>
            <p:cNvPr id="25" name="矩形: 圆角 2">
              <a:extLst>
                <a:ext uri="{FF2B5EF4-FFF2-40B4-BE49-F238E27FC236}">
                  <a16:creationId xmlns:a16="http://schemas.microsoft.com/office/drawing/2014/main" id="{07E51AAA-A554-45F0-B148-DD0D05E988B0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/>
            </a:prstGeom>
            <a:noFill/>
            <a:ln w="57150" cap="flat" cmpd="sng" algn="ctr">
              <a:solidFill>
                <a:srgbClr val="E18D75"/>
              </a:solidFill>
              <a:prstDash val="lgDash"/>
              <a:miter lim="800000"/>
            </a:ln>
            <a:effectLst/>
          </p:spPr>
          <p:txBody>
            <a:bodyPr rtlCol="0" anchor="ctr"/>
            <a:lstStyle/>
            <a:p>
              <a:pPr algn="ctr" defTabSz="609585"/>
              <a:endParaRPr lang="zh-CN" altLang="en-US" sz="2133">
                <a:solidFill>
                  <a:prstClr val="white"/>
                </a:solidFill>
                <a:latin typeface="Cambria" panose="02040503050406030204" pitchFamily="18" charset="0"/>
                <a:ea typeface="等线" panose="020B0604020202020204" charset="-122"/>
                <a:cs typeface="Arial"/>
                <a:sym typeface="Arial"/>
              </a:endParaRPr>
            </a:p>
          </p:txBody>
        </p:sp>
      </p:grpSp>
      <p:pic>
        <p:nvPicPr>
          <p:cNvPr id="26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723" y="-293784"/>
            <a:ext cx="2716491" cy="2716491"/>
          </a:xfrm>
          <a:prstGeom prst="rect">
            <a:avLst/>
          </a:prstGeom>
        </p:spPr>
      </p:pic>
      <p:pic>
        <p:nvPicPr>
          <p:cNvPr id="27" name="图片 7">
            <a:extLst>
              <a:ext uri="{FF2B5EF4-FFF2-40B4-BE49-F238E27FC236}">
                <a16:creationId xmlns:a16="http://schemas.microsoft.com/office/drawing/2014/main" id="{94C57FD5-482E-43CB-A6EF-159952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2319104" y="-418553"/>
            <a:ext cx="8289963" cy="2893820"/>
          </a:xfrm>
          <a:prstGeom prst="rect">
            <a:avLst/>
          </a:prstGeom>
        </p:spPr>
      </p:pic>
      <p:sp>
        <p:nvSpPr>
          <p:cNvPr id="28" name="文本框 8">
            <a:extLst>
              <a:ext uri="{FF2B5EF4-FFF2-40B4-BE49-F238E27FC236}">
                <a16:creationId xmlns:a16="http://schemas.microsoft.com/office/drawing/2014/main" id="{300B2194-40F8-4DD7-8ADC-29385121388C}"/>
              </a:ext>
            </a:extLst>
          </p:cNvPr>
          <p:cNvSpPr txBox="1"/>
          <p:nvPr/>
        </p:nvSpPr>
        <p:spPr>
          <a:xfrm>
            <a:off x="3614230" y="716089"/>
            <a:ext cx="611140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altLang="zh-CN" sz="5867" b="1" dirty="0" err="1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Kiểm</a:t>
            </a:r>
            <a:r>
              <a:rPr lang="en-US" altLang="zh-CN" sz="5867" b="1" dirty="0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5867" b="1" dirty="0" err="1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tra</a:t>
            </a:r>
            <a:r>
              <a:rPr lang="en-US" altLang="zh-CN" sz="5867" b="1" dirty="0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5867" b="1" dirty="0" err="1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altLang="zh-CN" sz="5867" b="1" dirty="0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5867" b="1" dirty="0" err="1">
                <a:solidFill>
                  <a:srgbClr val="D66242"/>
                </a:solidFill>
                <a:highlight>
                  <a:srgbClr val="FFFFC5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cũ</a:t>
            </a:r>
            <a:endParaRPr lang="zh-CN" altLang="en-US" sz="5867" b="1" dirty="0">
              <a:solidFill>
                <a:srgbClr val="D66242"/>
              </a:solidFill>
              <a:highlight>
                <a:srgbClr val="FFFFC5"/>
              </a:highlight>
              <a:latin typeface="Cambria" panose="02040503050406030204" pitchFamily="18" charset="0"/>
              <a:ea typeface="字魂17号-萌趣果冻体" panose="02000000000000000000" pitchFamily="2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9" name="图片 6">
            <a:extLst>
              <a:ext uri="{FF2B5EF4-FFF2-40B4-BE49-F238E27FC236}">
                <a16:creationId xmlns:a16="http://schemas.microsoft.com/office/drawing/2014/main" id="{87362B4B-4DBB-4911-A927-A859C5130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685" y="2639167"/>
            <a:ext cx="1607455" cy="1327288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文本框 10">
            <a:extLst>
              <a:ext uri="{FF2B5EF4-FFF2-40B4-BE49-F238E27FC236}">
                <a16:creationId xmlns:a16="http://schemas.microsoft.com/office/drawing/2014/main" id="{E0E8B195-452A-40AF-88C9-D68D519932E6}"/>
              </a:ext>
            </a:extLst>
          </p:cNvPr>
          <p:cNvSpPr txBox="1"/>
          <p:nvPr/>
        </p:nvSpPr>
        <p:spPr>
          <a:xfrm>
            <a:off x="2653052" y="2367941"/>
            <a:ext cx="902065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vi-VN" altLang="x-none" sz="3733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Tìm một từ </a:t>
            </a:r>
            <a:r>
              <a:rPr lang="vi-VN" altLang="x-none" sz="3733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cùng nghĩa</a:t>
            </a:r>
            <a:r>
              <a:rPr lang="vi-VN" altLang="x-none" sz="3733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với</a:t>
            </a:r>
            <a:r>
              <a:rPr lang="vi-VN" altLang="x-none" sz="3733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trung thực</a:t>
            </a:r>
            <a:r>
              <a:rPr lang="vi-VN" altLang="x-none" sz="3733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lang="vi-VN" sz="3733" b="1" dirty="0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31" name="文本框 11">
            <a:extLst>
              <a:ext uri="{FF2B5EF4-FFF2-40B4-BE49-F238E27FC236}">
                <a16:creationId xmlns:a16="http://schemas.microsoft.com/office/drawing/2014/main" id="{06150ABD-77FF-4221-8FC1-2E2A92607B2D}"/>
              </a:ext>
            </a:extLst>
          </p:cNvPr>
          <p:cNvSpPr txBox="1"/>
          <p:nvPr/>
        </p:nvSpPr>
        <p:spPr>
          <a:xfrm>
            <a:off x="2479590" y="3201357"/>
            <a:ext cx="8095795" cy="781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20000"/>
              </a:lnSpc>
            </a:pPr>
            <a:r>
              <a:rPr lang="vi-VN" altLang="x-none" sz="3733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Đặt câu với từ em vừa tìm được.</a:t>
            </a:r>
            <a:endParaRPr lang="zh-CN" altLang="en-US" sz="3733" b="1" dirty="0">
              <a:solidFill>
                <a:srgbClr val="00B0F0"/>
              </a:solidFill>
              <a:latin typeface="Cambria" panose="02040503050406030204" pitchFamily="18" charset="0"/>
              <a:ea typeface="等线" panose="020B0604020202020204" charset="-122"/>
              <a:sym typeface="Arial"/>
            </a:endParaRPr>
          </a:p>
        </p:txBody>
      </p:sp>
      <p:pic>
        <p:nvPicPr>
          <p:cNvPr id="32" name="图片 21">
            <a:extLst>
              <a:ext uri="{FF2B5EF4-FFF2-40B4-BE49-F238E27FC236}">
                <a16:creationId xmlns:a16="http://schemas.microsoft.com/office/drawing/2014/main" id="{DFD7AE74-37B4-4DA2-9C03-01130B06E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53" y="4262750"/>
            <a:ext cx="1898127" cy="137631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文本框 10">
            <a:extLst>
              <a:ext uri="{FF2B5EF4-FFF2-40B4-BE49-F238E27FC236}">
                <a16:creationId xmlns:a16="http://schemas.microsoft.com/office/drawing/2014/main" id="{42CFD86E-D0E1-4606-91F4-2993565C8507}"/>
              </a:ext>
            </a:extLst>
          </p:cNvPr>
          <p:cNvSpPr txBox="1"/>
          <p:nvPr/>
        </p:nvSpPr>
        <p:spPr>
          <a:xfrm>
            <a:off x="2668989" y="4140398"/>
            <a:ext cx="902065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vi-VN" altLang="x-none" sz="3733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Tìm một từ </a:t>
            </a:r>
            <a:r>
              <a:rPr lang="en-US" altLang="x-none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trái</a:t>
            </a:r>
            <a:r>
              <a:rPr lang="vi-VN" altLang="x-none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nghĩa</a:t>
            </a:r>
            <a:r>
              <a:rPr lang="vi-VN" altLang="x-none" sz="3733" b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với</a:t>
            </a:r>
            <a:r>
              <a:rPr lang="vi-VN" altLang="x-none" sz="3733" b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trung thực</a:t>
            </a:r>
            <a:r>
              <a:rPr lang="vi-VN" altLang="x-none" sz="3733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lang="vi-VN" sz="3733" b="1" dirty="0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34" name="文本框 11">
            <a:extLst>
              <a:ext uri="{FF2B5EF4-FFF2-40B4-BE49-F238E27FC236}">
                <a16:creationId xmlns:a16="http://schemas.microsoft.com/office/drawing/2014/main" id="{3AFEEAA5-EED5-496F-BB90-C476D4B2D991}"/>
              </a:ext>
            </a:extLst>
          </p:cNvPr>
          <p:cNvSpPr txBox="1"/>
          <p:nvPr/>
        </p:nvSpPr>
        <p:spPr>
          <a:xfrm>
            <a:off x="2495527" y="4973814"/>
            <a:ext cx="8095795" cy="781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20000"/>
              </a:lnSpc>
            </a:pPr>
            <a:r>
              <a:rPr lang="vi-VN" altLang="x-none" sz="3733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vi-VN" altLang="x-none" sz="3733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Đặt câu với từ em vừa tìm được.</a:t>
            </a:r>
            <a:endParaRPr lang="zh-CN" altLang="en-US" sz="3200" dirty="0">
              <a:solidFill>
                <a:srgbClr val="00B0F0"/>
              </a:solidFill>
              <a:latin typeface="Cambria" panose="02040503050406030204" pitchFamily="18" charset="0"/>
              <a:ea typeface="字魂105号-简雅黑" panose="00000500000000000000" pitchFamily="2" charset="-122"/>
              <a:sym typeface="Arial"/>
            </a:endParaRPr>
          </a:p>
        </p:txBody>
      </p:sp>
      <p:pic>
        <p:nvPicPr>
          <p:cNvPr id="37" name="图片 9" descr="4">
            <a:extLst>
              <a:ext uri="{FF2B5EF4-FFF2-40B4-BE49-F238E27FC236}">
                <a16:creationId xmlns:a16="http://schemas.microsoft.com/office/drawing/2014/main" id="{094B4936-51D1-4BC2-9244-740624672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2880" y="549247"/>
            <a:ext cx="2029613" cy="1509096"/>
          </a:xfrm>
          <a:prstGeom prst="rect">
            <a:avLst/>
          </a:prstGeom>
        </p:spPr>
      </p:pic>
      <p:pic>
        <p:nvPicPr>
          <p:cNvPr id="38" name="图片 6" descr="6">
            <a:extLst>
              <a:ext uri="{FF2B5EF4-FFF2-40B4-BE49-F238E27FC236}">
                <a16:creationId xmlns:a16="http://schemas.microsoft.com/office/drawing/2014/main" id="{4357BDA0-8FC2-43DB-9EDB-B600AEE10D1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3422" r="20682" b="81749"/>
          <a:stretch>
            <a:fillRect/>
          </a:stretch>
        </p:blipFill>
        <p:spPr>
          <a:xfrm flipV="1">
            <a:off x="-145558" y="5938126"/>
            <a:ext cx="2162097" cy="90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1"/>
          <p:cNvGrpSpPr/>
          <p:nvPr/>
        </p:nvGrpSpPr>
        <p:grpSpPr>
          <a:xfrm>
            <a:off x="3529963" y="619039"/>
            <a:ext cx="5130483" cy="5565096"/>
            <a:chOff x="2668900" y="541316"/>
            <a:chExt cx="3847862" cy="4060869"/>
          </a:xfrm>
        </p:grpSpPr>
        <p:grpSp>
          <p:nvGrpSpPr>
            <p:cNvPr id="658" name="Google Shape;658;p31"/>
            <p:cNvGrpSpPr/>
            <p:nvPr/>
          </p:nvGrpSpPr>
          <p:grpSpPr>
            <a:xfrm>
              <a:off x="2668900" y="541316"/>
              <a:ext cx="3847862" cy="4060869"/>
              <a:chOff x="2668900" y="442016"/>
              <a:chExt cx="3847862" cy="4060869"/>
            </a:xfrm>
          </p:grpSpPr>
          <p:grpSp>
            <p:nvGrpSpPr>
              <p:cNvPr id="659" name="Google Shape;659;p31"/>
              <p:cNvGrpSpPr/>
              <p:nvPr/>
            </p:nvGrpSpPr>
            <p:grpSpPr>
              <a:xfrm>
                <a:off x="2668900" y="785225"/>
                <a:ext cx="3847862" cy="3717660"/>
                <a:chOff x="748375" y="882689"/>
                <a:chExt cx="2867687" cy="3717660"/>
              </a:xfrm>
            </p:grpSpPr>
            <p:sp>
              <p:nvSpPr>
                <p:cNvPr id="660" name="Google Shape;660;p31"/>
                <p:cNvSpPr/>
                <p:nvPr/>
              </p:nvSpPr>
              <p:spPr>
                <a:xfrm>
                  <a:off x="748375" y="882689"/>
                  <a:ext cx="2867687" cy="3717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8" h="23263" extrusionOk="0">
                      <a:moveTo>
                        <a:pt x="544" y="0"/>
                      </a:moveTo>
                      <a:cubicBezTo>
                        <a:pt x="246" y="0"/>
                        <a:pt x="6" y="241"/>
                        <a:pt x="6" y="538"/>
                      </a:cubicBezTo>
                      <a:lnTo>
                        <a:pt x="1" y="22721"/>
                      </a:lnTo>
                      <a:cubicBezTo>
                        <a:pt x="1" y="23018"/>
                        <a:pt x="242" y="23259"/>
                        <a:pt x="539" y="23259"/>
                      </a:cubicBezTo>
                      <a:lnTo>
                        <a:pt x="18983" y="23263"/>
                      </a:lnTo>
                      <a:cubicBezTo>
                        <a:pt x="19281" y="23263"/>
                        <a:pt x="19521" y="23022"/>
                        <a:pt x="19521" y="22725"/>
                      </a:cubicBezTo>
                      <a:lnTo>
                        <a:pt x="19526" y="542"/>
                      </a:lnTo>
                      <a:cubicBezTo>
                        <a:pt x="19527" y="245"/>
                        <a:pt x="19286" y="4"/>
                        <a:pt x="18988" y="4"/>
                      </a:cubicBezTo>
                      <a:lnTo>
                        <a:pt x="544" y="0"/>
                      </a:lnTo>
                      <a:close/>
                    </a:path>
                  </a:pathLst>
                </a:custGeom>
                <a:solidFill>
                  <a:srgbClr val="F5FDF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1"/>
                <p:cNvSpPr/>
                <p:nvPr/>
              </p:nvSpPr>
              <p:spPr>
                <a:xfrm>
                  <a:off x="982156" y="2305375"/>
                  <a:ext cx="2394389" cy="46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05" h="317" extrusionOk="0">
                      <a:moveTo>
                        <a:pt x="16251" y="1"/>
                      </a:moveTo>
                      <a:lnTo>
                        <a:pt x="53" y="213"/>
                      </a:lnTo>
                      <a:cubicBezTo>
                        <a:pt x="24" y="213"/>
                        <a:pt x="1" y="236"/>
                        <a:pt x="2" y="265"/>
                      </a:cubicBezTo>
                      <a:cubicBezTo>
                        <a:pt x="2" y="291"/>
                        <a:pt x="20" y="311"/>
                        <a:pt x="44" y="315"/>
                      </a:cubicBezTo>
                      <a:cubicBezTo>
                        <a:pt x="47" y="316"/>
                        <a:pt x="51" y="316"/>
                        <a:pt x="54" y="316"/>
                      </a:cubicBezTo>
                      <a:lnTo>
                        <a:pt x="16252" y="105"/>
                      </a:lnTo>
                      <a:cubicBezTo>
                        <a:pt x="16281" y="104"/>
                        <a:pt x="16305" y="80"/>
                        <a:pt x="16304" y="52"/>
                      </a:cubicBezTo>
                      <a:cubicBezTo>
                        <a:pt x="16304" y="23"/>
                        <a:pt x="16281" y="1"/>
                        <a:pt x="16251" y="1"/>
                      </a:cubicBezTo>
                      <a:close/>
                    </a:path>
                  </a:pathLst>
                </a:custGeom>
                <a:solidFill>
                  <a:srgbClr val="93CC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2" name="Google Shape;662;p31"/>
              <p:cNvGrpSpPr/>
              <p:nvPr/>
            </p:nvGrpSpPr>
            <p:grpSpPr>
              <a:xfrm>
                <a:off x="3879830" y="442016"/>
                <a:ext cx="1390695" cy="548641"/>
                <a:chOff x="1639601" y="539501"/>
                <a:chExt cx="1091683" cy="548641"/>
              </a:xfrm>
            </p:grpSpPr>
            <p:sp>
              <p:nvSpPr>
                <p:cNvPr id="663" name="Google Shape;663;p31"/>
                <p:cNvSpPr/>
                <p:nvPr/>
              </p:nvSpPr>
              <p:spPr>
                <a:xfrm>
                  <a:off x="1639601" y="539501"/>
                  <a:ext cx="1091683" cy="54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4" h="3736" extrusionOk="0">
                      <a:moveTo>
                        <a:pt x="3811" y="1"/>
                      </a:moveTo>
                      <a:cubicBezTo>
                        <a:pt x="2390" y="1"/>
                        <a:pt x="999" y="20"/>
                        <a:pt x="612" y="29"/>
                      </a:cubicBezTo>
                      <a:cubicBezTo>
                        <a:pt x="236" y="38"/>
                        <a:pt x="1005" y="607"/>
                        <a:pt x="1039" y="728"/>
                      </a:cubicBezTo>
                      <a:cubicBezTo>
                        <a:pt x="1073" y="851"/>
                        <a:pt x="1" y="1178"/>
                        <a:pt x="38" y="1313"/>
                      </a:cubicBezTo>
                      <a:cubicBezTo>
                        <a:pt x="76" y="1449"/>
                        <a:pt x="915" y="1757"/>
                        <a:pt x="937" y="1838"/>
                      </a:cubicBezTo>
                      <a:cubicBezTo>
                        <a:pt x="960" y="1920"/>
                        <a:pt x="16" y="2312"/>
                        <a:pt x="66" y="2488"/>
                      </a:cubicBezTo>
                      <a:cubicBezTo>
                        <a:pt x="114" y="2665"/>
                        <a:pt x="877" y="2834"/>
                        <a:pt x="900" y="2915"/>
                      </a:cubicBezTo>
                      <a:cubicBezTo>
                        <a:pt x="923" y="2997"/>
                        <a:pt x="170" y="3394"/>
                        <a:pt x="242" y="3652"/>
                      </a:cubicBezTo>
                      <a:cubicBezTo>
                        <a:pt x="259" y="3713"/>
                        <a:pt x="567" y="3736"/>
                        <a:pt x="1040" y="3736"/>
                      </a:cubicBezTo>
                      <a:cubicBezTo>
                        <a:pt x="2391" y="3736"/>
                        <a:pt x="5085" y="3551"/>
                        <a:pt x="6181" y="3551"/>
                      </a:cubicBezTo>
                      <a:cubicBezTo>
                        <a:pt x="6327" y="3551"/>
                        <a:pt x="6445" y="3555"/>
                        <a:pt x="6528" y="3562"/>
                      </a:cubicBezTo>
                      <a:cubicBezTo>
                        <a:pt x="6568" y="3566"/>
                        <a:pt x="6606" y="3568"/>
                        <a:pt x="6640" y="3568"/>
                      </a:cubicBezTo>
                      <a:cubicBezTo>
                        <a:pt x="7363" y="3568"/>
                        <a:pt x="6735" y="2788"/>
                        <a:pt x="6586" y="2788"/>
                      </a:cubicBezTo>
                      <a:cubicBezTo>
                        <a:pt x="6583" y="2788"/>
                        <a:pt x="6580" y="2789"/>
                        <a:pt x="6577" y="2789"/>
                      </a:cubicBezTo>
                      <a:cubicBezTo>
                        <a:pt x="6571" y="2791"/>
                        <a:pt x="6567" y="2792"/>
                        <a:pt x="6564" y="2792"/>
                      </a:cubicBezTo>
                      <a:cubicBezTo>
                        <a:pt x="6485" y="2792"/>
                        <a:pt x="7003" y="2379"/>
                        <a:pt x="7073" y="2256"/>
                      </a:cubicBezTo>
                      <a:cubicBezTo>
                        <a:pt x="7146" y="2127"/>
                        <a:pt x="6617" y="1908"/>
                        <a:pt x="6596" y="1827"/>
                      </a:cubicBezTo>
                      <a:cubicBezTo>
                        <a:pt x="6573" y="1745"/>
                        <a:pt x="7214" y="1341"/>
                        <a:pt x="7179" y="1219"/>
                      </a:cubicBezTo>
                      <a:cubicBezTo>
                        <a:pt x="7145" y="1098"/>
                        <a:pt x="6790" y="816"/>
                        <a:pt x="6767" y="734"/>
                      </a:cubicBezTo>
                      <a:cubicBezTo>
                        <a:pt x="6745" y="653"/>
                        <a:pt x="7434" y="346"/>
                        <a:pt x="7377" y="142"/>
                      </a:cubicBezTo>
                      <a:cubicBezTo>
                        <a:pt x="7346" y="30"/>
                        <a:pt x="5556" y="1"/>
                        <a:pt x="3811" y="1"/>
                      </a:cubicBezTo>
                      <a:close/>
                    </a:path>
                  </a:pathLst>
                </a:custGeom>
                <a:solidFill>
                  <a:srgbClr val="8AE78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1"/>
                <p:cNvSpPr/>
                <p:nvPr/>
              </p:nvSpPr>
              <p:spPr>
                <a:xfrm>
                  <a:off x="2097918" y="607640"/>
                  <a:ext cx="279602" cy="5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352" extrusionOk="0">
                      <a:moveTo>
                        <a:pt x="1249" y="0"/>
                      </a:moveTo>
                      <a:cubicBezTo>
                        <a:pt x="898" y="0"/>
                        <a:pt x="547" y="14"/>
                        <a:pt x="195" y="41"/>
                      </a:cubicBezTo>
                      <a:cubicBezTo>
                        <a:pt x="1" y="56"/>
                        <a:pt x="24" y="352"/>
                        <a:pt x="211" y="352"/>
                      </a:cubicBezTo>
                      <a:cubicBezTo>
                        <a:pt x="216" y="352"/>
                        <a:pt x="221" y="352"/>
                        <a:pt x="226" y="351"/>
                      </a:cubicBezTo>
                      <a:cubicBezTo>
                        <a:pt x="581" y="324"/>
                        <a:pt x="936" y="311"/>
                        <a:pt x="1291" y="311"/>
                      </a:cubicBezTo>
                      <a:cubicBezTo>
                        <a:pt x="1429" y="311"/>
                        <a:pt x="1567" y="313"/>
                        <a:pt x="1705" y="317"/>
                      </a:cubicBezTo>
                      <a:cubicBezTo>
                        <a:pt x="1707" y="317"/>
                        <a:pt x="1709" y="317"/>
                        <a:pt x="1711" y="317"/>
                      </a:cubicBezTo>
                      <a:cubicBezTo>
                        <a:pt x="1904" y="317"/>
                        <a:pt x="1872" y="13"/>
                        <a:pt x="1674" y="7"/>
                      </a:cubicBezTo>
                      <a:cubicBezTo>
                        <a:pt x="1533" y="2"/>
                        <a:pt x="1391" y="0"/>
                        <a:pt x="1249" y="0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1"/>
                <p:cNvSpPr/>
                <p:nvPr/>
              </p:nvSpPr>
              <p:spPr>
                <a:xfrm>
                  <a:off x="2403952" y="609989"/>
                  <a:ext cx="121592" cy="47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25" extrusionOk="0">
                      <a:moveTo>
                        <a:pt x="495" y="1"/>
                      </a:moveTo>
                      <a:cubicBezTo>
                        <a:pt x="395" y="1"/>
                        <a:pt x="295" y="4"/>
                        <a:pt x="195" y="13"/>
                      </a:cubicBezTo>
                      <a:cubicBezTo>
                        <a:pt x="0" y="29"/>
                        <a:pt x="23" y="324"/>
                        <a:pt x="210" y="324"/>
                      </a:cubicBezTo>
                      <a:cubicBezTo>
                        <a:pt x="215" y="324"/>
                        <a:pt x="220" y="324"/>
                        <a:pt x="225" y="324"/>
                      </a:cubicBezTo>
                      <a:cubicBezTo>
                        <a:pt x="325" y="315"/>
                        <a:pt x="425" y="309"/>
                        <a:pt x="524" y="309"/>
                      </a:cubicBezTo>
                      <a:cubicBezTo>
                        <a:pt x="561" y="309"/>
                        <a:pt x="597" y="310"/>
                        <a:pt x="634" y="312"/>
                      </a:cubicBezTo>
                      <a:cubicBezTo>
                        <a:pt x="638" y="312"/>
                        <a:pt x="641" y="312"/>
                        <a:pt x="645" y="312"/>
                      </a:cubicBezTo>
                      <a:cubicBezTo>
                        <a:pt x="725" y="312"/>
                        <a:pt x="799" y="272"/>
                        <a:pt x="814" y="185"/>
                      </a:cubicBezTo>
                      <a:cubicBezTo>
                        <a:pt x="827" y="110"/>
                        <a:pt x="772" y="8"/>
                        <a:pt x="687" y="5"/>
                      </a:cubicBezTo>
                      <a:cubicBezTo>
                        <a:pt x="623" y="2"/>
                        <a:pt x="559" y="1"/>
                        <a:pt x="495" y="1"/>
                      </a:cubicBezTo>
                      <a:close/>
                    </a:path>
                  </a:pathLst>
                </a:custGeom>
                <a:solidFill>
                  <a:srgbClr val="C5F3C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66" name="Google Shape;666;p31"/>
            <p:cNvSpPr/>
            <p:nvPr/>
          </p:nvSpPr>
          <p:spPr>
            <a:xfrm>
              <a:off x="2953678" y="4063615"/>
              <a:ext cx="3212778" cy="46552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68" name="Google Shape;6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701" y="4965121"/>
            <a:ext cx="1076567" cy="1489092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1"/>
          <p:cNvSpPr/>
          <p:nvPr/>
        </p:nvSpPr>
        <p:spPr>
          <a:xfrm>
            <a:off x="10902039" y="5757885"/>
            <a:ext cx="592931" cy="555547"/>
          </a:xfrm>
          <a:custGeom>
            <a:avLst/>
            <a:gdLst/>
            <a:ahLst/>
            <a:cxnLst/>
            <a:rect l="l" t="t" r="r" b="b"/>
            <a:pathLst>
              <a:path w="2728" h="2556" extrusionOk="0">
                <a:moveTo>
                  <a:pt x="2101" y="1"/>
                </a:moveTo>
                <a:cubicBezTo>
                  <a:pt x="1984" y="1"/>
                  <a:pt x="1851" y="36"/>
                  <a:pt x="1710" y="126"/>
                </a:cubicBezTo>
                <a:cubicBezTo>
                  <a:pt x="1237" y="424"/>
                  <a:pt x="695" y="1043"/>
                  <a:pt x="371" y="1412"/>
                </a:cubicBezTo>
                <a:cubicBezTo>
                  <a:pt x="310" y="1483"/>
                  <a:pt x="256" y="1544"/>
                  <a:pt x="210" y="1595"/>
                </a:cubicBezTo>
                <a:cubicBezTo>
                  <a:pt x="0" y="1827"/>
                  <a:pt x="42" y="2095"/>
                  <a:pt x="191" y="2240"/>
                </a:cubicBezTo>
                <a:cubicBezTo>
                  <a:pt x="261" y="2309"/>
                  <a:pt x="361" y="2354"/>
                  <a:pt x="474" y="2354"/>
                </a:cubicBezTo>
                <a:cubicBezTo>
                  <a:pt x="588" y="2354"/>
                  <a:pt x="714" y="2308"/>
                  <a:pt x="835" y="2192"/>
                </a:cubicBezTo>
                <a:cubicBezTo>
                  <a:pt x="1370" y="1682"/>
                  <a:pt x="2042" y="884"/>
                  <a:pt x="2070" y="851"/>
                </a:cubicBezTo>
                <a:cubicBezTo>
                  <a:pt x="2119" y="793"/>
                  <a:pt x="2111" y="707"/>
                  <a:pt x="2054" y="658"/>
                </a:cubicBezTo>
                <a:cubicBezTo>
                  <a:pt x="2028" y="637"/>
                  <a:pt x="1997" y="626"/>
                  <a:pt x="1965" y="626"/>
                </a:cubicBezTo>
                <a:cubicBezTo>
                  <a:pt x="1926" y="626"/>
                  <a:pt x="1887" y="643"/>
                  <a:pt x="1861" y="675"/>
                </a:cubicBezTo>
                <a:cubicBezTo>
                  <a:pt x="1854" y="683"/>
                  <a:pt x="1171" y="1494"/>
                  <a:pt x="647" y="1994"/>
                </a:cubicBezTo>
                <a:cubicBezTo>
                  <a:pt x="587" y="2050"/>
                  <a:pt x="525" y="2080"/>
                  <a:pt x="471" y="2080"/>
                </a:cubicBezTo>
                <a:cubicBezTo>
                  <a:pt x="437" y="2080"/>
                  <a:pt x="406" y="2068"/>
                  <a:pt x="381" y="2044"/>
                </a:cubicBezTo>
                <a:cubicBezTo>
                  <a:pt x="328" y="1992"/>
                  <a:pt x="315" y="1887"/>
                  <a:pt x="413" y="1778"/>
                </a:cubicBezTo>
                <a:cubicBezTo>
                  <a:pt x="459" y="1728"/>
                  <a:pt x="514" y="1665"/>
                  <a:pt x="578" y="1593"/>
                </a:cubicBezTo>
                <a:cubicBezTo>
                  <a:pt x="891" y="1235"/>
                  <a:pt x="1416" y="634"/>
                  <a:pt x="1856" y="357"/>
                </a:cubicBezTo>
                <a:cubicBezTo>
                  <a:pt x="1943" y="302"/>
                  <a:pt x="2027" y="274"/>
                  <a:pt x="2103" y="274"/>
                </a:cubicBezTo>
                <a:cubicBezTo>
                  <a:pt x="2175" y="274"/>
                  <a:pt x="2240" y="300"/>
                  <a:pt x="2292" y="351"/>
                </a:cubicBezTo>
                <a:cubicBezTo>
                  <a:pt x="2400" y="458"/>
                  <a:pt x="2441" y="679"/>
                  <a:pt x="2309" y="896"/>
                </a:cubicBezTo>
                <a:cubicBezTo>
                  <a:pt x="2072" y="1283"/>
                  <a:pt x="1474" y="1780"/>
                  <a:pt x="1079" y="2110"/>
                </a:cubicBezTo>
                <a:cubicBezTo>
                  <a:pt x="986" y="2187"/>
                  <a:pt x="903" y="2256"/>
                  <a:pt x="835" y="2315"/>
                </a:cubicBezTo>
                <a:cubicBezTo>
                  <a:pt x="778" y="2365"/>
                  <a:pt x="772" y="2451"/>
                  <a:pt x="821" y="2508"/>
                </a:cubicBezTo>
                <a:cubicBezTo>
                  <a:pt x="848" y="2539"/>
                  <a:pt x="886" y="2555"/>
                  <a:pt x="925" y="2555"/>
                </a:cubicBezTo>
                <a:cubicBezTo>
                  <a:pt x="957" y="2555"/>
                  <a:pt x="988" y="2544"/>
                  <a:pt x="1015" y="2522"/>
                </a:cubicBezTo>
                <a:cubicBezTo>
                  <a:pt x="1081" y="2464"/>
                  <a:pt x="1163" y="2396"/>
                  <a:pt x="1254" y="2320"/>
                </a:cubicBezTo>
                <a:cubicBezTo>
                  <a:pt x="1688" y="1959"/>
                  <a:pt x="2282" y="1465"/>
                  <a:pt x="2542" y="1039"/>
                </a:cubicBezTo>
                <a:cubicBezTo>
                  <a:pt x="2727" y="735"/>
                  <a:pt x="2703" y="372"/>
                  <a:pt x="2483" y="156"/>
                </a:cubicBezTo>
                <a:cubicBezTo>
                  <a:pt x="2394" y="67"/>
                  <a:pt x="2261" y="1"/>
                  <a:pt x="2101" y="1"/>
                </a:cubicBezTo>
                <a:close/>
              </a:path>
            </a:pathLst>
          </a:custGeom>
          <a:solidFill>
            <a:srgbClr val="7041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0" name="Google Shape;670;p31"/>
          <p:cNvGrpSpPr/>
          <p:nvPr/>
        </p:nvGrpSpPr>
        <p:grpSpPr>
          <a:xfrm>
            <a:off x="9825467" y="5091989"/>
            <a:ext cx="1076572" cy="656099"/>
            <a:chOff x="4560600" y="646575"/>
            <a:chExt cx="172325" cy="105025"/>
          </a:xfrm>
        </p:grpSpPr>
        <p:sp>
          <p:nvSpPr>
            <p:cNvPr id="671" name="Google Shape;671;p31"/>
            <p:cNvSpPr/>
            <p:nvPr/>
          </p:nvSpPr>
          <p:spPr>
            <a:xfrm>
              <a:off x="4702775" y="710375"/>
              <a:ext cx="30150" cy="30400"/>
            </a:xfrm>
            <a:custGeom>
              <a:avLst/>
              <a:gdLst/>
              <a:ahLst/>
              <a:cxnLst/>
              <a:rect l="l" t="t" r="r" b="b"/>
              <a:pathLst>
                <a:path w="1206" h="1216" extrusionOk="0">
                  <a:moveTo>
                    <a:pt x="183" y="1"/>
                  </a:moveTo>
                  <a:cubicBezTo>
                    <a:pt x="85" y="1"/>
                    <a:pt x="0" y="122"/>
                    <a:pt x="92" y="201"/>
                  </a:cubicBezTo>
                  <a:cubicBezTo>
                    <a:pt x="418" y="483"/>
                    <a:pt x="701" y="801"/>
                    <a:pt x="938" y="1161"/>
                  </a:cubicBezTo>
                  <a:cubicBezTo>
                    <a:pt x="964" y="1199"/>
                    <a:pt x="1001" y="1216"/>
                    <a:pt x="1037" y="1216"/>
                  </a:cubicBezTo>
                  <a:cubicBezTo>
                    <a:pt x="1122" y="1216"/>
                    <a:pt x="1206" y="1130"/>
                    <a:pt x="1146" y="1039"/>
                  </a:cubicBezTo>
                  <a:cubicBezTo>
                    <a:pt x="898" y="663"/>
                    <a:pt x="604" y="326"/>
                    <a:pt x="262" y="32"/>
                  </a:cubicBezTo>
                  <a:cubicBezTo>
                    <a:pt x="237" y="10"/>
                    <a:pt x="209" y="1"/>
                    <a:pt x="18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4649725" y="694575"/>
              <a:ext cx="39225" cy="12100"/>
            </a:xfrm>
            <a:custGeom>
              <a:avLst/>
              <a:gdLst/>
              <a:ahLst/>
              <a:cxnLst/>
              <a:rect l="l" t="t" r="r" b="b"/>
              <a:pathLst>
                <a:path w="1569" h="484" extrusionOk="0">
                  <a:moveTo>
                    <a:pt x="720" y="0"/>
                  </a:moveTo>
                  <a:cubicBezTo>
                    <a:pt x="515" y="0"/>
                    <a:pt x="308" y="50"/>
                    <a:pt x="118" y="150"/>
                  </a:cubicBezTo>
                  <a:cubicBezTo>
                    <a:pt x="1" y="212"/>
                    <a:pt x="73" y="373"/>
                    <a:pt x="182" y="373"/>
                  </a:cubicBezTo>
                  <a:cubicBezTo>
                    <a:pt x="200" y="373"/>
                    <a:pt x="220" y="368"/>
                    <a:pt x="239" y="358"/>
                  </a:cubicBezTo>
                  <a:cubicBezTo>
                    <a:pt x="391" y="278"/>
                    <a:pt x="552" y="240"/>
                    <a:pt x="711" y="240"/>
                  </a:cubicBezTo>
                  <a:cubicBezTo>
                    <a:pt x="935" y="240"/>
                    <a:pt x="1156" y="316"/>
                    <a:pt x="1347" y="460"/>
                  </a:cubicBezTo>
                  <a:cubicBezTo>
                    <a:pt x="1369" y="477"/>
                    <a:pt x="1390" y="484"/>
                    <a:pt x="1410" y="484"/>
                  </a:cubicBezTo>
                  <a:cubicBezTo>
                    <a:pt x="1505" y="484"/>
                    <a:pt x="1568" y="329"/>
                    <a:pt x="1468" y="252"/>
                  </a:cubicBezTo>
                  <a:cubicBezTo>
                    <a:pt x="1246" y="84"/>
                    <a:pt x="984" y="0"/>
                    <a:pt x="72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4634500" y="716175"/>
              <a:ext cx="12425" cy="32375"/>
            </a:xfrm>
            <a:custGeom>
              <a:avLst/>
              <a:gdLst/>
              <a:ahLst/>
              <a:cxnLst/>
              <a:rect l="l" t="t" r="r" b="b"/>
              <a:pathLst>
                <a:path w="497" h="1295" extrusionOk="0">
                  <a:moveTo>
                    <a:pt x="181" y="1"/>
                  </a:moveTo>
                  <a:cubicBezTo>
                    <a:pt x="134" y="1"/>
                    <a:pt x="90" y="27"/>
                    <a:pt x="79" y="88"/>
                  </a:cubicBezTo>
                  <a:cubicBezTo>
                    <a:pt x="1" y="486"/>
                    <a:pt x="55" y="872"/>
                    <a:pt x="240" y="1235"/>
                  </a:cubicBezTo>
                  <a:cubicBezTo>
                    <a:pt x="262" y="1277"/>
                    <a:pt x="297" y="1295"/>
                    <a:pt x="333" y="1295"/>
                  </a:cubicBezTo>
                  <a:cubicBezTo>
                    <a:pt x="413" y="1295"/>
                    <a:pt x="496" y="1208"/>
                    <a:pt x="448" y="1113"/>
                  </a:cubicBezTo>
                  <a:cubicBezTo>
                    <a:pt x="293" y="812"/>
                    <a:pt x="245" y="484"/>
                    <a:pt x="311" y="151"/>
                  </a:cubicBezTo>
                  <a:cubicBezTo>
                    <a:pt x="328" y="60"/>
                    <a:pt x="251" y="1"/>
                    <a:pt x="181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661950" y="727600"/>
              <a:ext cx="18350" cy="24000"/>
            </a:xfrm>
            <a:custGeom>
              <a:avLst/>
              <a:gdLst/>
              <a:ahLst/>
              <a:cxnLst/>
              <a:rect l="l" t="t" r="r" b="b"/>
              <a:pathLst>
                <a:path w="734" h="960" extrusionOk="0">
                  <a:moveTo>
                    <a:pt x="580" y="0"/>
                  </a:moveTo>
                  <a:cubicBezTo>
                    <a:pt x="510" y="0"/>
                    <a:pt x="432" y="61"/>
                    <a:pt x="445" y="152"/>
                  </a:cubicBezTo>
                  <a:cubicBezTo>
                    <a:pt x="481" y="383"/>
                    <a:pt x="342" y="629"/>
                    <a:pt x="126" y="718"/>
                  </a:cubicBezTo>
                  <a:cubicBezTo>
                    <a:pt x="0" y="770"/>
                    <a:pt x="35" y="960"/>
                    <a:pt x="144" y="960"/>
                  </a:cubicBezTo>
                  <a:cubicBezTo>
                    <a:pt x="158" y="960"/>
                    <a:pt x="173" y="957"/>
                    <a:pt x="189" y="950"/>
                  </a:cubicBezTo>
                  <a:cubicBezTo>
                    <a:pt x="538" y="806"/>
                    <a:pt x="734" y="461"/>
                    <a:pt x="677" y="88"/>
                  </a:cubicBezTo>
                  <a:cubicBezTo>
                    <a:pt x="668" y="27"/>
                    <a:pt x="626" y="0"/>
                    <a:pt x="580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4636500" y="661150"/>
              <a:ext cx="29175" cy="34125"/>
            </a:xfrm>
            <a:custGeom>
              <a:avLst/>
              <a:gdLst/>
              <a:ahLst/>
              <a:cxnLst/>
              <a:rect l="l" t="t" r="r" b="b"/>
              <a:pathLst>
                <a:path w="1167" h="1365" extrusionOk="0">
                  <a:moveTo>
                    <a:pt x="164" y="0"/>
                  </a:moveTo>
                  <a:cubicBezTo>
                    <a:pt x="66" y="0"/>
                    <a:pt x="0" y="156"/>
                    <a:pt x="105" y="229"/>
                  </a:cubicBezTo>
                  <a:cubicBezTo>
                    <a:pt x="480" y="488"/>
                    <a:pt x="757" y="852"/>
                    <a:pt x="905" y="1282"/>
                  </a:cubicBezTo>
                  <a:cubicBezTo>
                    <a:pt x="925" y="1340"/>
                    <a:pt x="973" y="1365"/>
                    <a:pt x="1021" y="1365"/>
                  </a:cubicBezTo>
                  <a:cubicBezTo>
                    <a:pt x="1095" y="1365"/>
                    <a:pt x="1167" y="1307"/>
                    <a:pt x="1137" y="1218"/>
                  </a:cubicBezTo>
                  <a:cubicBezTo>
                    <a:pt x="967" y="725"/>
                    <a:pt x="656" y="318"/>
                    <a:pt x="227" y="22"/>
                  </a:cubicBezTo>
                  <a:cubicBezTo>
                    <a:pt x="205" y="7"/>
                    <a:pt x="184" y="0"/>
                    <a:pt x="164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4589150" y="646575"/>
              <a:ext cx="35025" cy="7300"/>
            </a:xfrm>
            <a:custGeom>
              <a:avLst/>
              <a:gdLst/>
              <a:ahLst/>
              <a:cxnLst/>
              <a:rect l="l" t="t" r="r" b="b"/>
              <a:pathLst>
                <a:path w="1401" h="292" extrusionOk="0">
                  <a:moveTo>
                    <a:pt x="727" y="0"/>
                  </a:moveTo>
                  <a:cubicBezTo>
                    <a:pt x="533" y="0"/>
                    <a:pt x="339" y="19"/>
                    <a:pt x="144" y="57"/>
                  </a:cubicBezTo>
                  <a:cubicBezTo>
                    <a:pt x="1" y="85"/>
                    <a:pt x="49" y="291"/>
                    <a:pt x="182" y="291"/>
                  </a:cubicBezTo>
                  <a:cubicBezTo>
                    <a:pt x="190" y="291"/>
                    <a:pt x="199" y="291"/>
                    <a:pt x="208" y="289"/>
                  </a:cubicBezTo>
                  <a:cubicBezTo>
                    <a:pt x="381" y="255"/>
                    <a:pt x="555" y="238"/>
                    <a:pt x="729" y="238"/>
                  </a:cubicBezTo>
                  <a:cubicBezTo>
                    <a:pt x="883" y="238"/>
                    <a:pt x="1038" y="251"/>
                    <a:pt x="1192" y="278"/>
                  </a:cubicBezTo>
                  <a:cubicBezTo>
                    <a:pt x="1200" y="279"/>
                    <a:pt x="1208" y="280"/>
                    <a:pt x="1215" y="280"/>
                  </a:cubicBezTo>
                  <a:cubicBezTo>
                    <a:pt x="1350" y="280"/>
                    <a:pt x="1400" y="71"/>
                    <a:pt x="1256" y="46"/>
                  </a:cubicBezTo>
                  <a:cubicBezTo>
                    <a:pt x="1079" y="16"/>
                    <a:pt x="903" y="0"/>
                    <a:pt x="727" y="0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4560600" y="653950"/>
              <a:ext cx="16875" cy="14975"/>
            </a:xfrm>
            <a:custGeom>
              <a:avLst/>
              <a:gdLst/>
              <a:ahLst/>
              <a:cxnLst/>
              <a:rect l="l" t="t" r="r" b="b"/>
              <a:pathLst>
                <a:path w="675" h="599" extrusionOk="0">
                  <a:moveTo>
                    <a:pt x="503" y="1"/>
                  </a:moveTo>
                  <a:cubicBezTo>
                    <a:pt x="493" y="1"/>
                    <a:pt x="483" y="2"/>
                    <a:pt x="471" y="5"/>
                  </a:cubicBezTo>
                  <a:cubicBezTo>
                    <a:pt x="253" y="58"/>
                    <a:pt x="79" y="232"/>
                    <a:pt x="23" y="449"/>
                  </a:cubicBezTo>
                  <a:cubicBezTo>
                    <a:pt x="0" y="539"/>
                    <a:pt x="75" y="598"/>
                    <a:pt x="147" y="598"/>
                  </a:cubicBezTo>
                  <a:cubicBezTo>
                    <a:pt x="194" y="598"/>
                    <a:pt x="240" y="573"/>
                    <a:pt x="255" y="513"/>
                  </a:cubicBezTo>
                  <a:cubicBezTo>
                    <a:pt x="291" y="373"/>
                    <a:pt x="395" y="270"/>
                    <a:pt x="535" y="237"/>
                  </a:cubicBezTo>
                  <a:cubicBezTo>
                    <a:pt x="674" y="202"/>
                    <a:pt x="630" y="1"/>
                    <a:pt x="503" y="1"/>
                  </a:cubicBez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78" name="Google Shape;6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61654" y="2687067"/>
            <a:ext cx="977636" cy="9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5959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688993" y="1639871"/>
            <a:ext cx="1552567" cy="213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632" y="815622"/>
            <a:ext cx="5730737" cy="52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2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802574" y="210899"/>
            <a:ext cx="10900095" cy="6501143"/>
          </a:xfrm>
          <a:prstGeom prst="rect">
            <a:avLst/>
          </a:prstGeom>
        </p:spPr>
      </p:pic>
      <p:sp>
        <p:nvSpPr>
          <p:cNvPr id="921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1"/>
            <a:ext cx="62838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defTabSz="457189">
              <a:spcBef>
                <a:spcPct val="50000"/>
              </a:spcBef>
            </a:pPr>
            <a:r>
              <a:rPr lang="en-US" altLang="en-US" sz="3200" b="1" i="1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</a:p>
        </p:txBody>
      </p:sp>
      <p:sp>
        <p:nvSpPr>
          <p:cNvPr id="9219" name="Text Box 2">
            <a:extLst>
              <a:ext uri="{FF2B5EF4-FFF2-40B4-BE49-F238E27FC236}">
                <a16:creationId xmlns:a16="http://schemas.microsoft.com/office/drawing/2014/main" id="{EE95ACD3-0C30-466A-AB0D-27835C5FD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732" y="210899"/>
            <a:ext cx="9921608" cy="1528495"/>
          </a:xfrm>
          <a:custGeom>
            <a:avLst/>
            <a:gdLst>
              <a:gd name="connsiteX0" fmla="*/ 0 w 9921608"/>
              <a:gd name="connsiteY0" fmla="*/ 0 h 1528495"/>
              <a:gd name="connsiteX1" fmla="*/ 682840 w 9921608"/>
              <a:gd name="connsiteY1" fmla="*/ 0 h 1528495"/>
              <a:gd name="connsiteX2" fmla="*/ 1068032 w 9921608"/>
              <a:gd name="connsiteY2" fmla="*/ 0 h 1528495"/>
              <a:gd name="connsiteX3" fmla="*/ 1651656 w 9921608"/>
              <a:gd name="connsiteY3" fmla="*/ 0 h 1528495"/>
              <a:gd name="connsiteX4" fmla="*/ 2334496 w 9921608"/>
              <a:gd name="connsiteY4" fmla="*/ 0 h 1528495"/>
              <a:gd name="connsiteX5" fmla="*/ 2918120 w 9921608"/>
              <a:gd name="connsiteY5" fmla="*/ 0 h 1528495"/>
              <a:gd name="connsiteX6" fmla="*/ 3402528 w 9921608"/>
              <a:gd name="connsiteY6" fmla="*/ 0 h 1528495"/>
              <a:gd name="connsiteX7" fmla="*/ 3688504 w 9921608"/>
              <a:gd name="connsiteY7" fmla="*/ 0 h 1528495"/>
              <a:gd name="connsiteX8" fmla="*/ 4172912 w 9921608"/>
              <a:gd name="connsiteY8" fmla="*/ 0 h 1528495"/>
              <a:gd name="connsiteX9" fmla="*/ 4855752 w 9921608"/>
              <a:gd name="connsiteY9" fmla="*/ 0 h 1528495"/>
              <a:gd name="connsiteX10" fmla="*/ 5240944 w 9921608"/>
              <a:gd name="connsiteY10" fmla="*/ 0 h 1528495"/>
              <a:gd name="connsiteX11" fmla="*/ 5725351 w 9921608"/>
              <a:gd name="connsiteY11" fmla="*/ 0 h 1528495"/>
              <a:gd name="connsiteX12" fmla="*/ 6209759 w 9921608"/>
              <a:gd name="connsiteY12" fmla="*/ 0 h 1528495"/>
              <a:gd name="connsiteX13" fmla="*/ 6495735 w 9921608"/>
              <a:gd name="connsiteY13" fmla="*/ 0 h 1528495"/>
              <a:gd name="connsiteX14" fmla="*/ 7277791 w 9921608"/>
              <a:gd name="connsiteY14" fmla="*/ 0 h 1528495"/>
              <a:gd name="connsiteX15" fmla="*/ 7662983 w 9921608"/>
              <a:gd name="connsiteY15" fmla="*/ 0 h 1528495"/>
              <a:gd name="connsiteX16" fmla="*/ 8048175 w 9921608"/>
              <a:gd name="connsiteY16" fmla="*/ 0 h 1528495"/>
              <a:gd name="connsiteX17" fmla="*/ 8334151 w 9921608"/>
              <a:gd name="connsiteY17" fmla="*/ 0 h 1528495"/>
              <a:gd name="connsiteX18" fmla="*/ 9016991 w 9921608"/>
              <a:gd name="connsiteY18" fmla="*/ 0 h 1528495"/>
              <a:gd name="connsiteX19" fmla="*/ 9921608 w 9921608"/>
              <a:gd name="connsiteY19" fmla="*/ 0 h 1528495"/>
              <a:gd name="connsiteX20" fmla="*/ 9921608 w 9921608"/>
              <a:gd name="connsiteY20" fmla="*/ 496585 h 1528495"/>
              <a:gd name="connsiteX21" fmla="*/ 9921608 w 9921608"/>
              <a:gd name="connsiteY21" fmla="*/ 993170 h 1528495"/>
              <a:gd name="connsiteX22" fmla="*/ 9420785 w 9921608"/>
              <a:gd name="connsiteY22" fmla="*/ 993170 h 1528495"/>
              <a:gd name="connsiteX23" fmla="*/ 8776870 w 9921608"/>
              <a:gd name="connsiteY23" fmla="*/ 993170 h 1528495"/>
              <a:gd name="connsiteX24" fmla="*/ 8132955 w 9921608"/>
              <a:gd name="connsiteY24" fmla="*/ 993170 h 1528495"/>
              <a:gd name="connsiteX25" fmla="*/ 7536737 w 9921608"/>
              <a:gd name="connsiteY25" fmla="*/ 993170 h 1528495"/>
              <a:gd name="connsiteX26" fmla="*/ 6988217 w 9921608"/>
              <a:gd name="connsiteY26" fmla="*/ 993170 h 1528495"/>
              <a:gd name="connsiteX27" fmla="*/ 6535091 w 9921608"/>
              <a:gd name="connsiteY27" fmla="*/ 993170 h 1528495"/>
              <a:gd name="connsiteX28" fmla="*/ 5843479 w 9921608"/>
              <a:gd name="connsiteY28" fmla="*/ 993170 h 1528495"/>
              <a:gd name="connsiteX29" fmla="*/ 5151866 w 9921608"/>
              <a:gd name="connsiteY29" fmla="*/ 993170 h 1528495"/>
              <a:gd name="connsiteX30" fmla="*/ 5151866 w 9921608"/>
              <a:gd name="connsiteY30" fmla="*/ 1146371 h 1528495"/>
              <a:gd name="connsiteX31" fmla="*/ 5342928 w 9921608"/>
              <a:gd name="connsiteY31" fmla="*/ 1146371 h 1528495"/>
              <a:gd name="connsiteX32" fmla="*/ 4960804 w 9921608"/>
              <a:gd name="connsiteY32" fmla="*/ 1528495 h 1528495"/>
              <a:gd name="connsiteX33" fmla="*/ 4578680 w 9921608"/>
              <a:gd name="connsiteY33" fmla="*/ 1146371 h 1528495"/>
              <a:gd name="connsiteX34" fmla="*/ 4769742 w 9921608"/>
              <a:gd name="connsiteY34" fmla="*/ 1146371 h 1528495"/>
              <a:gd name="connsiteX35" fmla="*/ 4769742 w 9921608"/>
              <a:gd name="connsiteY35" fmla="*/ 993170 h 1528495"/>
              <a:gd name="connsiteX36" fmla="*/ 4125827 w 9921608"/>
              <a:gd name="connsiteY36" fmla="*/ 993170 h 1528495"/>
              <a:gd name="connsiteX37" fmla="*/ 3529609 w 9921608"/>
              <a:gd name="connsiteY37" fmla="*/ 993170 h 1528495"/>
              <a:gd name="connsiteX38" fmla="*/ 2837996 w 9921608"/>
              <a:gd name="connsiteY38" fmla="*/ 993170 h 1528495"/>
              <a:gd name="connsiteX39" fmla="*/ 2384871 w 9921608"/>
              <a:gd name="connsiteY39" fmla="*/ 993170 h 1528495"/>
              <a:gd name="connsiteX40" fmla="*/ 1931746 w 9921608"/>
              <a:gd name="connsiteY40" fmla="*/ 993170 h 1528495"/>
              <a:gd name="connsiteX41" fmla="*/ 1335528 w 9921608"/>
              <a:gd name="connsiteY41" fmla="*/ 993170 h 1528495"/>
              <a:gd name="connsiteX42" fmla="*/ 787007 w 9921608"/>
              <a:gd name="connsiteY42" fmla="*/ 993170 h 1528495"/>
              <a:gd name="connsiteX43" fmla="*/ 0 w 9921608"/>
              <a:gd name="connsiteY43" fmla="*/ 993170 h 1528495"/>
              <a:gd name="connsiteX44" fmla="*/ 0 w 9921608"/>
              <a:gd name="connsiteY44" fmla="*/ 526380 h 1528495"/>
              <a:gd name="connsiteX45" fmla="*/ 0 w 9921608"/>
              <a:gd name="connsiteY45" fmla="*/ 0 h 152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921608" h="1528495" fill="none" extrusionOk="0">
                <a:moveTo>
                  <a:pt x="0" y="0"/>
                </a:moveTo>
                <a:cubicBezTo>
                  <a:pt x="262062" y="-72682"/>
                  <a:pt x="513816" y="59490"/>
                  <a:pt x="682840" y="0"/>
                </a:cubicBezTo>
                <a:cubicBezTo>
                  <a:pt x="851864" y="-59490"/>
                  <a:pt x="880703" y="37951"/>
                  <a:pt x="1068032" y="0"/>
                </a:cubicBezTo>
                <a:cubicBezTo>
                  <a:pt x="1255361" y="-37951"/>
                  <a:pt x="1399522" y="22969"/>
                  <a:pt x="1651656" y="0"/>
                </a:cubicBezTo>
                <a:cubicBezTo>
                  <a:pt x="1903790" y="-22969"/>
                  <a:pt x="2088161" y="76514"/>
                  <a:pt x="2334496" y="0"/>
                </a:cubicBezTo>
                <a:cubicBezTo>
                  <a:pt x="2580831" y="-76514"/>
                  <a:pt x="2735373" y="38817"/>
                  <a:pt x="2918120" y="0"/>
                </a:cubicBezTo>
                <a:cubicBezTo>
                  <a:pt x="3100867" y="-38817"/>
                  <a:pt x="3279098" y="50932"/>
                  <a:pt x="3402528" y="0"/>
                </a:cubicBezTo>
                <a:cubicBezTo>
                  <a:pt x="3525958" y="-50932"/>
                  <a:pt x="3547930" y="25230"/>
                  <a:pt x="3688504" y="0"/>
                </a:cubicBezTo>
                <a:cubicBezTo>
                  <a:pt x="3829078" y="-25230"/>
                  <a:pt x="3984606" y="44120"/>
                  <a:pt x="4172912" y="0"/>
                </a:cubicBezTo>
                <a:cubicBezTo>
                  <a:pt x="4361218" y="-44120"/>
                  <a:pt x="4689294" y="76174"/>
                  <a:pt x="4855752" y="0"/>
                </a:cubicBezTo>
                <a:cubicBezTo>
                  <a:pt x="5022210" y="-76174"/>
                  <a:pt x="5144872" y="22208"/>
                  <a:pt x="5240944" y="0"/>
                </a:cubicBezTo>
                <a:cubicBezTo>
                  <a:pt x="5337016" y="-22208"/>
                  <a:pt x="5588816" y="19247"/>
                  <a:pt x="5725351" y="0"/>
                </a:cubicBezTo>
                <a:cubicBezTo>
                  <a:pt x="5861886" y="-19247"/>
                  <a:pt x="6025137" y="33993"/>
                  <a:pt x="6209759" y="0"/>
                </a:cubicBezTo>
                <a:cubicBezTo>
                  <a:pt x="6394381" y="-33993"/>
                  <a:pt x="6376210" y="8298"/>
                  <a:pt x="6495735" y="0"/>
                </a:cubicBezTo>
                <a:cubicBezTo>
                  <a:pt x="6615260" y="-8298"/>
                  <a:pt x="7025678" y="93298"/>
                  <a:pt x="7277791" y="0"/>
                </a:cubicBezTo>
                <a:cubicBezTo>
                  <a:pt x="7529904" y="-93298"/>
                  <a:pt x="7523934" y="31985"/>
                  <a:pt x="7662983" y="0"/>
                </a:cubicBezTo>
                <a:cubicBezTo>
                  <a:pt x="7802032" y="-31985"/>
                  <a:pt x="7921161" y="44259"/>
                  <a:pt x="8048175" y="0"/>
                </a:cubicBezTo>
                <a:cubicBezTo>
                  <a:pt x="8175189" y="-44259"/>
                  <a:pt x="8206958" y="30932"/>
                  <a:pt x="8334151" y="0"/>
                </a:cubicBezTo>
                <a:cubicBezTo>
                  <a:pt x="8461344" y="-30932"/>
                  <a:pt x="8730664" y="56538"/>
                  <a:pt x="9016991" y="0"/>
                </a:cubicBezTo>
                <a:cubicBezTo>
                  <a:pt x="9303318" y="-56538"/>
                  <a:pt x="9658054" y="12542"/>
                  <a:pt x="9921608" y="0"/>
                </a:cubicBezTo>
                <a:cubicBezTo>
                  <a:pt x="9941722" y="103317"/>
                  <a:pt x="9891428" y="295271"/>
                  <a:pt x="9921608" y="496585"/>
                </a:cubicBezTo>
                <a:cubicBezTo>
                  <a:pt x="9951788" y="697900"/>
                  <a:pt x="9887326" y="837418"/>
                  <a:pt x="9921608" y="993170"/>
                </a:cubicBezTo>
                <a:cubicBezTo>
                  <a:pt x="9744501" y="1025778"/>
                  <a:pt x="9629979" y="981082"/>
                  <a:pt x="9420785" y="993170"/>
                </a:cubicBezTo>
                <a:cubicBezTo>
                  <a:pt x="9211591" y="1005258"/>
                  <a:pt x="8960975" y="978367"/>
                  <a:pt x="8776870" y="993170"/>
                </a:cubicBezTo>
                <a:cubicBezTo>
                  <a:pt x="8592766" y="1007973"/>
                  <a:pt x="8337929" y="990660"/>
                  <a:pt x="8132955" y="993170"/>
                </a:cubicBezTo>
                <a:cubicBezTo>
                  <a:pt x="7927982" y="995680"/>
                  <a:pt x="7780726" y="964573"/>
                  <a:pt x="7536737" y="993170"/>
                </a:cubicBezTo>
                <a:cubicBezTo>
                  <a:pt x="7292748" y="1021767"/>
                  <a:pt x="7256638" y="986134"/>
                  <a:pt x="6988217" y="993170"/>
                </a:cubicBezTo>
                <a:cubicBezTo>
                  <a:pt x="6719796" y="1000206"/>
                  <a:pt x="6636070" y="986543"/>
                  <a:pt x="6535091" y="993170"/>
                </a:cubicBezTo>
                <a:cubicBezTo>
                  <a:pt x="6434112" y="999797"/>
                  <a:pt x="6149857" y="969970"/>
                  <a:pt x="5843479" y="993170"/>
                </a:cubicBezTo>
                <a:cubicBezTo>
                  <a:pt x="5537101" y="1016370"/>
                  <a:pt x="5406704" y="912300"/>
                  <a:pt x="5151866" y="993170"/>
                </a:cubicBezTo>
                <a:cubicBezTo>
                  <a:pt x="5166406" y="1027450"/>
                  <a:pt x="5141746" y="1101881"/>
                  <a:pt x="5151866" y="1146371"/>
                </a:cubicBezTo>
                <a:cubicBezTo>
                  <a:pt x="5240574" y="1133873"/>
                  <a:pt x="5299436" y="1156599"/>
                  <a:pt x="5342928" y="1146371"/>
                </a:cubicBezTo>
                <a:cubicBezTo>
                  <a:pt x="5208107" y="1340934"/>
                  <a:pt x="5026388" y="1417760"/>
                  <a:pt x="4960804" y="1528495"/>
                </a:cubicBezTo>
                <a:cubicBezTo>
                  <a:pt x="4870164" y="1440018"/>
                  <a:pt x="4711077" y="1228352"/>
                  <a:pt x="4578680" y="1146371"/>
                </a:cubicBezTo>
                <a:cubicBezTo>
                  <a:pt x="4643257" y="1141790"/>
                  <a:pt x="4706050" y="1159367"/>
                  <a:pt x="4769742" y="1146371"/>
                </a:cubicBezTo>
                <a:cubicBezTo>
                  <a:pt x="4762223" y="1103415"/>
                  <a:pt x="4774938" y="1053334"/>
                  <a:pt x="4769742" y="993170"/>
                </a:cubicBezTo>
                <a:cubicBezTo>
                  <a:pt x="4505591" y="1009991"/>
                  <a:pt x="4375724" y="917436"/>
                  <a:pt x="4125827" y="993170"/>
                </a:cubicBezTo>
                <a:cubicBezTo>
                  <a:pt x="3875931" y="1068904"/>
                  <a:pt x="3737757" y="988767"/>
                  <a:pt x="3529609" y="993170"/>
                </a:cubicBezTo>
                <a:cubicBezTo>
                  <a:pt x="3321461" y="997573"/>
                  <a:pt x="3028560" y="991758"/>
                  <a:pt x="2837996" y="993170"/>
                </a:cubicBezTo>
                <a:cubicBezTo>
                  <a:pt x="2647432" y="994582"/>
                  <a:pt x="2525036" y="977581"/>
                  <a:pt x="2384871" y="993170"/>
                </a:cubicBezTo>
                <a:cubicBezTo>
                  <a:pt x="2244707" y="1008759"/>
                  <a:pt x="2150988" y="971344"/>
                  <a:pt x="1931746" y="993170"/>
                </a:cubicBezTo>
                <a:cubicBezTo>
                  <a:pt x="1712504" y="1014996"/>
                  <a:pt x="1538877" y="922870"/>
                  <a:pt x="1335528" y="993170"/>
                </a:cubicBezTo>
                <a:cubicBezTo>
                  <a:pt x="1132179" y="1063470"/>
                  <a:pt x="1013414" y="984819"/>
                  <a:pt x="787007" y="993170"/>
                </a:cubicBezTo>
                <a:cubicBezTo>
                  <a:pt x="560600" y="1001521"/>
                  <a:pt x="349082" y="925357"/>
                  <a:pt x="0" y="993170"/>
                </a:cubicBezTo>
                <a:cubicBezTo>
                  <a:pt x="-12070" y="767117"/>
                  <a:pt x="41043" y="644199"/>
                  <a:pt x="0" y="526380"/>
                </a:cubicBezTo>
                <a:cubicBezTo>
                  <a:pt x="-41043" y="408561"/>
                  <a:pt x="49194" y="109486"/>
                  <a:pt x="0" y="0"/>
                </a:cubicBezTo>
                <a:close/>
              </a:path>
              <a:path w="9921608" h="1528495" stroke="0" extrusionOk="0">
                <a:moveTo>
                  <a:pt x="0" y="0"/>
                </a:moveTo>
                <a:cubicBezTo>
                  <a:pt x="111937" y="-15591"/>
                  <a:pt x="156578" y="27774"/>
                  <a:pt x="285976" y="0"/>
                </a:cubicBezTo>
                <a:cubicBezTo>
                  <a:pt x="415374" y="-27774"/>
                  <a:pt x="606585" y="15435"/>
                  <a:pt x="869600" y="0"/>
                </a:cubicBezTo>
                <a:cubicBezTo>
                  <a:pt x="1132615" y="-15435"/>
                  <a:pt x="1332239" y="36047"/>
                  <a:pt x="1552440" y="0"/>
                </a:cubicBezTo>
                <a:cubicBezTo>
                  <a:pt x="1772641" y="-36047"/>
                  <a:pt x="1710121" y="1468"/>
                  <a:pt x="1838416" y="0"/>
                </a:cubicBezTo>
                <a:cubicBezTo>
                  <a:pt x="1966711" y="-1468"/>
                  <a:pt x="2359080" y="55488"/>
                  <a:pt x="2521256" y="0"/>
                </a:cubicBezTo>
                <a:cubicBezTo>
                  <a:pt x="2683432" y="-55488"/>
                  <a:pt x="3098425" y="36743"/>
                  <a:pt x="3303312" y="0"/>
                </a:cubicBezTo>
                <a:cubicBezTo>
                  <a:pt x="3508199" y="-36743"/>
                  <a:pt x="3774569" y="21728"/>
                  <a:pt x="4085368" y="0"/>
                </a:cubicBezTo>
                <a:cubicBezTo>
                  <a:pt x="4396167" y="-21728"/>
                  <a:pt x="4477092" y="36571"/>
                  <a:pt x="4768208" y="0"/>
                </a:cubicBezTo>
                <a:cubicBezTo>
                  <a:pt x="5059324" y="-36571"/>
                  <a:pt x="5376215" y="56432"/>
                  <a:pt x="5550264" y="0"/>
                </a:cubicBezTo>
                <a:cubicBezTo>
                  <a:pt x="5724313" y="-56432"/>
                  <a:pt x="5847714" y="5608"/>
                  <a:pt x="6034672" y="0"/>
                </a:cubicBezTo>
                <a:cubicBezTo>
                  <a:pt x="6221630" y="-5608"/>
                  <a:pt x="6448938" y="1777"/>
                  <a:pt x="6816728" y="0"/>
                </a:cubicBezTo>
                <a:cubicBezTo>
                  <a:pt x="7184518" y="-1777"/>
                  <a:pt x="7410512" y="89726"/>
                  <a:pt x="7598784" y="0"/>
                </a:cubicBezTo>
                <a:cubicBezTo>
                  <a:pt x="7787056" y="-89726"/>
                  <a:pt x="8159681" y="32766"/>
                  <a:pt x="8380841" y="0"/>
                </a:cubicBezTo>
                <a:cubicBezTo>
                  <a:pt x="8602001" y="-32766"/>
                  <a:pt x="8725629" y="63598"/>
                  <a:pt x="9063681" y="0"/>
                </a:cubicBezTo>
                <a:cubicBezTo>
                  <a:pt x="9401733" y="-63598"/>
                  <a:pt x="9232742" y="10007"/>
                  <a:pt x="9349656" y="0"/>
                </a:cubicBezTo>
                <a:cubicBezTo>
                  <a:pt x="9466571" y="-10007"/>
                  <a:pt x="9797449" y="57543"/>
                  <a:pt x="9921608" y="0"/>
                </a:cubicBezTo>
                <a:cubicBezTo>
                  <a:pt x="9973916" y="183279"/>
                  <a:pt x="9915214" y="311240"/>
                  <a:pt x="9921608" y="466790"/>
                </a:cubicBezTo>
                <a:cubicBezTo>
                  <a:pt x="9928002" y="622340"/>
                  <a:pt x="9910548" y="818664"/>
                  <a:pt x="9921608" y="993170"/>
                </a:cubicBezTo>
                <a:cubicBezTo>
                  <a:pt x="9633181" y="1037853"/>
                  <a:pt x="9419344" y="935533"/>
                  <a:pt x="9229995" y="993170"/>
                </a:cubicBezTo>
                <a:cubicBezTo>
                  <a:pt x="9040646" y="1050807"/>
                  <a:pt x="8856559" y="947133"/>
                  <a:pt x="8586080" y="993170"/>
                </a:cubicBezTo>
                <a:cubicBezTo>
                  <a:pt x="8315601" y="1039207"/>
                  <a:pt x="8096106" y="978098"/>
                  <a:pt x="7894468" y="993170"/>
                </a:cubicBezTo>
                <a:cubicBezTo>
                  <a:pt x="7692830" y="1008242"/>
                  <a:pt x="7533460" y="958747"/>
                  <a:pt x="7441342" y="993170"/>
                </a:cubicBezTo>
                <a:cubicBezTo>
                  <a:pt x="7349224" y="1027593"/>
                  <a:pt x="7159492" y="987598"/>
                  <a:pt x="6892822" y="993170"/>
                </a:cubicBezTo>
                <a:cubicBezTo>
                  <a:pt x="6626152" y="998742"/>
                  <a:pt x="6488163" y="981624"/>
                  <a:pt x="6201209" y="993170"/>
                </a:cubicBezTo>
                <a:cubicBezTo>
                  <a:pt x="5914255" y="1004716"/>
                  <a:pt x="5420627" y="869671"/>
                  <a:pt x="5151866" y="993170"/>
                </a:cubicBezTo>
                <a:cubicBezTo>
                  <a:pt x="5158466" y="1064725"/>
                  <a:pt x="5148456" y="1086907"/>
                  <a:pt x="5151866" y="1146371"/>
                </a:cubicBezTo>
                <a:cubicBezTo>
                  <a:pt x="5224566" y="1145197"/>
                  <a:pt x="5268553" y="1161259"/>
                  <a:pt x="5342928" y="1146371"/>
                </a:cubicBezTo>
                <a:cubicBezTo>
                  <a:pt x="5260214" y="1229458"/>
                  <a:pt x="5079402" y="1361609"/>
                  <a:pt x="4960804" y="1528495"/>
                </a:cubicBezTo>
                <a:cubicBezTo>
                  <a:pt x="4839278" y="1470925"/>
                  <a:pt x="4700416" y="1184966"/>
                  <a:pt x="4578680" y="1146371"/>
                </a:cubicBezTo>
                <a:cubicBezTo>
                  <a:pt x="4651836" y="1139855"/>
                  <a:pt x="4685841" y="1168450"/>
                  <a:pt x="4769742" y="1146371"/>
                </a:cubicBezTo>
                <a:cubicBezTo>
                  <a:pt x="4756506" y="1098524"/>
                  <a:pt x="4783660" y="1040453"/>
                  <a:pt x="4769742" y="993170"/>
                </a:cubicBezTo>
                <a:cubicBezTo>
                  <a:pt x="4571110" y="1059265"/>
                  <a:pt x="4365298" y="992961"/>
                  <a:pt x="4173524" y="993170"/>
                </a:cubicBezTo>
                <a:cubicBezTo>
                  <a:pt x="3981750" y="993379"/>
                  <a:pt x="3762664" y="986941"/>
                  <a:pt x="3577307" y="993170"/>
                </a:cubicBezTo>
                <a:cubicBezTo>
                  <a:pt x="3391950" y="999399"/>
                  <a:pt x="3183684" y="940413"/>
                  <a:pt x="3076484" y="993170"/>
                </a:cubicBezTo>
                <a:cubicBezTo>
                  <a:pt x="2969284" y="1045927"/>
                  <a:pt x="2706152" y="954836"/>
                  <a:pt x="2527963" y="993170"/>
                </a:cubicBezTo>
                <a:cubicBezTo>
                  <a:pt x="2349774" y="1031504"/>
                  <a:pt x="2096507" y="928816"/>
                  <a:pt x="1979443" y="993170"/>
                </a:cubicBezTo>
                <a:cubicBezTo>
                  <a:pt x="1862379" y="1057524"/>
                  <a:pt x="1751320" y="992947"/>
                  <a:pt x="1526317" y="993170"/>
                </a:cubicBezTo>
                <a:cubicBezTo>
                  <a:pt x="1301314" y="993393"/>
                  <a:pt x="1295297" y="942562"/>
                  <a:pt x="1073192" y="993170"/>
                </a:cubicBezTo>
                <a:cubicBezTo>
                  <a:pt x="851088" y="1043778"/>
                  <a:pt x="765938" y="967075"/>
                  <a:pt x="524672" y="993170"/>
                </a:cubicBezTo>
                <a:cubicBezTo>
                  <a:pt x="283406" y="1019265"/>
                  <a:pt x="179423" y="976035"/>
                  <a:pt x="0" y="993170"/>
                </a:cubicBezTo>
                <a:cubicBezTo>
                  <a:pt x="-14005" y="828611"/>
                  <a:pt x="34" y="677838"/>
                  <a:pt x="0" y="476722"/>
                </a:cubicBezTo>
                <a:cubicBezTo>
                  <a:pt x="-34" y="275606"/>
                  <a:pt x="45070" y="101882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859389928">
                  <a:prstGeom prst="downArrowCallou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marL="609585" indent="-609585" defTabSz="457189">
              <a:spcBef>
                <a:spcPct val="50000"/>
              </a:spcBef>
              <a:buFont typeface="Arial"/>
              <a:buAutoNum type="arabicPeriod"/>
            </a:pP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sz="3733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 sự vật</a:t>
            </a:r>
            <a:r>
              <a:rPr lang="en-US" altLang="en-US" sz="3733" b="1" dirty="0">
                <a:solidFill>
                  <a:srgbClr val="BC4744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đoạn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thơ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sau</a:t>
            </a:r>
            <a:r>
              <a:rPr lang="en-US" alt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</a:t>
            </a:r>
          </a:p>
          <a:p>
            <a:pPr defTabSz="457189">
              <a:spcBef>
                <a:spcPct val="50000"/>
              </a:spcBef>
            </a:pPr>
            <a:endParaRPr lang="en-US" altLang="en-US" sz="3733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4D56D302-1CC2-4089-9846-C6C2724F6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783" y="1770300"/>
            <a:ext cx="8813679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</a:t>
            </a:r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  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Mang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theo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truyện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cổ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đi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Nghe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cuộc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thầm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thì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tiếng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xưa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   </a:t>
            </a:r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cơn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nắng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trắng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cơn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mưa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Con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sông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chảy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có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rặng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dừa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nghiêng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soi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   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Đời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cha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ông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với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đời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defTabSz="457189"/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Như con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sông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với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chân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trời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đã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xa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còn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truyện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cổ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thiết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tha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lang="vi-VN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Cho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tôi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nhận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mặt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ông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cha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mình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  <a:p>
            <a:pPr defTabSz="457189"/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                                      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Lâm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Thị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Mỹ</a:t>
            </a:r>
            <a:r>
              <a:rPr lang="en-US" alt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Dạ</a:t>
            </a:r>
            <a:endParaRPr lang="en-US" altLang="en-US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14932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1016750" y="308377"/>
            <a:ext cx="10177749" cy="6501142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44F94C55-5E8C-4BB6-A08B-7285AD13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990600"/>
            <a:ext cx="586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HP001 4 hàng" panose="020B0603050302020204" pitchFamily="34" charset="0"/>
              </a:rPr>
              <a:t>   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E95ACD3-0C30-466A-AB0D-27835C5FD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298781"/>
            <a:ext cx="7924800" cy="895826"/>
          </a:xfrm>
          <a:custGeom>
            <a:avLst/>
            <a:gdLst>
              <a:gd name="connsiteX0" fmla="*/ 0 w 7924800"/>
              <a:gd name="connsiteY0" fmla="*/ 0 h 895826"/>
              <a:gd name="connsiteX1" fmla="*/ 724553 w 7924800"/>
              <a:gd name="connsiteY1" fmla="*/ 0 h 895826"/>
              <a:gd name="connsiteX2" fmla="*/ 1290610 w 7924800"/>
              <a:gd name="connsiteY2" fmla="*/ 0 h 895826"/>
              <a:gd name="connsiteX3" fmla="*/ 1698171 w 7924800"/>
              <a:gd name="connsiteY3" fmla="*/ 0 h 895826"/>
              <a:gd name="connsiteX4" fmla="*/ 2343477 w 7924800"/>
              <a:gd name="connsiteY4" fmla="*/ 0 h 895826"/>
              <a:gd name="connsiteX5" fmla="*/ 2671790 w 7924800"/>
              <a:gd name="connsiteY5" fmla="*/ 0 h 895826"/>
              <a:gd name="connsiteX6" fmla="*/ 3079351 w 7924800"/>
              <a:gd name="connsiteY6" fmla="*/ 0 h 895826"/>
              <a:gd name="connsiteX7" fmla="*/ 3407664 w 7924800"/>
              <a:gd name="connsiteY7" fmla="*/ 0 h 895826"/>
              <a:gd name="connsiteX8" fmla="*/ 4052969 w 7924800"/>
              <a:gd name="connsiteY8" fmla="*/ 0 h 895826"/>
              <a:gd name="connsiteX9" fmla="*/ 4381282 w 7924800"/>
              <a:gd name="connsiteY9" fmla="*/ 0 h 895826"/>
              <a:gd name="connsiteX10" fmla="*/ 4788843 w 7924800"/>
              <a:gd name="connsiteY10" fmla="*/ 0 h 895826"/>
              <a:gd name="connsiteX11" fmla="*/ 5354901 w 7924800"/>
              <a:gd name="connsiteY11" fmla="*/ 0 h 895826"/>
              <a:gd name="connsiteX12" fmla="*/ 6000206 w 7924800"/>
              <a:gd name="connsiteY12" fmla="*/ 0 h 895826"/>
              <a:gd name="connsiteX13" fmla="*/ 6566263 w 7924800"/>
              <a:gd name="connsiteY13" fmla="*/ 0 h 895826"/>
              <a:gd name="connsiteX14" fmla="*/ 7053072 w 7924800"/>
              <a:gd name="connsiteY14" fmla="*/ 0 h 895826"/>
              <a:gd name="connsiteX15" fmla="*/ 7381385 w 7924800"/>
              <a:gd name="connsiteY15" fmla="*/ 0 h 895826"/>
              <a:gd name="connsiteX16" fmla="*/ 7924800 w 7924800"/>
              <a:gd name="connsiteY16" fmla="*/ 0 h 895826"/>
              <a:gd name="connsiteX17" fmla="*/ 7924800 w 7924800"/>
              <a:gd name="connsiteY17" fmla="*/ 582081 h 895826"/>
              <a:gd name="connsiteX18" fmla="*/ 7374740 w 7924800"/>
              <a:gd name="connsiteY18" fmla="*/ 582081 h 895826"/>
              <a:gd name="connsiteX19" fmla="*/ 6747671 w 7924800"/>
              <a:gd name="connsiteY19" fmla="*/ 582081 h 895826"/>
              <a:gd name="connsiteX20" fmla="*/ 6120602 w 7924800"/>
              <a:gd name="connsiteY20" fmla="*/ 582081 h 895826"/>
              <a:gd name="connsiteX21" fmla="*/ 5647550 w 7924800"/>
              <a:gd name="connsiteY21" fmla="*/ 582081 h 895826"/>
              <a:gd name="connsiteX22" fmla="*/ 5097490 w 7924800"/>
              <a:gd name="connsiteY22" fmla="*/ 582081 h 895826"/>
              <a:gd name="connsiteX23" fmla="*/ 4585934 w 7924800"/>
              <a:gd name="connsiteY23" fmla="*/ 582081 h 895826"/>
              <a:gd name="connsiteX24" fmla="*/ 4074378 w 7924800"/>
              <a:gd name="connsiteY24" fmla="*/ 582081 h 895826"/>
              <a:gd name="connsiteX25" fmla="*/ 4074378 w 7924800"/>
              <a:gd name="connsiteY25" fmla="*/ 671870 h 895826"/>
              <a:gd name="connsiteX26" fmla="*/ 4186357 w 7924800"/>
              <a:gd name="connsiteY26" fmla="*/ 671870 h 895826"/>
              <a:gd name="connsiteX27" fmla="*/ 3962400 w 7924800"/>
              <a:gd name="connsiteY27" fmla="*/ 895826 h 895826"/>
              <a:gd name="connsiteX28" fmla="*/ 3738444 w 7924800"/>
              <a:gd name="connsiteY28" fmla="*/ 671870 h 895826"/>
              <a:gd name="connsiteX29" fmla="*/ 3850422 w 7924800"/>
              <a:gd name="connsiteY29" fmla="*/ 671870 h 895826"/>
              <a:gd name="connsiteX30" fmla="*/ 3850422 w 7924800"/>
              <a:gd name="connsiteY30" fmla="*/ 582081 h 895826"/>
              <a:gd name="connsiteX31" fmla="*/ 3415874 w 7924800"/>
              <a:gd name="connsiteY31" fmla="*/ 582081 h 895826"/>
              <a:gd name="connsiteX32" fmla="*/ 2865814 w 7924800"/>
              <a:gd name="connsiteY32" fmla="*/ 582081 h 895826"/>
              <a:gd name="connsiteX33" fmla="*/ 2392762 w 7924800"/>
              <a:gd name="connsiteY33" fmla="*/ 582081 h 895826"/>
              <a:gd name="connsiteX34" fmla="*/ 1881206 w 7924800"/>
              <a:gd name="connsiteY34" fmla="*/ 582081 h 895826"/>
              <a:gd name="connsiteX35" fmla="*/ 1331146 w 7924800"/>
              <a:gd name="connsiteY35" fmla="*/ 582081 h 895826"/>
              <a:gd name="connsiteX36" fmla="*/ 781086 w 7924800"/>
              <a:gd name="connsiteY36" fmla="*/ 582081 h 895826"/>
              <a:gd name="connsiteX37" fmla="*/ 0 w 7924800"/>
              <a:gd name="connsiteY37" fmla="*/ 582081 h 895826"/>
              <a:gd name="connsiteX38" fmla="*/ 0 w 7924800"/>
              <a:gd name="connsiteY38" fmla="*/ 0 h 89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924800" h="895826" fill="none" extrusionOk="0">
                <a:moveTo>
                  <a:pt x="0" y="0"/>
                </a:moveTo>
                <a:cubicBezTo>
                  <a:pt x="305129" y="-38766"/>
                  <a:pt x="442917" y="52351"/>
                  <a:pt x="724553" y="0"/>
                </a:cubicBezTo>
                <a:cubicBezTo>
                  <a:pt x="1006189" y="-52351"/>
                  <a:pt x="1046243" y="61047"/>
                  <a:pt x="1290610" y="0"/>
                </a:cubicBezTo>
                <a:cubicBezTo>
                  <a:pt x="1534977" y="-61047"/>
                  <a:pt x="1587768" y="29721"/>
                  <a:pt x="1698171" y="0"/>
                </a:cubicBezTo>
                <a:cubicBezTo>
                  <a:pt x="1808574" y="-29721"/>
                  <a:pt x="2141981" y="69451"/>
                  <a:pt x="2343477" y="0"/>
                </a:cubicBezTo>
                <a:cubicBezTo>
                  <a:pt x="2544973" y="-69451"/>
                  <a:pt x="2532841" y="36547"/>
                  <a:pt x="2671790" y="0"/>
                </a:cubicBezTo>
                <a:cubicBezTo>
                  <a:pt x="2810739" y="-36547"/>
                  <a:pt x="2926224" y="36905"/>
                  <a:pt x="3079351" y="0"/>
                </a:cubicBezTo>
                <a:cubicBezTo>
                  <a:pt x="3232478" y="-36905"/>
                  <a:pt x="3273183" y="18901"/>
                  <a:pt x="3407664" y="0"/>
                </a:cubicBezTo>
                <a:cubicBezTo>
                  <a:pt x="3542145" y="-18901"/>
                  <a:pt x="3913511" y="22887"/>
                  <a:pt x="4052969" y="0"/>
                </a:cubicBezTo>
                <a:cubicBezTo>
                  <a:pt x="4192428" y="-22887"/>
                  <a:pt x="4256889" y="19311"/>
                  <a:pt x="4381282" y="0"/>
                </a:cubicBezTo>
                <a:cubicBezTo>
                  <a:pt x="4505675" y="-19311"/>
                  <a:pt x="4689110" y="13626"/>
                  <a:pt x="4788843" y="0"/>
                </a:cubicBezTo>
                <a:cubicBezTo>
                  <a:pt x="4888576" y="-13626"/>
                  <a:pt x="5235858" y="53961"/>
                  <a:pt x="5354901" y="0"/>
                </a:cubicBezTo>
                <a:cubicBezTo>
                  <a:pt x="5473944" y="-53961"/>
                  <a:pt x="5817382" y="25963"/>
                  <a:pt x="6000206" y="0"/>
                </a:cubicBezTo>
                <a:cubicBezTo>
                  <a:pt x="6183031" y="-25963"/>
                  <a:pt x="6444949" y="56023"/>
                  <a:pt x="6566263" y="0"/>
                </a:cubicBezTo>
                <a:cubicBezTo>
                  <a:pt x="6687577" y="-56023"/>
                  <a:pt x="6934947" y="51299"/>
                  <a:pt x="7053072" y="0"/>
                </a:cubicBezTo>
                <a:cubicBezTo>
                  <a:pt x="7171197" y="-51299"/>
                  <a:pt x="7238421" y="23748"/>
                  <a:pt x="7381385" y="0"/>
                </a:cubicBezTo>
                <a:cubicBezTo>
                  <a:pt x="7524349" y="-23748"/>
                  <a:pt x="7795397" y="56869"/>
                  <a:pt x="7924800" y="0"/>
                </a:cubicBezTo>
                <a:cubicBezTo>
                  <a:pt x="7985807" y="136329"/>
                  <a:pt x="7857803" y="291979"/>
                  <a:pt x="7924800" y="582081"/>
                </a:cubicBezTo>
                <a:cubicBezTo>
                  <a:pt x="7668361" y="599562"/>
                  <a:pt x="7491376" y="518679"/>
                  <a:pt x="7374740" y="582081"/>
                </a:cubicBezTo>
                <a:cubicBezTo>
                  <a:pt x="7258104" y="645483"/>
                  <a:pt x="6928660" y="568383"/>
                  <a:pt x="6747671" y="582081"/>
                </a:cubicBezTo>
                <a:cubicBezTo>
                  <a:pt x="6566682" y="595779"/>
                  <a:pt x="6330299" y="508300"/>
                  <a:pt x="6120602" y="582081"/>
                </a:cubicBezTo>
                <a:cubicBezTo>
                  <a:pt x="5910905" y="655862"/>
                  <a:pt x="5769272" y="562068"/>
                  <a:pt x="5647550" y="582081"/>
                </a:cubicBezTo>
                <a:cubicBezTo>
                  <a:pt x="5525828" y="602094"/>
                  <a:pt x="5339748" y="570008"/>
                  <a:pt x="5097490" y="582081"/>
                </a:cubicBezTo>
                <a:cubicBezTo>
                  <a:pt x="4855232" y="594154"/>
                  <a:pt x="4767487" y="526843"/>
                  <a:pt x="4585934" y="582081"/>
                </a:cubicBezTo>
                <a:cubicBezTo>
                  <a:pt x="4404381" y="637319"/>
                  <a:pt x="4303665" y="543913"/>
                  <a:pt x="4074378" y="582081"/>
                </a:cubicBezTo>
                <a:cubicBezTo>
                  <a:pt x="4080629" y="618958"/>
                  <a:pt x="4064990" y="627283"/>
                  <a:pt x="4074378" y="671870"/>
                </a:cubicBezTo>
                <a:cubicBezTo>
                  <a:pt x="4103021" y="664981"/>
                  <a:pt x="4135359" y="682498"/>
                  <a:pt x="4186357" y="671870"/>
                </a:cubicBezTo>
                <a:cubicBezTo>
                  <a:pt x="4094011" y="803160"/>
                  <a:pt x="4038561" y="789249"/>
                  <a:pt x="3962400" y="895826"/>
                </a:cubicBezTo>
                <a:cubicBezTo>
                  <a:pt x="3860959" y="808972"/>
                  <a:pt x="3832223" y="740087"/>
                  <a:pt x="3738444" y="671870"/>
                </a:cubicBezTo>
                <a:cubicBezTo>
                  <a:pt x="3784560" y="660012"/>
                  <a:pt x="3819864" y="674485"/>
                  <a:pt x="3850422" y="671870"/>
                </a:cubicBezTo>
                <a:cubicBezTo>
                  <a:pt x="3840750" y="639959"/>
                  <a:pt x="3858079" y="606047"/>
                  <a:pt x="3850422" y="582081"/>
                </a:cubicBezTo>
                <a:cubicBezTo>
                  <a:pt x="3644582" y="592033"/>
                  <a:pt x="3603789" y="539743"/>
                  <a:pt x="3415874" y="582081"/>
                </a:cubicBezTo>
                <a:cubicBezTo>
                  <a:pt x="3227959" y="624419"/>
                  <a:pt x="3048520" y="577548"/>
                  <a:pt x="2865814" y="582081"/>
                </a:cubicBezTo>
                <a:cubicBezTo>
                  <a:pt x="2683108" y="586614"/>
                  <a:pt x="2528425" y="533925"/>
                  <a:pt x="2392762" y="582081"/>
                </a:cubicBezTo>
                <a:cubicBezTo>
                  <a:pt x="2257099" y="630237"/>
                  <a:pt x="1985496" y="531944"/>
                  <a:pt x="1881206" y="582081"/>
                </a:cubicBezTo>
                <a:cubicBezTo>
                  <a:pt x="1776916" y="632218"/>
                  <a:pt x="1572904" y="571749"/>
                  <a:pt x="1331146" y="582081"/>
                </a:cubicBezTo>
                <a:cubicBezTo>
                  <a:pt x="1089388" y="592413"/>
                  <a:pt x="911020" y="554116"/>
                  <a:pt x="781086" y="582081"/>
                </a:cubicBezTo>
                <a:cubicBezTo>
                  <a:pt x="651152" y="610046"/>
                  <a:pt x="335359" y="496377"/>
                  <a:pt x="0" y="582081"/>
                </a:cubicBezTo>
                <a:cubicBezTo>
                  <a:pt x="-69156" y="439783"/>
                  <a:pt x="9102" y="122872"/>
                  <a:pt x="0" y="0"/>
                </a:cubicBezTo>
                <a:close/>
              </a:path>
              <a:path w="7924800" h="895826" stroke="0" extrusionOk="0">
                <a:moveTo>
                  <a:pt x="0" y="0"/>
                </a:moveTo>
                <a:cubicBezTo>
                  <a:pt x="128691" y="-16047"/>
                  <a:pt x="183809" y="14898"/>
                  <a:pt x="328313" y="0"/>
                </a:cubicBezTo>
                <a:cubicBezTo>
                  <a:pt x="472817" y="-14898"/>
                  <a:pt x="676543" y="46779"/>
                  <a:pt x="894370" y="0"/>
                </a:cubicBezTo>
                <a:cubicBezTo>
                  <a:pt x="1112197" y="-46779"/>
                  <a:pt x="1333803" y="328"/>
                  <a:pt x="1539675" y="0"/>
                </a:cubicBezTo>
                <a:cubicBezTo>
                  <a:pt x="1745548" y="-328"/>
                  <a:pt x="1747776" y="24203"/>
                  <a:pt x="1867989" y="0"/>
                </a:cubicBezTo>
                <a:cubicBezTo>
                  <a:pt x="1988202" y="-24203"/>
                  <a:pt x="2309448" y="24502"/>
                  <a:pt x="2513294" y="0"/>
                </a:cubicBezTo>
                <a:cubicBezTo>
                  <a:pt x="2717141" y="-24502"/>
                  <a:pt x="2895472" y="14322"/>
                  <a:pt x="3237847" y="0"/>
                </a:cubicBezTo>
                <a:cubicBezTo>
                  <a:pt x="3580222" y="-14322"/>
                  <a:pt x="3696714" y="53023"/>
                  <a:pt x="3962400" y="0"/>
                </a:cubicBezTo>
                <a:cubicBezTo>
                  <a:pt x="4228086" y="-53023"/>
                  <a:pt x="4425390" y="56977"/>
                  <a:pt x="4607705" y="0"/>
                </a:cubicBezTo>
                <a:cubicBezTo>
                  <a:pt x="4790021" y="-56977"/>
                  <a:pt x="5117999" y="41365"/>
                  <a:pt x="5332258" y="0"/>
                </a:cubicBezTo>
                <a:cubicBezTo>
                  <a:pt x="5546517" y="-41365"/>
                  <a:pt x="5655612" y="35142"/>
                  <a:pt x="5819067" y="0"/>
                </a:cubicBezTo>
                <a:cubicBezTo>
                  <a:pt x="5982522" y="-35142"/>
                  <a:pt x="6314828" y="48939"/>
                  <a:pt x="6543621" y="0"/>
                </a:cubicBezTo>
                <a:cubicBezTo>
                  <a:pt x="6772414" y="-48939"/>
                  <a:pt x="6917837" y="70910"/>
                  <a:pt x="7268174" y="0"/>
                </a:cubicBezTo>
                <a:cubicBezTo>
                  <a:pt x="7618511" y="-70910"/>
                  <a:pt x="7603873" y="11694"/>
                  <a:pt x="7924800" y="0"/>
                </a:cubicBezTo>
                <a:cubicBezTo>
                  <a:pt x="7974730" y="122501"/>
                  <a:pt x="7861351" y="417218"/>
                  <a:pt x="7924800" y="582081"/>
                </a:cubicBezTo>
                <a:cubicBezTo>
                  <a:pt x="7770136" y="605416"/>
                  <a:pt x="7585238" y="526989"/>
                  <a:pt x="7413244" y="582081"/>
                </a:cubicBezTo>
                <a:cubicBezTo>
                  <a:pt x="7241250" y="637173"/>
                  <a:pt x="6964935" y="545731"/>
                  <a:pt x="6786175" y="582081"/>
                </a:cubicBezTo>
                <a:cubicBezTo>
                  <a:pt x="6607415" y="618431"/>
                  <a:pt x="6301923" y="529736"/>
                  <a:pt x="6159106" y="582081"/>
                </a:cubicBezTo>
                <a:cubicBezTo>
                  <a:pt x="6016289" y="634426"/>
                  <a:pt x="5751194" y="563270"/>
                  <a:pt x="5609046" y="582081"/>
                </a:cubicBezTo>
                <a:cubicBezTo>
                  <a:pt x="5466898" y="600892"/>
                  <a:pt x="5268051" y="523519"/>
                  <a:pt x="4981977" y="582081"/>
                </a:cubicBezTo>
                <a:cubicBezTo>
                  <a:pt x="4695903" y="640643"/>
                  <a:pt x="4466388" y="554224"/>
                  <a:pt x="4074378" y="582081"/>
                </a:cubicBezTo>
                <a:cubicBezTo>
                  <a:pt x="4079396" y="610639"/>
                  <a:pt x="4070566" y="653115"/>
                  <a:pt x="4074378" y="671870"/>
                </a:cubicBezTo>
                <a:cubicBezTo>
                  <a:pt x="4112216" y="666615"/>
                  <a:pt x="4152217" y="684011"/>
                  <a:pt x="4186357" y="671870"/>
                </a:cubicBezTo>
                <a:cubicBezTo>
                  <a:pt x="4111292" y="771910"/>
                  <a:pt x="4040296" y="800442"/>
                  <a:pt x="3962400" y="895826"/>
                </a:cubicBezTo>
                <a:cubicBezTo>
                  <a:pt x="3841675" y="828214"/>
                  <a:pt x="3858142" y="740269"/>
                  <a:pt x="3738444" y="671870"/>
                </a:cubicBezTo>
                <a:cubicBezTo>
                  <a:pt x="3763982" y="670732"/>
                  <a:pt x="3797639" y="679195"/>
                  <a:pt x="3850422" y="671870"/>
                </a:cubicBezTo>
                <a:cubicBezTo>
                  <a:pt x="3842272" y="637472"/>
                  <a:pt x="3853778" y="623928"/>
                  <a:pt x="3850422" y="582081"/>
                </a:cubicBezTo>
                <a:cubicBezTo>
                  <a:pt x="3658018" y="627285"/>
                  <a:pt x="3401266" y="553466"/>
                  <a:pt x="3261857" y="582081"/>
                </a:cubicBezTo>
                <a:cubicBezTo>
                  <a:pt x="3122448" y="610696"/>
                  <a:pt x="2996230" y="550008"/>
                  <a:pt x="2788806" y="582081"/>
                </a:cubicBezTo>
                <a:cubicBezTo>
                  <a:pt x="2581382" y="614154"/>
                  <a:pt x="2475193" y="576475"/>
                  <a:pt x="2200241" y="582081"/>
                </a:cubicBezTo>
                <a:cubicBezTo>
                  <a:pt x="1925290" y="587687"/>
                  <a:pt x="1923830" y="525650"/>
                  <a:pt x="1650181" y="582081"/>
                </a:cubicBezTo>
                <a:cubicBezTo>
                  <a:pt x="1376532" y="638512"/>
                  <a:pt x="1426419" y="575380"/>
                  <a:pt x="1215633" y="582081"/>
                </a:cubicBezTo>
                <a:cubicBezTo>
                  <a:pt x="1004847" y="588782"/>
                  <a:pt x="904749" y="572331"/>
                  <a:pt x="627069" y="582081"/>
                </a:cubicBezTo>
                <a:cubicBezTo>
                  <a:pt x="349389" y="591831"/>
                  <a:pt x="225344" y="519243"/>
                  <a:pt x="0" y="582081"/>
                </a:cubicBezTo>
                <a:cubicBezTo>
                  <a:pt x="-34302" y="393083"/>
                  <a:pt x="28168" y="150449"/>
                  <a:pt x="0" y="0"/>
                </a:cubicBezTo>
                <a:close/>
              </a:path>
            </a:pathLst>
          </a:custGeom>
          <a:solidFill>
            <a:srgbClr val="4BACC6">
              <a:lumMod val="20000"/>
              <a:lumOff val="80000"/>
            </a:srgbClr>
          </a:solidFill>
          <a:ln w="28575">
            <a:solidFill>
              <a:srgbClr val="1F497D">
                <a:lumMod val="60000"/>
                <a:lumOff val="40000"/>
              </a:srgbClr>
            </a:solidFill>
            <a:extLst>
              <a:ext uri="{C807C97D-BFC1-408E-A445-0C87EB9F89A2}">
                <ask:lineSketchStyleProps xmlns:ask="http://schemas.microsoft.com/office/drawing/2018/sketchyshapes" sd="1859389928">
                  <a:prstGeom prst="downArrowCallou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1. Tìm các từ </a:t>
            </a:r>
            <a:r>
              <a:rPr kumimoji="0" lang="vi-VN" altLang="en-US" sz="3200" b="1" i="0" u="none" strike="noStrike" kern="0" cap="none" spc="0" normalizeH="0" baseline="0" noProof="0">
                <a:ln>
                  <a:noFill/>
                </a:ln>
                <a:solidFill>
                  <a:srgbClr val="BC4744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chỉ sự vật</a:t>
            </a: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rgbClr val="BC4744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trong đoạn thơ sau: 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4D56D302-1CC2-4089-9846-C6C2724F6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292" y="2036152"/>
            <a:ext cx="82296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.VnTime" panose="020B7200000000000000" pitchFamily="34" charset="0"/>
              </a:rPr>
              <a:t>  </a:t>
            </a:r>
            <a:r>
              <a:rPr lang="vi-VN" altLang="en-US" b="1" dirty="0">
                <a:solidFill>
                  <a:prstClr val="black"/>
                </a:solidFill>
                <a:latin typeface=".VnTime" panose="020B7200000000000000" pitchFamily="34" charset="0"/>
              </a:rPr>
              <a:t>              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Mang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truyện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cổ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tôi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đi</a:t>
            </a: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cuộc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sống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thầm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tiếng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xưa</a:t>
            </a:r>
            <a:endParaRPr lang="en-US" altLang="en-US" b="1" dirty="0">
              <a:solidFill>
                <a:srgbClr val="C00000"/>
              </a:solidFill>
              <a:highlight>
                <a:srgbClr val="FFFFC5"/>
              </a:highlight>
              <a:latin typeface="Times New Roman" panose="02020603050405020304" pitchFamily="18" charset="0"/>
            </a:endParaRP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   </a:t>
            </a:r>
            <a:r>
              <a:rPr lang="vi-VN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Vàng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cơn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nắng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trắng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cơn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mưa</a:t>
            </a:r>
            <a:endParaRPr lang="en-US" altLang="en-US" b="1" dirty="0">
              <a:solidFill>
                <a:srgbClr val="C00000"/>
              </a:solidFill>
              <a:highlight>
                <a:srgbClr val="FFFFC5"/>
              </a:highlight>
              <a:latin typeface="Times New Roman" panose="02020603050405020304" pitchFamily="18" charset="0"/>
            </a:endParaRP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Con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sông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chảy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rặng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dừa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nghiêng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soi</a:t>
            </a: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vi-VN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      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Đời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cha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ông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đời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tôi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</a:p>
          <a:p>
            <a:pPr defTabSz="457200"/>
            <a:r>
              <a:rPr lang="vi-VN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Như 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con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sông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chân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trời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xa</a:t>
            </a: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</a:t>
            </a:r>
            <a:r>
              <a:rPr lang="vi-VN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truyện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cổ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tha</a:t>
            </a: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</a:t>
            </a:r>
            <a:r>
              <a:rPr lang="vi-VN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Cho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tôi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ông</a:t>
            </a:r>
            <a:r>
              <a:rPr lang="en-US" altLang="en-US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cha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.</a:t>
            </a:r>
          </a:p>
          <a:p>
            <a:pPr defTabSz="457200"/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                                 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Lâm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Mỹ</a:t>
            </a:r>
            <a:r>
              <a:rPr lang="en-US" altLang="en-US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Dạ</a:t>
            </a: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oogle Shape;730;p33"/>
          <p:cNvGrpSpPr/>
          <p:nvPr/>
        </p:nvGrpSpPr>
        <p:grpSpPr>
          <a:xfrm>
            <a:off x="14560" y="4239490"/>
            <a:ext cx="2004380" cy="2898683"/>
            <a:chOff x="1446849" y="1004050"/>
            <a:chExt cx="2401426" cy="3512532"/>
          </a:xfrm>
        </p:grpSpPr>
        <p:sp>
          <p:nvSpPr>
            <p:cNvPr id="12" name="Google Shape;731;p33"/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732;p33"/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733;p33"/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734;p33"/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735;p33"/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736;p33"/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737;p33"/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738;p33"/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739;p33"/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40;p33"/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741;p33"/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3" name="Google Shape;742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743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74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745;p33"/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46;p33"/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346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9FE9BFF-6186-4B90-B8AC-FAB167E88ABD}"/>
              </a:ext>
            </a:extLst>
          </p:cNvPr>
          <p:cNvGrpSpPr/>
          <p:nvPr/>
        </p:nvGrpSpPr>
        <p:grpSpPr>
          <a:xfrm>
            <a:off x="4131698" y="116705"/>
            <a:ext cx="3361596" cy="2531493"/>
            <a:chOff x="6096000" y="0"/>
            <a:chExt cx="3200362" cy="3065070"/>
          </a:xfrm>
        </p:grpSpPr>
        <p:pic>
          <p:nvPicPr>
            <p:cNvPr id="4" name="Picture 3" descr="hinh 37">
              <a:extLst>
                <a:ext uri="{FF2B5EF4-FFF2-40B4-BE49-F238E27FC236}">
                  <a16:creationId xmlns:a16="http://schemas.microsoft.com/office/drawing/2014/main" id="{94FEC1BC-6E5B-4858-BE9F-FA06DECC85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0"/>
              <a:ext cx="3200362" cy="30650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AutoShape 17">
              <a:extLst>
                <a:ext uri="{FF2B5EF4-FFF2-40B4-BE49-F238E27FC236}">
                  <a16:creationId xmlns:a16="http://schemas.microsoft.com/office/drawing/2014/main" id="{2E83B324-5BA0-4DF7-9391-72DEA8DF7E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325221" y="1193576"/>
              <a:ext cx="992289" cy="250369"/>
            </a:xfrm>
            <a:prstGeom prst="rightArrow">
              <a:avLst>
                <a:gd name="adj1" fmla="val 50000"/>
                <a:gd name="adj2" fmla="val 110156"/>
              </a:avLst>
            </a:prstGeom>
            <a:solidFill>
              <a:srgbClr val="4F81BD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rgbClr val="006666"/>
                  </a:solidFill>
                  <a:latin typeface="HP001 4 hàng" panose="020B060305030202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6" name="Picture 5" descr="A lake surrounded by trees and mountains&#10;&#10;Description automatically generated with medium confidence">
            <a:extLst>
              <a:ext uri="{FF2B5EF4-FFF2-40B4-BE49-F238E27FC236}">
                <a16:creationId xmlns:a16="http://schemas.microsoft.com/office/drawing/2014/main" id="{92E4E608-9F48-47A6-96F7-6F806E787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0" y="3560332"/>
            <a:ext cx="4236464" cy="2432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5E2A67E7-ACCD-4FA5-AF50-6AC4DE3FA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758" y="116705"/>
            <a:ext cx="2838344" cy="3443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A beach with palm trees&#10;&#10;Description automatically generated with low confidence">
            <a:extLst>
              <a:ext uri="{FF2B5EF4-FFF2-40B4-BE49-F238E27FC236}">
                <a16:creationId xmlns:a16="http://schemas.microsoft.com/office/drawing/2014/main" id="{9130134E-DB22-49FB-B966-460CAA1398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65"/>
          <a:stretch/>
        </p:blipFill>
        <p:spPr>
          <a:xfrm>
            <a:off x="241972" y="155693"/>
            <a:ext cx="3789501" cy="2649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C068B-3281-4590-AB74-B4E63FFE4305}"/>
              </a:ext>
            </a:extLst>
          </p:cNvPr>
          <p:cNvSpPr txBox="1"/>
          <p:nvPr/>
        </p:nvSpPr>
        <p:spPr>
          <a:xfrm>
            <a:off x="1320050" y="2873980"/>
            <a:ext cx="1633347" cy="578882"/>
          </a:xfrm>
          <a:custGeom>
            <a:avLst/>
            <a:gdLst>
              <a:gd name="connsiteX0" fmla="*/ 0 w 1633347"/>
              <a:gd name="connsiteY0" fmla="*/ 96482 h 578882"/>
              <a:gd name="connsiteX1" fmla="*/ 96482 w 1633347"/>
              <a:gd name="connsiteY1" fmla="*/ 0 h 578882"/>
              <a:gd name="connsiteX2" fmla="*/ 547802 w 1633347"/>
              <a:gd name="connsiteY2" fmla="*/ 0 h 578882"/>
              <a:gd name="connsiteX3" fmla="*/ 1042334 w 1633347"/>
              <a:gd name="connsiteY3" fmla="*/ 0 h 578882"/>
              <a:gd name="connsiteX4" fmla="*/ 1536865 w 1633347"/>
              <a:gd name="connsiteY4" fmla="*/ 0 h 578882"/>
              <a:gd name="connsiteX5" fmla="*/ 1633347 w 1633347"/>
              <a:gd name="connsiteY5" fmla="*/ 96482 h 578882"/>
              <a:gd name="connsiteX6" fmla="*/ 1633347 w 1633347"/>
              <a:gd name="connsiteY6" fmla="*/ 482400 h 578882"/>
              <a:gd name="connsiteX7" fmla="*/ 1536865 w 1633347"/>
              <a:gd name="connsiteY7" fmla="*/ 578882 h 578882"/>
              <a:gd name="connsiteX8" fmla="*/ 1099949 w 1633347"/>
              <a:gd name="connsiteY8" fmla="*/ 578882 h 578882"/>
              <a:gd name="connsiteX9" fmla="*/ 591013 w 1633347"/>
              <a:gd name="connsiteY9" fmla="*/ 578882 h 578882"/>
              <a:gd name="connsiteX10" fmla="*/ 96482 w 1633347"/>
              <a:gd name="connsiteY10" fmla="*/ 578882 h 578882"/>
              <a:gd name="connsiteX11" fmla="*/ 0 w 1633347"/>
              <a:gd name="connsiteY11" fmla="*/ 482400 h 578882"/>
              <a:gd name="connsiteX12" fmla="*/ 0 w 1633347"/>
              <a:gd name="connsiteY12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3347" h="578882" fill="none" extrusionOk="0">
                <a:moveTo>
                  <a:pt x="0" y="96482"/>
                </a:moveTo>
                <a:cubicBezTo>
                  <a:pt x="-6975" y="43933"/>
                  <a:pt x="42763" y="-11714"/>
                  <a:pt x="96482" y="0"/>
                </a:cubicBezTo>
                <a:cubicBezTo>
                  <a:pt x="221982" y="-47310"/>
                  <a:pt x="440119" y="25007"/>
                  <a:pt x="547802" y="0"/>
                </a:cubicBezTo>
                <a:cubicBezTo>
                  <a:pt x="655485" y="-25007"/>
                  <a:pt x="825531" y="50777"/>
                  <a:pt x="1042334" y="0"/>
                </a:cubicBezTo>
                <a:cubicBezTo>
                  <a:pt x="1259137" y="-50777"/>
                  <a:pt x="1391465" y="20794"/>
                  <a:pt x="1536865" y="0"/>
                </a:cubicBezTo>
                <a:cubicBezTo>
                  <a:pt x="1600822" y="8287"/>
                  <a:pt x="1639461" y="44494"/>
                  <a:pt x="1633347" y="96482"/>
                </a:cubicBezTo>
                <a:cubicBezTo>
                  <a:pt x="1665021" y="284488"/>
                  <a:pt x="1596975" y="315709"/>
                  <a:pt x="1633347" y="482400"/>
                </a:cubicBezTo>
                <a:cubicBezTo>
                  <a:pt x="1624924" y="546395"/>
                  <a:pt x="1589131" y="571819"/>
                  <a:pt x="1536865" y="578882"/>
                </a:cubicBezTo>
                <a:cubicBezTo>
                  <a:pt x="1420871" y="586582"/>
                  <a:pt x="1228574" y="567735"/>
                  <a:pt x="1099949" y="578882"/>
                </a:cubicBezTo>
                <a:cubicBezTo>
                  <a:pt x="971324" y="590029"/>
                  <a:pt x="836362" y="574483"/>
                  <a:pt x="591013" y="578882"/>
                </a:cubicBezTo>
                <a:cubicBezTo>
                  <a:pt x="345664" y="583281"/>
                  <a:pt x="319393" y="565827"/>
                  <a:pt x="96482" y="578882"/>
                </a:cubicBezTo>
                <a:cubicBezTo>
                  <a:pt x="45050" y="584224"/>
                  <a:pt x="-12539" y="535366"/>
                  <a:pt x="0" y="482400"/>
                </a:cubicBezTo>
                <a:cubicBezTo>
                  <a:pt x="-43698" y="303553"/>
                  <a:pt x="8817" y="234712"/>
                  <a:pt x="0" y="96482"/>
                </a:cubicBezTo>
                <a:close/>
              </a:path>
              <a:path w="1633347" h="578882" stroke="0" extrusionOk="0">
                <a:moveTo>
                  <a:pt x="0" y="96482"/>
                </a:moveTo>
                <a:cubicBezTo>
                  <a:pt x="12622" y="33915"/>
                  <a:pt x="40945" y="-10954"/>
                  <a:pt x="96482" y="0"/>
                </a:cubicBezTo>
                <a:cubicBezTo>
                  <a:pt x="318943" y="-52361"/>
                  <a:pt x="335884" y="52997"/>
                  <a:pt x="562206" y="0"/>
                </a:cubicBezTo>
                <a:cubicBezTo>
                  <a:pt x="788528" y="-52997"/>
                  <a:pt x="904159" y="11483"/>
                  <a:pt x="1071141" y="0"/>
                </a:cubicBezTo>
                <a:cubicBezTo>
                  <a:pt x="1238124" y="-11483"/>
                  <a:pt x="1430385" y="6559"/>
                  <a:pt x="1536865" y="0"/>
                </a:cubicBezTo>
                <a:cubicBezTo>
                  <a:pt x="1593213" y="10764"/>
                  <a:pt x="1624440" y="45752"/>
                  <a:pt x="1633347" y="96482"/>
                </a:cubicBezTo>
                <a:cubicBezTo>
                  <a:pt x="1643403" y="269230"/>
                  <a:pt x="1587530" y="307828"/>
                  <a:pt x="1633347" y="482400"/>
                </a:cubicBezTo>
                <a:cubicBezTo>
                  <a:pt x="1633516" y="536875"/>
                  <a:pt x="1580560" y="574034"/>
                  <a:pt x="1536865" y="578882"/>
                </a:cubicBezTo>
                <a:cubicBezTo>
                  <a:pt x="1354825" y="592586"/>
                  <a:pt x="1239673" y="573027"/>
                  <a:pt x="1056737" y="578882"/>
                </a:cubicBezTo>
                <a:cubicBezTo>
                  <a:pt x="873801" y="584737"/>
                  <a:pt x="676789" y="546584"/>
                  <a:pt x="562206" y="578882"/>
                </a:cubicBezTo>
                <a:cubicBezTo>
                  <a:pt x="447623" y="611180"/>
                  <a:pt x="203314" y="571413"/>
                  <a:pt x="96482" y="578882"/>
                </a:cubicBezTo>
                <a:cubicBezTo>
                  <a:pt x="50912" y="586766"/>
                  <a:pt x="12534" y="532707"/>
                  <a:pt x="0" y="482400"/>
                </a:cubicBezTo>
                <a:cubicBezTo>
                  <a:pt x="-28376" y="297833"/>
                  <a:pt x="2775" y="286018"/>
                  <a:pt x="0" y="96482"/>
                </a:cubicBezTo>
                <a:close/>
              </a:path>
            </a:pathLst>
          </a:custGeom>
          <a:solidFill>
            <a:srgbClr val="F79646">
              <a:lumMod val="20000"/>
              <a:lumOff val="80000"/>
            </a:srgbClr>
          </a:solidFill>
          <a:ln w="38100">
            <a:solidFill>
              <a:srgbClr val="F79646">
                <a:lumMod val="50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1640360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rặng dừa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F6D50C-C3E8-476E-B2C4-BF91D7A33EBD}"/>
              </a:ext>
            </a:extLst>
          </p:cNvPr>
          <p:cNvSpPr txBox="1"/>
          <p:nvPr/>
        </p:nvSpPr>
        <p:spPr>
          <a:xfrm>
            <a:off x="4794048" y="2840643"/>
            <a:ext cx="1636646" cy="578882"/>
          </a:xfrm>
          <a:custGeom>
            <a:avLst/>
            <a:gdLst>
              <a:gd name="connsiteX0" fmla="*/ 0 w 1636646"/>
              <a:gd name="connsiteY0" fmla="*/ 96482 h 578882"/>
              <a:gd name="connsiteX1" fmla="*/ 96482 w 1636646"/>
              <a:gd name="connsiteY1" fmla="*/ 0 h 578882"/>
              <a:gd name="connsiteX2" fmla="*/ 548836 w 1636646"/>
              <a:gd name="connsiteY2" fmla="*/ 0 h 578882"/>
              <a:gd name="connsiteX3" fmla="*/ 1044500 w 1636646"/>
              <a:gd name="connsiteY3" fmla="*/ 0 h 578882"/>
              <a:gd name="connsiteX4" fmla="*/ 1540164 w 1636646"/>
              <a:gd name="connsiteY4" fmla="*/ 0 h 578882"/>
              <a:gd name="connsiteX5" fmla="*/ 1636646 w 1636646"/>
              <a:gd name="connsiteY5" fmla="*/ 96482 h 578882"/>
              <a:gd name="connsiteX6" fmla="*/ 1636646 w 1636646"/>
              <a:gd name="connsiteY6" fmla="*/ 482400 h 578882"/>
              <a:gd name="connsiteX7" fmla="*/ 1540164 w 1636646"/>
              <a:gd name="connsiteY7" fmla="*/ 578882 h 578882"/>
              <a:gd name="connsiteX8" fmla="*/ 1102247 w 1636646"/>
              <a:gd name="connsiteY8" fmla="*/ 578882 h 578882"/>
              <a:gd name="connsiteX9" fmla="*/ 592146 w 1636646"/>
              <a:gd name="connsiteY9" fmla="*/ 578882 h 578882"/>
              <a:gd name="connsiteX10" fmla="*/ 96482 w 1636646"/>
              <a:gd name="connsiteY10" fmla="*/ 578882 h 578882"/>
              <a:gd name="connsiteX11" fmla="*/ 0 w 1636646"/>
              <a:gd name="connsiteY11" fmla="*/ 482400 h 578882"/>
              <a:gd name="connsiteX12" fmla="*/ 0 w 1636646"/>
              <a:gd name="connsiteY12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6646" h="578882" fill="none" extrusionOk="0">
                <a:moveTo>
                  <a:pt x="0" y="96482"/>
                </a:moveTo>
                <a:cubicBezTo>
                  <a:pt x="-6975" y="43933"/>
                  <a:pt x="42763" y="-11714"/>
                  <a:pt x="96482" y="0"/>
                </a:cubicBezTo>
                <a:cubicBezTo>
                  <a:pt x="219772" y="-25337"/>
                  <a:pt x="394353" y="52712"/>
                  <a:pt x="548836" y="0"/>
                </a:cubicBezTo>
                <a:cubicBezTo>
                  <a:pt x="703319" y="-52712"/>
                  <a:pt x="887593" y="58204"/>
                  <a:pt x="1044500" y="0"/>
                </a:cubicBezTo>
                <a:cubicBezTo>
                  <a:pt x="1201407" y="-58204"/>
                  <a:pt x="1303082" y="10281"/>
                  <a:pt x="1540164" y="0"/>
                </a:cubicBezTo>
                <a:cubicBezTo>
                  <a:pt x="1604121" y="8287"/>
                  <a:pt x="1642760" y="44494"/>
                  <a:pt x="1636646" y="96482"/>
                </a:cubicBezTo>
                <a:cubicBezTo>
                  <a:pt x="1668320" y="284488"/>
                  <a:pt x="1600274" y="315709"/>
                  <a:pt x="1636646" y="482400"/>
                </a:cubicBezTo>
                <a:cubicBezTo>
                  <a:pt x="1628223" y="546395"/>
                  <a:pt x="1592430" y="571819"/>
                  <a:pt x="1540164" y="578882"/>
                </a:cubicBezTo>
                <a:cubicBezTo>
                  <a:pt x="1348624" y="617179"/>
                  <a:pt x="1200265" y="530025"/>
                  <a:pt x="1102247" y="578882"/>
                </a:cubicBezTo>
                <a:cubicBezTo>
                  <a:pt x="1004229" y="627739"/>
                  <a:pt x="712443" y="520717"/>
                  <a:pt x="592146" y="578882"/>
                </a:cubicBezTo>
                <a:cubicBezTo>
                  <a:pt x="471849" y="637047"/>
                  <a:pt x="248089" y="554847"/>
                  <a:pt x="96482" y="578882"/>
                </a:cubicBezTo>
                <a:cubicBezTo>
                  <a:pt x="45050" y="584224"/>
                  <a:pt x="-12539" y="535366"/>
                  <a:pt x="0" y="482400"/>
                </a:cubicBezTo>
                <a:cubicBezTo>
                  <a:pt x="-43698" y="303553"/>
                  <a:pt x="8817" y="234712"/>
                  <a:pt x="0" y="96482"/>
                </a:cubicBezTo>
                <a:close/>
              </a:path>
              <a:path w="1636646" h="578882" stroke="0" extrusionOk="0">
                <a:moveTo>
                  <a:pt x="0" y="96482"/>
                </a:moveTo>
                <a:cubicBezTo>
                  <a:pt x="12622" y="33915"/>
                  <a:pt x="40945" y="-10954"/>
                  <a:pt x="96482" y="0"/>
                </a:cubicBezTo>
                <a:cubicBezTo>
                  <a:pt x="269950" y="-9101"/>
                  <a:pt x="363232" y="51112"/>
                  <a:pt x="563273" y="0"/>
                </a:cubicBezTo>
                <a:cubicBezTo>
                  <a:pt x="763314" y="-51112"/>
                  <a:pt x="830714" y="42971"/>
                  <a:pt x="1073373" y="0"/>
                </a:cubicBezTo>
                <a:cubicBezTo>
                  <a:pt x="1316032" y="-42971"/>
                  <a:pt x="1309021" y="40831"/>
                  <a:pt x="1540164" y="0"/>
                </a:cubicBezTo>
                <a:cubicBezTo>
                  <a:pt x="1596512" y="10764"/>
                  <a:pt x="1627739" y="45752"/>
                  <a:pt x="1636646" y="96482"/>
                </a:cubicBezTo>
                <a:cubicBezTo>
                  <a:pt x="1646702" y="269230"/>
                  <a:pt x="1590829" y="307828"/>
                  <a:pt x="1636646" y="482400"/>
                </a:cubicBezTo>
                <a:cubicBezTo>
                  <a:pt x="1636815" y="536875"/>
                  <a:pt x="1583859" y="574034"/>
                  <a:pt x="1540164" y="578882"/>
                </a:cubicBezTo>
                <a:cubicBezTo>
                  <a:pt x="1386480" y="599180"/>
                  <a:pt x="1297837" y="525460"/>
                  <a:pt x="1058937" y="578882"/>
                </a:cubicBezTo>
                <a:cubicBezTo>
                  <a:pt x="820037" y="632304"/>
                  <a:pt x="736751" y="569918"/>
                  <a:pt x="563273" y="578882"/>
                </a:cubicBezTo>
                <a:cubicBezTo>
                  <a:pt x="389795" y="587846"/>
                  <a:pt x="247556" y="534718"/>
                  <a:pt x="96482" y="578882"/>
                </a:cubicBezTo>
                <a:cubicBezTo>
                  <a:pt x="50912" y="586766"/>
                  <a:pt x="12534" y="532707"/>
                  <a:pt x="0" y="482400"/>
                </a:cubicBezTo>
                <a:cubicBezTo>
                  <a:pt x="-28376" y="297833"/>
                  <a:pt x="2775" y="286018"/>
                  <a:pt x="0" y="96482"/>
                </a:cubicBezTo>
                <a:close/>
              </a:path>
            </a:pathLst>
          </a:custGeom>
          <a:solidFill>
            <a:srgbClr val="F79646">
              <a:lumMod val="20000"/>
              <a:lumOff val="80000"/>
            </a:srgbClr>
          </a:solidFill>
          <a:ln w="38100">
            <a:solidFill>
              <a:srgbClr val="F79646">
                <a:lumMod val="50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1640360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 trời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EB18E-D484-4508-A271-654564548AE7}"/>
              </a:ext>
            </a:extLst>
          </p:cNvPr>
          <p:cNvSpPr txBox="1"/>
          <p:nvPr/>
        </p:nvSpPr>
        <p:spPr>
          <a:xfrm>
            <a:off x="1320050" y="6207851"/>
            <a:ext cx="1555819" cy="578882"/>
          </a:xfrm>
          <a:custGeom>
            <a:avLst/>
            <a:gdLst>
              <a:gd name="connsiteX0" fmla="*/ 0 w 1555819"/>
              <a:gd name="connsiteY0" fmla="*/ 96482 h 578882"/>
              <a:gd name="connsiteX1" fmla="*/ 96482 w 1555819"/>
              <a:gd name="connsiteY1" fmla="*/ 0 h 578882"/>
              <a:gd name="connsiteX2" fmla="*/ 523510 w 1555819"/>
              <a:gd name="connsiteY2" fmla="*/ 0 h 578882"/>
              <a:gd name="connsiteX3" fmla="*/ 991423 w 1555819"/>
              <a:gd name="connsiteY3" fmla="*/ 0 h 578882"/>
              <a:gd name="connsiteX4" fmla="*/ 1459337 w 1555819"/>
              <a:gd name="connsiteY4" fmla="*/ 0 h 578882"/>
              <a:gd name="connsiteX5" fmla="*/ 1555819 w 1555819"/>
              <a:gd name="connsiteY5" fmla="*/ 96482 h 578882"/>
              <a:gd name="connsiteX6" fmla="*/ 1555819 w 1555819"/>
              <a:gd name="connsiteY6" fmla="*/ 482400 h 578882"/>
              <a:gd name="connsiteX7" fmla="*/ 1459337 w 1555819"/>
              <a:gd name="connsiteY7" fmla="*/ 578882 h 578882"/>
              <a:gd name="connsiteX8" fmla="*/ 1045938 w 1555819"/>
              <a:gd name="connsiteY8" fmla="*/ 578882 h 578882"/>
              <a:gd name="connsiteX9" fmla="*/ 564396 w 1555819"/>
              <a:gd name="connsiteY9" fmla="*/ 578882 h 578882"/>
              <a:gd name="connsiteX10" fmla="*/ 96482 w 1555819"/>
              <a:gd name="connsiteY10" fmla="*/ 578882 h 578882"/>
              <a:gd name="connsiteX11" fmla="*/ 0 w 1555819"/>
              <a:gd name="connsiteY11" fmla="*/ 482400 h 578882"/>
              <a:gd name="connsiteX12" fmla="*/ 0 w 1555819"/>
              <a:gd name="connsiteY12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55819" h="578882" fill="none" extrusionOk="0">
                <a:moveTo>
                  <a:pt x="0" y="96482"/>
                </a:moveTo>
                <a:cubicBezTo>
                  <a:pt x="-6975" y="43933"/>
                  <a:pt x="42763" y="-11714"/>
                  <a:pt x="96482" y="0"/>
                </a:cubicBezTo>
                <a:cubicBezTo>
                  <a:pt x="283029" y="-33868"/>
                  <a:pt x="316030" y="29986"/>
                  <a:pt x="523510" y="0"/>
                </a:cubicBezTo>
                <a:cubicBezTo>
                  <a:pt x="730990" y="-29986"/>
                  <a:pt x="799495" y="10783"/>
                  <a:pt x="991423" y="0"/>
                </a:cubicBezTo>
                <a:cubicBezTo>
                  <a:pt x="1183351" y="-10783"/>
                  <a:pt x="1241966" y="27328"/>
                  <a:pt x="1459337" y="0"/>
                </a:cubicBezTo>
                <a:cubicBezTo>
                  <a:pt x="1523294" y="8287"/>
                  <a:pt x="1561933" y="44494"/>
                  <a:pt x="1555819" y="96482"/>
                </a:cubicBezTo>
                <a:cubicBezTo>
                  <a:pt x="1587493" y="284488"/>
                  <a:pt x="1519447" y="315709"/>
                  <a:pt x="1555819" y="482400"/>
                </a:cubicBezTo>
                <a:cubicBezTo>
                  <a:pt x="1547396" y="546395"/>
                  <a:pt x="1511603" y="571819"/>
                  <a:pt x="1459337" y="578882"/>
                </a:cubicBezTo>
                <a:cubicBezTo>
                  <a:pt x="1252904" y="623982"/>
                  <a:pt x="1238239" y="567771"/>
                  <a:pt x="1045938" y="578882"/>
                </a:cubicBezTo>
                <a:cubicBezTo>
                  <a:pt x="853637" y="589993"/>
                  <a:pt x="785396" y="564746"/>
                  <a:pt x="564396" y="578882"/>
                </a:cubicBezTo>
                <a:cubicBezTo>
                  <a:pt x="343396" y="593018"/>
                  <a:pt x="217752" y="562134"/>
                  <a:pt x="96482" y="578882"/>
                </a:cubicBezTo>
                <a:cubicBezTo>
                  <a:pt x="45050" y="584224"/>
                  <a:pt x="-12539" y="535366"/>
                  <a:pt x="0" y="482400"/>
                </a:cubicBezTo>
                <a:cubicBezTo>
                  <a:pt x="-43698" y="303553"/>
                  <a:pt x="8817" y="234712"/>
                  <a:pt x="0" y="96482"/>
                </a:cubicBezTo>
                <a:close/>
              </a:path>
              <a:path w="1555819" h="578882" stroke="0" extrusionOk="0">
                <a:moveTo>
                  <a:pt x="0" y="96482"/>
                </a:moveTo>
                <a:cubicBezTo>
                  <a:pt x="12622" y="33915"/>
                  <a:pt x="40945" y="-10954"/>
                  <a:pt x="96482" y="0"/>
                </a:cubicBezTo>
                <a:cubicBezTo>
                  <a:pt x="218718" y="-17887"/>
                  <a:pt x="374745" y="31738"/>
                  <a:pt x="537138" y="0"/>
                </a:cubicBezTo>
                <a:cubicBezTo>
                  <a:pt x="699531" y="-31738"/>
                  <a:pt x="917113" y="49027"/>
                  <a:pt x="1018681" y="0"/>
                </a:cubicBezTo>
                <a:cubicBezTo>
                  <a:pt x="1120249" y="-49027"/>
                  <a:pt x="1349003" y="24306"/>
                  <a:pt x="1459337" y="0"/>
                </a:cubicBezTo>
                <a:cubicBezTo>
                  <a:pt x="1515685" y="10764"/>
                  <a:pt x="1546912" y="45752"/>
                  <a:pt x="1555819" y="96482"/>
                </a:cubicBezTo>
                <a:cubicBezTo>
                  <a:pt x="1565875" y="269230"/>
                  <a:pt x="1510002" y="307828"/>
                  <a:pt x="1555819" y="482400"/>
                </a:cubicBezTo>
                <a:cubicBezTo>
                  <a:pt x="1555988" y="536875"/>
                  <a:pt x="1503032" y="574034"/>
                  <a:pt x="1459337" y="578882"/>
                </a:cubicBezTo>
                <a:cubicBezTo>
                  <a:pt x="1363601" y="609382"/>
                  <a:pt x="1108649" y="524586"/>
                  <a:pt x="1005052" y="578882"/>
                </a:cubicBezTo>
                <a:cubicBezTo>
                  <a:pt x="901456" y="633178"/>
                  <a:pt x="655769" y="555008"/>
                  <a:pt x="537138" y="578882"/>
                </a:cubicBezTo>
                <a:cubicBezTo>
                  <a:pt x="418507" y="602756"/>
                  <a:pt x="301635" y="548020"/>
                  <a:pt x="96482" y="578882"/>
                </a:cubicBezTo>
                <a:cubicBezTo>
                  <a:pt x="50912" y="586766"/>
                  <a:pt x="12534" y="532707"/>
                  <a:pt x="0" y="482400"/>
                </a:cubicBezTo>
                <a:cubicBezTo>
                  <a:pt x="-28376" y="297833"/>
                  <a:pt x="2775" y="286018"/>
                  <a:pt x="0" y="96482"/>
                </a:cubicBezTo>
                <a:close/>
              </a:path>
            </a:pathLst>
          </a:custGeom>
          <a:solidFill>
            <a:srgbClr val="F79646">
              <a:lumMod val="20000"/>
              <a:lumOff val="80000"/>
            </a:srgbClr>
          </a:solidFill>
          <a:ln w="38100">
            <a:solidFill>
              <a:srgbClr val="F79646">
                <a:lumMod val="50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1640360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 sông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A0D72-6281-4BA1-86C4-97DDE73F03DA}"/>
              </a:ext>
            </a:extLst>
          </p:cNvPr>
          <p:cNvSpPr txBox="1"/>
          <p:nvPr/>
        </p:nvSpPr>
        <p:spPr>
          <a:xfrm>
            <a:off x="10638566" y="1838518"/>
            <a:ext cx="1409399" cy="1077218"/>
          </a:xfrm>
          <a:custGeom>
            <a:avLst/>
            <a:gdLst>
              <a:gd name="connsiteX0" fmla="*/ 0 w 1409399"/>
              <a:gd name="connsiteY0" fmla="*/ 179540 h 1077218"/>
              <a:gd name="connsiteX1" fmla="*/ 179540 w 1409399"/>
              <a:gd name="connsiteY1" fmla="*/ 0 h 1077218"/>
              <a:gd name="connsiteX2" fmla="*/ 683693 w 1409399"/>
              <a:gd name="connsiteY2" fmla="*/ 0 h 1077218"/>
              <a:gd name="connsiteX3" fmla="*/ 1229859 w 1409399"/>
              <a:gd name="connsiteY3" fmla="*/ 0 h 1077218"/>
              <a:gd name="connsiteX4" fmla="*/ 1409399 w 1409399"/>
              <a:gd name="connsiteY4" fmla="*/ 179540 h 1077218"/>
              <a:gd name="connsiteX5" fmla="*/ 1409399 w 1409399"/>
              <a:gd name="connsiteY5" fmla="*/ 517065 h 1077218"/>
              <a:gd name="connsiteX6" fmla="*/ 1409399 w 1409399"/>
              <a:gd name="connsiteY6" fmla="*/ 897678 h 1077218"/>
              <a:gd name="connsiteX7" fmla="*/ 1229859 w 1409399"/>
              <a:gd name="connsiteY7" fmla="*/ 1077218 h 1077218"/>
              <a:gd name="connsiteX8" fmla="*/ 736209 w 1409399"/>
              <a:gd name="connsiteY8" fmla="*/ 1077218 h 1077218"/>
              <a:gd name="connsiteX9" fmla="*/ 179540 w 1409399"/>
              <a:gd name="connsiteY9" fmla="*/ 1077218 h 1077218"/>
              <a:gd name="connsiteX10" fmla="*/ 0 w 1409399"/>
              <a:gd name="connsiteY10" fmla="*/ 897678 h 1077218"/>
              <a:gd name="connsiteX11" fmla="*/ 0 w 1409399"/>
              <a:gd name="connsiteY11" fmla="*/ 560153 h 1077218"/>
              <a:gd name="connsiteX12" fmla="*/ 0 w 1409399"/>
              <a:gd name="connsiteY12" fmla="*/ 17954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9399" h="1077218" fill="none" extrusionOk="0">
                <a:moveTo>
                  <a:pt x="0" y="179540"/>
                </a:moveTo>
                <a:cubicBezTo>
                  <a:pt x="-20163" y="82514"/>
                  <a:pt x="79368" y="-27434"/>
                  <a:pt x="179540" y="0"/>
                </a:cubicBezTo>
                <a:cubicBezTo>
                  <a:pt x="285683" y="-44850"/>
                  <a:pt x="581729" y="27647"/>
                  <a:pt x="683693" y="0"/>
                </a:cubicBezTo>
                <a:cubicBezTo>
                  <a:pt x="785657" y="-27647"/>
                  <a:pt x="966614" y="28117"/>
                  <a:pt x="1229859" y="0"/>
                </a:cubicBezTo>
                <a:cubicBezTo>
                  <a:pt x="1316249" y="11459"/>
                  <a:pt x="1403109" y="71704"/>
                  <a:pt x="1409399" y="179540"/>
                </a:cubicBezTo>
                <a:cubicBezTo>
                  <a:pt x="1432742" y="330727"/>
                  <a:pt x="1405395" y="397842"/>
                  <a:pt x="1409399" y="517065"/>
                </a:cubicBezTo>
                <a:cubicBezTo>
                  <a:pt x="1413403" y="636288"/>
                  <a:pt x="1408054" y="748909"/>
                  <a:pt x="1409399" y="897678"/>
                </a:cubicBezTo>
                <a:cubicBezTo>
                  <a:pt x="1391765" y="1019255"/>
                  <a:pt x="1326630" y="1060692"/>
                  <a:pt x="1229859" y="1077218"/>
                </a:cubicBezTo>
                <a:cubicBezTo>
                  <a:pt x="1089574" y="1104943"/>
                  <a:pt x="860480" y="1049927"/>
                  <a:pt x="736209" y="1077218"/>
                </a:cubicBezTo>
                <a:cubicBezTo>
                  <a:pt x="611938" y="1104509"/>
                  <a:pt x="428227" y="1034104"/>
                  <a:pt x="179540" y="1077218"/>
                </a:cubicBezTo>
                <a:cubicBezTo>
                  <a:pt x="99775" y="1084889"/>
                  <a:pt x="12778" y="972475"/>
                  <a:pt x="0" y="897678"/>
                </a:cubicBezTo>
                <a:cubicBezTo>
                  <a:pt x="-20124" y="744586"/>
                  <a:pt x="5849" y="655732"/>
                  <a:pt x="0" y="560153"/>
                </a:cubicBezTo>
                <a:cubicBezTo>
                  <a:pt x="-5849" y="464575"/>
                  <a:pt x="564" y="265306"/>
                  <a:pt x="0" y="179540"/>
                </a:cubicBezTo>
                <a:close/>
              </a:path>
              <a:path w="1409399" h="1077218" stroke="0" extrusionOk="0">
                <a:moveTo>
                  <a:pt x="0" y="179540"/>
                </a:moveTo>
                <a:cubicBezTo>
                  <a:pt x="7259" y="75046"/>
                  <a:pt x="77836" y="-12391"/>
                  <a:pt x="179540" y="0"/>
                </a:cubicBezTo>
                <a:cubicBezTo>
                  <a:pt x="359022" y="-53353"/>
                  <a:pt x="506341" y="56878"/>
                  <a:pt x="694196" y="0"/>
                </a:cubicBezTo>
                <a:cubicBezTo>
                  <a:pt x="882051" y="-56878"/>
                  <a:pt x="1101983" y="12080"/>
                  <a:pt x="1229859" y="0"/>
                </a:cubicBezTo>
                <a:cubicBezTo>
                  <a:pt x="1340129" y="-16267"/>
                  <a:pt x="1417348" y="65715"/>
                  <a:pt x="1409399" y="179540"/>
                </a:cubicBezTo>
                <a:cubicBezTo>
                  <a:pt x="1451029" y="289304"/>
                  <a:pt x="1372754" y="428202"/>
                  <a:pt x="1409399" y="552972"/>
                </a:cubicBezTo>
                <a:cubicBezTo>
                  <a:pt x="1446044" y="677742"/>
                  <a:pt x="1400248" y="815505"/>
                  <a:pt x="1409399" y="897678"/>
                </a:cubicBezTo>
                <a:cubicBezTo>
                  <a:pt x="1410252" y="1002835"/>
                  <a:pt x="1303353" y="1064247"/>
                  <a:pt x="1229859" y="1077218"/>
                </a:cubicBezTo>
                <a:cubicBezTo>
                  <a:pt x="1000752" y="1119648"/>
                  <a:pt x="910801" y="1071662"/>
                  <a:pt x="704700" y="1077218"/>
                </a:cubicBezTo>
                <a:cubicBezTo>
                  <a:pt x="498599" y="1082774"/>
                  <a:pt x="392145" y="1057107"/>
                  <a:pt x="179540" y="1077218"/>
                </a:cubicBezTo>
                <a:cubicBezTo>
                  <a:pt x="83737" y="1084275"/>
                  <a:pt x="6841" y="997055"/>
                  <a:pt x="0" y="897678"/>
                </a:cubicBezTo>
                <a:cubicBezTo>
                  <a:pt x="-38546" y="821579"/>
                  <a:pt x="11384" y="694679"/>
                  <a:pt x="0" y="545790"/>
                </a:cubicBezTo>
                <a:cubicBezTo>
                  <a:pt x="-11384" y="396901"/>
                  <a:pt x="872" y="343682"/>
                  <a:pt x="0" y="179540"/>
                </a:cubicBezTo>
                <a:close/>
              </a:path>
            </a:pathLst>
          </a:custGeom>
          <a:solidFill>
            <a:srgbClr val="F79646">
              <a:lumMod val="20000"/>
              <a:lumOff val="80000"/>
            </a:srgbClr>
          </a:solidFill>
          <a:ln w="38100">
            <a:solidFill>
              <a:srgbClr val="F79646">
                <a:lumMod val="50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1640360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D6DB0B-E935-4B45-8A51-A7A2D571B8F7}"/>
              </a:ext>
            </a:extLst>
          </p:cNvPr>
          <p:cNvGrpSpPr/>
          <p:nvPr/>
        </p:nvGrpSpPr>
        <p:grpSpPr>
          <a:xfrm>
            <a:off x="4440523" y="3550722"/>
            <a:ext cx="7607442" cy="3099460"/>
            <a:chOff x="1006064" y="1522807"/>
            <a:chExt cx="9977377" cy="4656929"/>
          </a:xfrm>
        </p:grpSpPr>
        <p:sp>
          <p:nvSpPr>
            <p:cNvPr id="14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glow rad="63500">
                <a:srgbClr val="F79646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5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1208559" y="1889899"/>
              <a:ext cx="9523081" cy="3888233"/>
            </a:xfrm>
            <a:prstGeom prst="roundRect">
              <a:avLst/>
            </a:prstGeom>
            <a:noFill/>
            <a:ln w="57150" cap="flat" cmpd="sng" algn="ctr">
              <a:solidFill>
                <a:schemeClr val="bg1">
                  <a:lumMod val="75000"/>
                </a:schemeClr>
              </a:solidFill>
              <a:prstDash val="lg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6" name="Text Box 32">
            <a:extLst>
              <a:ext uri="{FF2B5EF4-FFF2-40B4-BE49-F238E27FC236}">
                <a16:creationId xmlns:a16="http://schemas.microsoft.com/office/drawing/2014/main" id="{CCC16F87-72B7-4E1D-B590-0DF1DFDCE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387" y="3841679"/>
            <a:ext cx="710691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algn="ctr"/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altLang="en-US" sz="3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cuộc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xưa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cơn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con,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rặng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dừa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đời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cha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con,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32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altLang="en-US" sz="32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cha.</a:t>
            </a:r>
          </a:p>
        </p:txBody>
      </p:sp>
    </p:spTree>
    <p:extLst>
      <p:ext uri="{BB962C8B-B14F-4D97-AF65-F5344CB8AC3E}">
        <p14:creationId xmlns:p14="http://schemas.microsoft.com/office/powerpoint/2010/main" val="217048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32"/>
          <p:cNvGrpSpPr/>
          <p:nvPr/>
        </p:nvGrpSpPr>
        <p:grpSpPr>
          <a:xfrm>
            <a:off x="286653" y="149098"/>
            <a:ext cx="3450376" cy="4071601"/>
            <a:chOff x="2726374" y="3322025"/>
            <a:chExt cx="542341" cy="640001"/>
          </a:xfrm>
        </p:grpSpPr>
        <p:sp>
          <p:nvSpPr>
            <p:cNvPr id="688" name="Google Shape;688;p32"/>
            <p:cNvSpPr/>
            <p:nvPr/>
          </p:nvSpPr>
          <p:spPr>
            <a:xfrm>
              <a:off x="2726374" y="3380451"/>
              <a:ext cx="542341" cy="581575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rgbClr val="8AE78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C5F3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2"/>
            <p:cNvSpPr/>
            <p:nvPr/>
          </p:nvSpPr>
          <p:spPr>
            <a:xfrm>
              <a:off x="2789400" y="3581439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2"/>
            <p:cNvSpPr/>
            <p:nvPr/>
          </p:nvSpPr>
          <p:spPr>
            <a:xfrm>
              <a:off x="2791400" y="3666589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2793250" y="3752389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2795325" y="3837189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96" name="Google Shape;696;p32"/>
          <p:cNvGrpSpPr/>
          <p:nvPr/>
        </p:nvGrpSpPr>
        <p:grpSpPr>
          <a:xfrm>
            <a:off x="3890227" y="1092531"/>
            <a:ext cx="8186977" cy="4738254"/>
            <a:chOff x="2726374" y="3322025"/>
            <a:chExt cx="542341" cy="640001"/>
          </a:xfrm>
        </p:grpSpPr>
        <p:sp>
          <p:nvSpPr>
            <p:cNvPr id="697" name="Google Shape;697;p32"/>
            <p:cNvSpPr/>
            <p:nvPr/>
          </p:nvSpPr>
          <p:spPr>
            <a:xfrm>
              <a:off x="2726374" y="3380451"/>
              <a:ext cx="542341" cy="581575"/>
            </a:xfrm>
            <a:custGeom>
              <a:avLst/>
              <a:gdLst/>
              <a:ahLst/>
              <a:cxnLst/>
              <a:rect l="l" t="t" r="r" b="b"/>
              <a:pathLst>
                <a:path w="19528" h="23263" extrusionOk="0">
                  <a:moveTo>
                    <a:pt x="544" y="0"/>
                  </a:moveTo>
                  <a:cubicBezTo>
                    <a:pt x="246" y="0"/>
                    <a:pt x="6" y="241"/>
                    <a:pt x="6" y="538"/>
                  </a:cubicBezTo>
                  <a:lnTo>
                    <a:pt x="1" y="22721"/>
                  </a:lnTo>
                  <a:cubicBezTo>
                    <a:pt x="1" y="23018"/>
                    <a:pt x="242" y="23259"/>
                    <a:pt x="539" y="23259"/>
                  </a:cubicBezTo>
                  <a:lnTo>
                    <a:pt x="18983" y="23263"/>
                  </a:lnTo>
                  <a:cubicBezTo>
                    <a:pt x="19281" y="23263"/>
                    <a:pt x="19521" y="23022"/>
                    <a:pt x="19521" y="22725"/>
                  </a:cubicBezTo>
                  <a:lnTo>
                    <a:pt x="19526" y="542"/>
                  </a:lnTo>
                  <a:cubicBezTo>
                    <a:pt x="19527" y="245"/>
                    <a:pt x="19286" y="4"/>
                    <a:pt x="18988" y="4"/>
                  </a:cubicBezTo>
                  <a:lnTo>
                    <a:pt x="544" y="0"/>
                  </a:lnTo>
                  <a:close/>
                </a:path>
              </a:pathLst>
            </a:custGeom>
            <a:solidFill>
              <a:srgbClr val="F5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2"/>
            <p:cNvSpPr/>
            <p:nvPr/>
          </p:nvSpPr>
          <p:spPr>
            <a:xfrm>
              <a:off x="2905175" y="3322025"/>
              <a:ext cx="185850" cy="93400"/>
            </a:xfrm>
            <a:custGeom>
              <a:avLst/>
              <a:gdLst/>
              <a:ahLst/>
              <a:cxnLst/>
              <a:rect l="l" t="t" r="r" b="b"/>
              <a:pathLst>
                <a:path w="7434" h="3736" extrusionOk="0">
                  <a:moveTo>
                    <a:pt x="3811" y="1"/>
                  </a:moveTo>
                  <a:cubicBezTo>
                    <a:pt x="2390" y="1"/>
                    <a:pt x="999" y="20"/>
                    <a:pt x="612" y="29"/>
                  </a:cubicBezTo>
                  <a:cubicBezTo>
                    <a:pt x="236" y="38"/>
                    <a:pt x="1005" y="607"/>
                    <a:pt x="1039" y="728"/>
                  </a:cubicBezTo>
                  <a:cubicBezTo>
                    <a:pt x="1073" y="851"/>
                    <a:pt x="1" y="1178"/>
                    <a:pt x="38" y="1313"/>
                  </a:cubicBezTo>
                  <a:cubicBezTo>
                    <a:pt x="76" y="1449"/>
                    <a:pt x="915" y="1757"/>
                    <a:pt x="937" y="1838"/>
                  </a:cubicBezTo>
                  <a:cubicBezTo>
                    <a:pt x="960" y="1920"/>
                    <a:pt x="16" y="2312"/>
                    <a:pt x="66" y="2488"/>
                  </a:cubicBezTo>
                  <a:cubicBezTo>
                    <a:pt x="114" y="2665"/>
                    <a:pt x="877" y="2834"/>
                    <a:pt x="900" y="2915"/>
                  </a:cubicBezTo>
                  <a:cubicBezTo>
                    <a:pt x="923" y="2997"/>
                    <a:pt x="170" y="3394"/>
                    <a:pt x="242" y="3652"/>
                  </a:cubicBezTo>
                  <a:cubicBezTo>
                    <a:pt x="259" y="3713"/>
                    <a:pt x="567" y="3736"/>
                    <a:pt x="1040" y="3736"/>
                  </a:cubicBezTo>
                  <a:cubicBezTo>
                    <a:pt x="2391" y="3736"/>
                    <a:pt x="5085" y="3551"/>
                    <a:pt x="6181" y="3551"/>
                  </a:cubicBezTo>
                  <a:cubicBezTo>
                    <a:pt x="6327" y="3551"/>
                    <a:pt x="6445" y="3555"/>
                    <a:pt x="6528" y="3562"/>
                  </a:cubicBezTo>
                  <a:cubicBezTo>
                    <a:pt x="6568" y="3566"/>
                    <a:pt x="6606" y="3568"/>
                    <a:pt x="6640" y="3568"/>
                  </a:cubicBezTo>
                  <a:cubicBezTo>
                    <a:pt x="7363" y="3568"/>
                    <a:pt x="6735" y="2788"/>
                    <a:pt x="6586" y="2788"/>
                  </a:cubicBezTo>
                  <a:cubicBezTo>
                    <a:pt x="6583" y="2788"/>
                    <a:pt x="6580" y="2789"/>
                    <a:pt x="6577" y="2789"/>
                  </a:cubicBezTo>
                  <a:cubicBezTo>
                    <a:pt x="6571" y="2791"/>
                    <a:pt x="6567" y="2792"/>
                    <a:pt x="6564" y="2792"/>
                  </a:cubicBezTo>
                  <a:cubicBezTo>
                    <a:pt x="6485" y="2792"/>
                    <a:pt x="7003" y="2379"/>
                    <a:pt x="7073" y="2256"/>
                  </a:cubicBezTo>
                  <a:cubicBezTo>
                    <a:pt x="7146" y="2127"/>
                    <a:pt x="6617" y="1908"/>
                    <a:pt x="6596" y="1827"/>
                  </a:cubicBezTo>
                  <a:cubicBezTo>
                    <a:pt x="6573" y="1745"/>
                    <a:pt x="7214" y="1341"/>
                    <a:pt x="7179" y="1219"/>
                  </a:cubicBezTo>
                  <a:cubicBezTo>
                    <a:pt x="7145" y="1098"/>
                    <a:pt x="6790" y="816"/>
                    <a:pt x="6767" y="734"/>
                  </a:cubicBezTo>
                  <a:cubicBezTo>
                    <a:pt x="6745" y="653"/>
                    <a:pt x="7434" y="346"/>
                    <a:pt x="7377" y="142"/>
                  </a:cubicBezTo>
                  <a:cubicBezTo>
                    <a:pt x="7346" y="30"/>
                    <a:pt x="5556" y="1"/>
                    <a:pt x="3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2"/>
            <p:cNvSpPr/>
            <p:nvPr/>
          </p:nvSpPr>
          <p:spPr>
            <a:xfrm>
              <a:off x="2983200" y="3333625"/>
              <a:ext cx="47600" cy="8800"/>
            </a:xfrm>
            <a:custGeom>
              <a:avLst/>
              <a:gdLst/>
              <a:ahLst/>
              <a:cxnLst/>
              <a:rect l="l" t="t" r="r" b="b"/>
              <a:pathLst>
                <a:path w="1904" h="352" extrusionOk="0">
                  <a:moveTo>
                    <a:pt x="1249" y="0"/>
                  </a:moveTo>
                  <a:cubicBezTo>
                    <a:pt x="898" y="0"/>
                    <a:pt x="547" y="14"/>
                    <a:pt x="195" y="41"/>
                  </a:cubicBezTo>
                  <a:cubicBezTo>
                    <a:pt x="1" y="56"/>
                    <a:pt x="24" y="352"/>
                    <a:pt x="211" y="352"/>
                  </a:cubicBezTo>
                  <a:cubicBezTo>
                    <a:pt x="216" y="352"/>
                    <a:pt x="221" y="352"/>
                    <a:pt x="226" y="351"/>
                  </a:cubicBezTo>
                  <a:cubicBezTo>
                    <a:pt x="581" y="324"/>
                    <a:pt x="936" y="311"/>
                    <a:pt x="1291" y="311"/>
                  </a:cubicBezTo>
                  <a:cubicBezTo>
                    <a:pt x="1429" y="311"/>
                    <a:pt x="1567" y="313"/>
                    <a:pt x="1705" y="317"/>
                  </a:cubicBezTo>
                  <a:cubicBezTo>
                    <a:pt x="1707" y="317"/>
                    <a:pt x="1709" y="317"/>
                    <a:pt x="1711" y="317"/>
                  </a:cubicBezTo>
                  <a:cubicBezTo>
                    <a:pt x="1904" y="317"/>
                    <a:pt x="1872" y="13"/>
                    <a:pt x="1674" y="7"/>
                  </a:cubicBezTo>
                  <a:cubicBezTo>
                    <a:pt x="1533" y="2"/>
                    <a:pt x="1391" y="0"/>
                    <a:pt x="1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2"/>
            <p:cNvSpPr/>
            <p:nvPr/>
          </p:nvSpPr>
          <p:spPr>
            <a:xfrm>
              <a:off x="3035300" y="3334025"/>
              <a:ext cx="20700" cy="8125"/>
            </a:xfrm>
            <a:custGeom>
              <a:avLst/>
              <a:gdLst/>
              <a:ahLst/>
              <a:cxnLst/>
              <a:rect l="l" t="t" r="r" b="b"/>
              <a:pathLst>
                <a:path w="828" h="325" extrusionOk="0">
                  <a:moveTo>
                    <a:pt x="495" y="1"/>
                  </a:moveTo>
                  <a:cubicBezTo>
                    <a:pt x="395" y="1"/>
                    <a:pt x="295" y="4"/>
                    <a:pt x="195" y="13"/>
                  </a:cubicBezTo>
                  <a:cubicBezTo>
                    <a:pt x="0" y="29"/>
                    <a:pt x="23" y="324"/>
                    <a:pt x="210" y="324"/>
                  </a:cubicBezTo>
                  <a:cubicBezTo>
                    <a:pt x="215" y="324"/>
                    <a:pt x="220" y="324"/>
                    <a:pt x="225" y="324"/>
                  </a:cubicBezTo>
                  <a:cubicBezTo>
                    <a:pt x="325" y="315"/>
                    <a:pt x="425" y="309"/>
                    <a:pt x="524" y="309"/>
                  </a:cubicBezTo>
                  <a:cubicBezTo>
                    <a:pt x="561" y="309"/>
                    <a:pt x="597" y="310"/>
                    <a:pt x="634" y="312"/>
                  </a:cubicBezTo>
                  <a:cubicBezTo>
                    <a:pt x="638" y="312"/>
                    <a:pt x="641" y="312"/>
                    <a:pt x="645" y="312"/>
                  </a:cubicBezTo>
                  <a:cubicBezTo>
                    <a:pt x="725" y="312"/>
                    <a:pt x="799" y="272"/>
                    <a:pt x="814" y="185"/>
                  </a:cubicBezTo>
                  <a:cubicBezTo>
                    <a:pt x="827" y="110"/>
                    <a:pt x="772" y="8"/>
                    <a:pt x="687" y="5"/>
                  </a:cubicBezTo>
                  <a:cubicBezTo>
                    <a:pt x="623" y="2"/>
                    <a:pt x="559" y="1"/>
                    <a:pt x="4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2"/>
            <p:cNvSpPr/>
            <p:nvPr/>
          </p:nvSpPr>
          <p:spPr>
            <a:xfrm>
              <a:off x="2789400" y="3581439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3" y="1"/>
                  </a:moveTo>
                  <a:cubicBezTo>
                    <a:pt x="16253" y="1"/>
                    <a:pt x="16252" y="1"/>
                    <a:pt x="16251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2" y="265"/>
                  </a:cubicBezTo>
                  <a:cubicBezTo>
                    <a:pt x="2" y="290"/>
                    <a:pt x="20" y="312"/>
                    <a:pt x="44" y="315"/>
                  </a:cubicBezTo>
                  <a:cubicBezTo>
                    <a:pt x="47" y="315"/>
                    <a:pt x="51" y="316"/>
                    <a:pt x="54" y="316"/>
                  </a:cubicBezTo>
                  <a:lnTo>
                    <a:pt x="16252" y="104"/>
                  </a:lnTo>
                  <a:cubicBezTo>
                    <a:pt x="16281" y="104"/>
                    <a:pt x="16305" y="81"/>
                    <a:pt x="16304" y="52"/>
                  </a:cubicBezTo>
                  <a:cubicBezTo>
                    <a:pt x="16304" y="24"/>
                    <a:pt x="16282" y="1"/>
                    <a:pt x="16253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2"/>
            <p:cNvSpPr/>
            <p:nvPr/>
          </p:nvSpPr>
          <p:spPr>
            <a:xfrm>
              <a:off x="2791400" y="3666589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2" y="1"/>
                  </a:moveTo>
                  <a:cubicBezTo>
                    <a:pt x="16252" y="1"/>
                    <a:pt x="16251" y="1"/>
                    <a:pt x="16250" y="1"/>
                  </a:cubicBezTo>
                  <a:lnTo>
                    <a:pt x="52" y="212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0"/>
                    <a:pt x="19" y="312"/>
                    <a:pt x="44" y="316"/>
                  </a:cubicBezTo>
                  <a:cubicBezTo>
                    <a:pt x="47" y="316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4" y="24"/>
                    <a:pt x="16281" y="1"/>
                    <a:pt x="16252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2"/>
            <p:cNvSpPr/>
            <p:nvPr/>
          </p:nvSpPr>
          <p:spPr>
            <a:xfrm>
              <a:off x="2793250" y="3752389"/>
              <a:ext cx="407625" cy="7925"/>
            </a:xfrm>
            <a:custGeom>
              <a:avLst/>
              <a:gdLst/>
              <a:ahLst/>
              <a:cxnLst/>
              <a:rect l="l" t="t" r="r" b="b"/>
              <a:pathLst>
                <a:path w="16305" h="317" extrusionOk="0">
                  <a:moveTo>
                    <a:pt x="16251" y="1"/>
                  </a:moveTo>
                  <a:lnTo>
                    <a:pt x="53" y="213"/>
                  </a:lnTo>
                  <a:cubicBezTo>
                    <a:pt x="24" y="213"/>
                    <a:pt x="1" y="236"/>
                    <a:pt x="2" y="265"/>
                  </a:cubicBezTo>
                  <a:cubicBezTo>
                    <a:pt x="2" y="291"/>
                    <a:pt x="20" y="311"/>
                    <a:pt x="44" y="315"/>
                  </a:cubicBezTo>
                  <a:cubicBezTo>
                    <a:pt x="47" y="316"/>
                    <a:pt x="51" y="316"/>
                    <a:pt x="54" y="316"/>
                  </a:cubicBezTo>
                  <a:lnTo>
                    <a:pt x="16252" y="105"/>
                  </a:lnTo>
                  <a:cubicBezTo>
                    <a:pt x="16281" y="104"/>
                    <a:pt x="16305" y="80"/>
                    <a:pt x="16304" y="52"/>
                  </a:cubicBezTo>
                  <a:cubicBezTo>
                    <a:pt x="16304" y="23"/>
                    <a:pt x="16281" y="1"/>
                    <a:pt x="16251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2"/>
            <p:cNvSpPr/>
            <p:nvPr/>
          </p:nvSpPr>
          <p:spPr>
            <a:xfrm>
              <a:off x="2795325" y="3837189"/>
              <a:ext cx="407600" cy="7925"/>
            </a:xfrm>
            <a:custGeom>
              <a:avLst/>
              <a:gdLst/>
              <a:ahLst/>
              <a:cxnLst/>
              <a:rect l="l" t="t" r="r" b="b"/>
              <a:pathLst>
                <a:path w="16304" h="317" extrusionOk="0">
                  <a:moveTo>
                    <a:pt x="16250" y="1"/>
                  </a:moveTo>
                  <a:lnTo>
                    <a:pt x="52" y="213"/>
                  </a:lnTo>
                  <a:cubicBezTo>
                    <a:pt x="23" y="213"/>
                    <a:pt x="1" y="237"/>
                    <a:pt x="1" y="265"/>
                  </a:cubicBezTo>
                  <a:cubicBezTo>
                    <a:pt x="2" y="291"/>
                    <a:pt x="19" y="312"/>
                    <a:pt x="44" y="316"/>
                  </a:cubicBezTo>
                  <a:cubicBezTo>
                    <a:pt x="47" y="317"/>
                    <a:pt x="50" y="317"/>
                    <a:pt x="54" y="317"/>
                  </a:cubicBezTo>
                  <a:lnTo>
                    <a:pt x="16252" y="104"/>
                  </a:lnTo>
                  <a:cubicBezTo>
                    <a:pt x="16281" y="104"/>
                    <a:pt x="16304" y="81"/>
                    <a:pt x="16304" y="52"/>
                  </a:cubicBezTo>
                  <a:cubicBezTo>
                    <a:pt x="16303" y="24"/>
                    <a:pt x="16280" y="1"/>
                    <a:pt x="16250" y="1"/>
                  </a:cubicBezTo>
                  <a:close/>
                </a:path>
              </a:pathLst>
            </a:custGeom>
            <a:solidFill>
              <a:srgbClr val="93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10" name="Google Shape;71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10723195" y="6064621"/>
            <a:ext cx="736903" cy="742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348035">
            <a:off x="755068" y="5815191"/>
            <a:ext cx="1011235" cy="8830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 Box 29">
            <a:extLst>
              <a:ext uri="{FF2B5EF4-FFF2-40B4-BE49-F238E27FC236}">
                <a16:creationId xmlns:a16="http://schemas.microsoft.com/office/drawing/2014/main" id="{E74D95B2-961A-43EA-B405-92AE84C18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96" y="1208259"/>
            <a:ext cx="326104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66"/>
                </a:solidFill>
                <a:latin typeface="HP001 4 hàng" panose="020B06030503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2.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Xếp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các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từ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em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mới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tìm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được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vào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nhóm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thích</a:t>
            </a:r>
            <a:r>
              <a:rPr lang="en-US" altLang="en-US" sz="4000" b="1" dirty="0">
                <a:solidFill>
                  <a:srgbClr val="7030A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Flavour" panose="02040603050506020204" pitchFamily="18" charset="0"/>
              </a:rPr>
              <a:t>hợp</a:t>
            </a:r>
            <a:endParaRPr lang="en-US" altLang="en-US" sz="4000" b="1" dirty="0">
              <a:solidFill>
                <a:srgbClr val="7030A0"/>
              </a:solidFill>
              <a:latin typeface="UTM Flavour" panose="02040603050506020204" pitchFamily="18" charset="0"/>
            </a:endParaRPr>
          </a:p>
        </p:txBody>
      </p:sp>
      <p:graphicFrame>
        <p:nvGraphicFramePr>
          <p:cNvPr id="43" name="Group 31">
            <a:extLst>
              <a:ext uri="{FF2B5EF4-FFF2-40B4-BE49-F238E27FC236}">
                <a16:creationId xmlns:a16="http://schemas.microsoft.com/office/drawing/2014/main" id="{65EFAE38-230B-4F14-8AA6-1B1CB7F13B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360806"/>
              </p:ext>
            </p:extLst>
          </p:nvPr>
        </p:nvGraphicFramePr>
        <p:xfrm>
          <a:off x="4043714" y="2787914"/>
          <a:ext cx="7919359" cy="2086365"/>
        </p:xfrm>
        <a:graphic>
          <a:graphicData uri="http://schemas.openxmlformats.org/drawingml/2006/table">
            <a:tbl>
              <a:tblPr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0000" endA="300" endPos="38500" dist="50800" dir="5400000" sy="-100000" algn="bl" rotWithShape="0"/>
                </a:effectLst>
                <a:tableStyleId>{35758FB7-9AC5-4552-8A53-C91805E547FA}</a:tableStyleId>
              </a:tblPr>
              <a:tblGrid>
                <a:gridCol w="3875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4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Từ chỉ người             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kumimoji="0" lang="en-US" sz="3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 cha,….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Từ chỉ vật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sông,….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1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kumimoji="0" lang="en-US" sz="3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sz="3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r>
                        <a:rPr kumimoji="0" lang="en-US" sz="3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UTM Flavour" panose="02040603050506020204" pitchFamily="18" charset="0"/>
                          <a:cs typeface="Times New Roman" panose="02020603050405020304" pitchFamily="18" charset="0"/>
                        </a:rPr>
                        <a:t>,….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UTM Flavour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4" name="Google Shape;730;p33"/>
          <p:cNvGrpSpPr/>
          <p:nvPr/>
        </p:nvGrpSpPr>
        <p:grpSpPr>
          <a:xfrm>
            <a:off x="1625848" y="4203328"/>
            <a:ext cx="2071974" cy="2649581"/>
            <a:chOff x="1446849" y="1004050"/>
            <a:chExt cx="2401426" cy="3512532"/>
          </a:xfrm>
        </p:grpSpPr>
        <p:sp>
          <p:nvSpPr>
            <p:cNvPr id="45" name="Google Shape;731;p33"/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732;p33"/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733;p33"/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734;p33"/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735;p33"/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736;p33"/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737;p33"/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738;p33"/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739;p33"/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740;p33"/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741;p33"/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56" name="Google Shape;742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743;p3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744;p3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745;p33"/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746;p33"/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3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64B951-4FFB-4260-9B9B-3CCD35CA7063}"/>
              </a:ext>
            </a:extLst>
          </p:cNvPr>
          <p:cNvGrpSpPr/>
          <p:nvPr/>
        </p:nvGrpSpPr>
        <p:grpSpPr>
          <a:xfrm>
            <a:off x="269259" y="743337"/>
            <a:ext cx="11604172" cy="5624565"/>
            <a:chOff x="1006064" y="1522807"/>
            <a:chExt cx="9977377" cy="4656929"/>
          </a:xfrm>
        </p:grpSpPr>
        <p:sp>
          <p:nvSpPr>
            <p:cNvPr id="21" name="矩形: 圆角 2">
              <a:extLst>
                <a:ext uri="{FF2B5EF4-FFF2-40B4-BE49-F238E27FC236}">
                  <a16:creationId xmlns:a16="http://schemas.microsoft.com/office/drawing/2014/main" id="{9E657C99-B6FB-4448-9D9C-B63EE66BCD97}"/>
                </a:ext>
              </a:extLst>
            </p:cNvPr>
            <p:cNvSpPr/>
            <p:nvPr/>
          </p:nvSpPr>
          <p:spPr>
            <a:xfrm>
              <a:off x="1006064" y="1522807"/>
              <a:ext cx="9977377" cy="4656929"/>
            </a:xfrm>
            <a:prstGeom prst="roundRect">
              <a:avLst>
                <a:gd name="adj" fmla="val 13763"/>
              </a:avLst>
            </a:prstGeom>
            <a:solidFill>
              <a:sysClr val="window" lastClr="FFFFFF"/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2" name="矩形: 圆角 2">
              <a:extLst>
                <a:ext uri="{FF2B5EF4-FFF2-40B4-BE49-F238E27FC236}">
                  <a16:creationId xmlns:a16="http://schemas.microsoft.com/office/drawing/2014/main" id="{0C1DBB9F-FEEE-45B4-821B-11EBD3F08C59}"/>
                </a:ext>
              </a:extLst>
            </p:cNvPr>
            <p:cNvSpPr/>
            <p:nvPr/>
          </p:nvSpPr>
          <p:spPr>
            <a:xfrm>
              <a:off x="1208559" y="1738845"/>
              <a:ext cx="9523081" cy="4224851"/>
            </a:xfrm>
            <a:prstGeom prst="roundRect">
              <a:avLst>
                <a:gd name="adj" fmla="val 11070"/>
              </a:avLst>
            </a:prstGeom>
            <a:noFill/>
            <a:ln w="57150" cap="flat" cmpd="sng" algn="ctr">
              <a:solidFill>
                <a:schemeClr val="bg1">
                  <a:lumMod val="75000"/>
                </a:schemeClr>
              </a:solidFill>
              <a:prstDash val="lg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23" name="云形 6">
            <a:extLst>
              <a:ext uri="{FF2B5EF4-FFF2-40B4-BE49-F238E27FC236}">
                <a16:creationId xmlns:a16="http://schemas.microsoft.com/office/drawing/2014/main" id="{87F83088-E8B1-4E05-BBDE-020837CD218F}"/>
              </a:ext>
            </a:extLst>
          </p:cNvPr>
          <p:cNvSpPr/>
          <p:nvPr/>
        </p:nvSpPr>
        <p:spPr>
          <a:xfrm>
            <a:off x="-146736" y="349198"/>
            <a:ext cx="983970" cy="536131"/>
          </a:xfrm>
          <a:prstGeom prst="cloud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4" name="云形 7">
            <a:extLst>
              <a:ext uri="{FF2B5EF4-FFF2-40B4-BE49-F238E27FC236}">
                <a16:creationId xmlns:a16="http://schemas.microsoft.com/office/drawing/2014/main" id="{A4513E28-B5CC-48D3-A98A-FE922B5E4ED7}"/>
              </a:ext>
            </a:extLst>
          </p:cNvPr>
          <p:cNvSpPr/>
          <p:nvPr/>
        </p:nvSpPr>
        <p:spPr>
          <a:xfrm>
            <a:off x="10565043" y="-338922"/>
            <a:ext cx="1816824" cy="989924"/>
          </a:xfrm>
          <a:prstGeom prst="cloud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D4C08-CCDE-4FAB-8CFF-CB6D7ED06808}"/>
              </a:ext>
            </a:extLst>
          </p:cNvPr>
          <p:cNvGrpSpPr/>
          <p:nvPr/>
        </p:nvGrpSpPr>
        <p:grpSpPr>
          <a:xfrm>
            <a:off x="2759906" y="2226033"/>
            <a:ext cx="6346372" cy="4117280"/>
            <a:chOff x="2960914" y="2322146"/>
            <a:chExt cx="6346372" cy="487822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87274F7-1B32-4244-801E-D1B4DCC5E8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87" r="19865" b="23731"/>
            <a:stretch/>
          </p:blipFill>
          <p:spPr>
            <a:xfrm>
              <a:off x="2960914" y="2322146"/>
              <a:ext cx="6346372" cy="4878225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E98603-D8D5-4C69-910E-ADC5E5A92D76}"/>
                </a:ext>
              </a:extLst>
            </p:cNvPr>
            <p:cNvSpPr txBox="1"/>
            <p:nvPr/>
          </p:nvSpPr>
          <p:spPr>
            <a:xfrm>
              <a:off x="4336736" y="5050805"/>
              <a:ext cx="346921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defTabSz="457200"/>
              <a:r>
                <a:rPr lang="en-US" sz="6000" b="1" dirty="0" err="1">
                  <a:ln w="9525">
                    <a:solidFill>
                      <a:prstClr val="white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rgbClr val="4BACC6">
                        <a:lumMod val="60000"/>
                        <a:lumOff val="40000"/>
                      </a:srgbClr>
                    </a:outerShdw>
                  </a:effectLst>
                  <a:latin typeface="UTM Showcard" panose="02040603050506020204" pitchFamily="18" charset="0"/>
                </a:rPr>
                <a:t>Danh</a:t>
              </a:r>
              <a:r>
                <a:rPr lang="en-US" sz="6000" b="1" dirty="0">
                  <a:ln w="9525">
                    <a:solidFill>
                      <a:prstClr val="white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rgbClr val="4BACC6">
                        <a:lumMod val="60000"/>
                        <a:lumOff val="40000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000" b="1" dirty="0" err="1">
                  <a:ln w="9525">
                    <a:solidFill>
                      <a:prstClr val="white"/>
                    </a:solidFill>
                    <a:prstDash val="solid"/>
                  </a:ln>
                  <a:gradFill flip="none" rotWithShape="1">
                    <a:gsLst>
                      <a:gs pos="0">
                        <a:srgbClr val="F094AA"/>
                      </a:gs>
                      <a:gs pos="22000">
                        <a:srgbClr val="F897AE"/>
                      </a:gs>
                      <a:gs pos="40000">
                        <a:srgbClr val="E53F67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effectLst>
                    <a:outerShdw blurRad="12700" dist="38100" dir="2700000" algn="tl" rotWithShape="0">
                      <a:srgbClr val="4BACC6">
                        <a:lumMod val="60000"/>
                        <a:lumOff val="40000"/>
                      </a:srgbClr>
                    </a:outerShdw>
                  </a:effectLst>
                  <a:latin typeface="UTM Showcard" panose="02040603050506020204" pitchFamily="18" charset="0"/>
                </a:rPr>
                <a:t>từ</a:t>
              </a:r>
              <a:endParaRPr lang="en-US" sz="6000" b="1" dirty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094AA"/>
                    </a:gs>
                    <a:gs pos="22000">
                      <a:srgbClr val="F897AE"/>
                    </a:gs>
                    <a:gs pos="40000">
                      <a:srgbClr val="E53F67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graphicFrame>
        <p:nvGraphicFramePr>
          <p:cNvPr id="28" name="Group 31">
            <a:extLst>
              <a:ext uri="{FF2B5EF4-FFF2-40B4-BE49-F238E27FC236}">
                <a16:creationId xmlns:a16="http://schemas.microsoft.com/office/drawing/2014/main" id="{65EFAE38-230B-4F14-8AA6-1B1CB7F13B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842217"/>
              </p:ext>
            </p:extLst>
          </p:nvPr>
        </p:nvGraphicFramePr>
        <p:xfrm>
          <a:off x="1389132" y="1310430"/>
          <a:ext cx="9364426" cy="2442357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BACC6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4BACC6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4BACC6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0000" endA="300" endPos="38500" dist="50800" dir="5400000" sy="-100000" algn="bl" rotWithShape="0"/>
                </a:effectLst>
              </a:tblPr>
              <a:tblGrid>
                <a:gridCol w="3821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2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98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chỉ người             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  <a:alpha val="99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 cha,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  <a:alpha val="9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2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chỉ vật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sông,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16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chỉ hiện tượng</a:t>
                      </a: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normalizeH="0" baseline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mưa,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 Box 14">
            <a:extLst>
              <a:ext uri="{FF2B5EF4-FFF2-40B4-BE49-F238E27FC236}">
                <a16:creationId xmlns:a16="http://schemas.microsoft.com/office/drawing/2014/main" id="{C18052DD-7859-4403-9907-4F37173F9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6187" y="1333432"/>
            <a:ext cx="17908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cha ông</a:t>
            </a: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BA64D71B-11B4-4CC8-B271-0B4AC68B4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587" y="2169334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dừa, </a:t>
            </a: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id="{2A3F1197-38DB-4CAC-B1F5-ACA4B636D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587" y="2924678"/>
            <a:ext cx="121920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en-US" altLang="en-US" sz="3500" b="1">
                <a:solidFill>
                  <a:srgbClr val="FF3300"/>
                </a:solidFill>
                <a:latin typeface="Times New Roman" panose="02020603050405020304" pitchFamily="18" charset="0"/>
              </a:rPr>
              <a:t>nắng</a:t>
            </a:r>
          </a:p>
        </p:txBody>
      </p:sp>
      <p:sp>
        <p:nvSpPr>
          <p:cNvPr id="32" name="Text Box 16">
            <a:extLst>
              <a:ext uri="{FF2B5EF4-FFF2-40B4-BE49-F238E27FC236}">
                <a16:creationId xmlns:a16="http://schemas.microsoft.com/office/drawing/2014/main" id="{1A8ACCF4-1A8E-47D8-8CE5-F58CAC84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6803" y="2167570"/>
            <a:ext cx="21335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006666"/>
                </a:solidFill>
                <a:latin typeface="HP001 4 hàng" panose="020B0603050302020204" pitchFamily="34" charset="0"/>
                <a:ea typeface="+mn-ea"/>
                <a:cs typeface="+mn-cs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chân trời</a:t>
            </a:r>
          </a:p>
        </p:txBody>
      </p:sp>
    </p:spTree>
    <p:extLst>
      <p:ext uri="{BB962C8B-B14F-4D97-AF65-F5344CB8AC3E}">
        <p14:creationId xmlns:p14="http://schemas.microsoft.com/office/powerpoint/2010/main" val="321520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Mini Theme With Doodle Gifs by Slidesgo">
  <a:themeElements>
    <a:clrScheme name="Simple Light">
      <a:dk1>
        <a:srgbClr val="FFE259"/>
      </a:dk1>
      <a:lt1>
        <a:srgbClr val="73BCFF"/>
      </a:lt1>
      <a:dk2>
        <a:srgbClr val="63519F"/>
      </a:dk2>
      <a:lt2>
        <a:srgbClr val="8AE784"/>
      </a:lt2>
      <a:accent1>
        <a:srgbClr val="000000"/>
      </a:accent1>
      <a:accent2>
        <a:srgbClr val="73BCFF"/>
      </a:accent2>
      <a:accent3>
        <a:srgbClr val="FFEAA6"/>
      </a:accent3>
      <a:accent4>
        <a:srgbClr val="73BCFF"/>
      </a:accent4>
      <a:accent5>
        <a:srgbClr val="FC7898"/>
      </a:accent5>
      <a:accent6>
        <a:srgbClr val="FFFFFF"/>
      </a:accent6>
      <a:hlink>
        <a:srgbClr val="63519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502</Words>
  <Application>Microsoft Office PowerPoint</Application>
  <PresentationFormat>Widescreen</PresentationFormat>
  <Paragraphs>106</Paragraphs>
  <Slides>18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Calibri</vt:lpstr>
      <vt:lpstr>Calibri Light</vt:lpstr>
      <vt:lpstr>Roboto Condensed Light</vt:lpstr>
      <vt:lpstr>.VnTime</vt:lpstr>
      <vt:lpstr>Roboto</vt:lpstr>
      <vt:lpstr>UTM Wedding K&amp;T</vt:lpstr>
      <vt:lpstr>Arial</vt:lpstr>
      <vt:lpstr>Montserrat</vt:lpstr>
      <vt:lpstr>Times New Roman</vt:lpstr>
      <vt:lpstr>HP001 4 hàng</vt:lpstr>
      <vt:lpstr>Amatic SC</vt:lpstr>
      <vt:lpstr>UTM Flavour</vt:lpstr>
      <vt:lpstr>UTM Showcard</vt:lpstr>
      <vt:lpstr>Lato</vt:lpstr>
      <vt:lpstr>Cambria</vt:lpstr>
      <vt:lpstr>Mini Theme With Doodle Gifs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keywords>MangNonTeam</cp:keywords>
  <cp:lastModifiedBy>Lan Anh Dương</cp:lastModifiedBy>
  <cp:revision>9</cp:revision>
  <dcterms:created xsi:type="dcterms:W3CDTF">2022-08-09T17:14:34Z</dcterms:created>
  <dcterms:modified xsi:type="dcterms:W3CDTF">2023-07-20T07:09:57Z</dcterms:modified>
</cp:coreProperties>
</file>