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68" r:id="rId3"/>
    <p:sldId id="258" r:id="rId4"/>
    <p:sldId id="259" r:id="rId5"/>
    <p:sldId id="269" r:id="rId6"/>
    <p:sldId id="260" r:id="rId7"/>
    <p:sldId id="283" r:id="rId8"/>
    <p:sldId id="286" r:id="rId9"/>
    <p:sldId id="287" r:id="rId10"/>
    <p:sldId id="284" r:id="rId11"/>
    <p:sldId id="288" r:id="rId12"/>
    <p:sldId id="264" r:id="rId13"/>
    <p:sldId id="275" r:id="rId14"/>
    <p:sldId id="266" r:id="rId15"/>
    <p:sldId id="285" r:id="rId16"/>
    <p:sldId id="270" r:id="rId17"/>
    <p:sldId id="273" r:id="rId18"/>
    <p:sldId id="289" r:id="rId19"/>
    <p:sldId id="282" r:id="rId20"/>
  </p:sldIdLst>
  <p:sldSz cx="12192000" cy="6858000"/>
  <p:notesSz cx="6858000" cy="9144000"/>
  <p:embeddedFontLst>
    <p:embeddedFont>
      <p:font typeface="#9Slide03 Montserrat ExtraBold" panose="020B0604020202020204" charset="0"/>
      <p:bold r:id="rId21"/>
    </p:embeddedFont>
    <p:embeddedFont>
      <p:font typeface="#9Slide07 HoneyCream" panose="020B0604020202020204" charset="0"/>
      <p:regular r:id="rId22"/>
    </p:embeddedFont>
    <p:embeddedFont>
      <p:font typeface="HP001 4 hàng" panose="020B0603050302020204" pitchFamily="34" charset="0"/>
      <p:regular r:id="rId23"/>
      <p:bold r:id="rId24"/>
    </p:embeddedFont>
    <p:embeddedFont>
      <p:font typeface="Microsoft YaHei" panose="020B0503020204020204" pitchFamily="34" charset="-122"/>
      <p:regular r:id="rId25"/>
      <p:bold r:id="rId26"/>
    </p:embeddedFont>
    <p:embeddedFont>
      <p:font typeface="SVN-Bear" panose="02040603050506020204" pitchFamily="18" charset="0"/>
      <p:regular r:id="rId27"/>
    </p:embeddedFont>
    <p:embeddedFont>
      <p:font typeface="UTM Aptima" panose="02040603050506020204" pitchFamily="18" charset="0"/>
      <p:regular r:id="rId28"/>
      <p:bold r:id="rId29"/>
      <p:italic r:id="rId30"/>
      <p:boldItalic r:id="rId31"/>
    </p:embeddedFont>
    <p:embeddedFont>
      <p:font typeface="UTM Arruba KT" panose="02040603050506020204" pitchFamily="18" charset="0"/>
      <p:regular r:id="rId32"/>
    </p:embeddedFont>
    <p:embeddedFont>
      <p:font typeface="UTM Avo" panose="02040603050506020204" pitchFamily="18" charset="0"/>
      <p:regular r:id="rId33"/>
      <p:bold r:id="rId34"/>
      <p:italic r:id="rId35"/>
      <p:boldItalic r:id="rId36"/>
    </p:embeddedFont>
    <p:embeddedFont>
      <p:font typeface="UTM French Vanilla" panose="02040603050506020204" pitchFamily="18" charset="0"/>
      <p:regular r:id="rId37"/>
    </p:embeddedFont>
    <p:embeddedFont>
      <p:font typeface="UTM Isadora" panose="02040603050506020204" pitchFamily="18" charset="0"/>
      <p:regular r:id="rId38"/>
      <p:bold r:id="rId39"/>
    </p:embeddedFont>
    <p:embeddedFont>
      <p:font typeface="UTM Loko" panose="02040603050506020204" pitchFamily="18" charset="0"/>
      <p:regular r:id="rId40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EE6EB"/>
    <a:srgbClr val="EB96A1"/>
    <a:srgbClr val="A50021"/>
    <a:srgbClr val="60C2DC"/>
    <a:srgbClr val="EEF3FA"/>
    <a:srgbClr val="FDD8E0"/>
    <a:srgbClr val="FCBFCC"/>
    <a:srgbClr val="F4C8CD"/>
    <a:srgbClr val="E98A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68" autoAdjust="0"/>
    <p:restoredTop sz="94660"/>
  </p:normalViewPr>
  <p:slideViewPr>
    <p:cSldViewPr snapToGrid="0">
      <p:cViewPr varScale="1">
        <p:scale>
          <a:sx n="72" d="100"/>
          <a:sy n="72" d="100"/>
        </p:scale>
        <p:origin x="64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546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4317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2998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7592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7227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192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3904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402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5662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0157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6475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0664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27FBEE5-6409-48D2-8E06-759983A7E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C2E8E4-E48A-4505-81F4-0079BB111320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C436DF2-ADB3-43C7-83B4-3E2815C76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020849C-2B6E-429F-BDC6-3AB855FDB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61A6A1-992E-4CAA-86FA-E61734BE4B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0108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9362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7814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7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  <p:sldLayoutId id="2147483659" r:id="rId13"/>
    <p:sldLayoutId id="214748367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11" Type="http://schemas.microsoft.com/office/2007/relationships/hdphoto" Target="../media/hdphoto1.wdp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8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microsoft.com/office/2007/relationships/hdphoto" Target="../media/hdphoto2.wdp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6" Type="http://schemas.microsoft.com/office/2007/relationships/hdphoto" Target="../media/hdphoto4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.pn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31.png"/><Relationship Id="rId5" Type="http://schemas.openxmlformats.org/officeDocument/2006/relationships/image" Target="../media/image28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microsoft.com/office/2007/relationships/hdphoto" Target="../media/hdphoto5.wdp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6" Type="http://schemas.openxmlformats.org/officeDocument/2006/relationships/image" Target="../media/image37.jpg"/><Relationship Id="rId5" Type="http://schemas.openxmlformats.org/officeDocument/2006/relationships/image" Target="../media/image35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8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microsoft.com/office/2007/relationships/hdphoto" Target="../media/hdphoto2.wdp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microsoft.com/office/2007/relationships/hdphoto" Target="../media/hdphoto3.wdp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8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microsoft.com/office/2007/relationships/hdphoto" Target="../media/hdphoto2.wdp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23.png"/><Relationship Id="rId5" Type="http://schemas.microsoft.com/office/2007/relationships/hdphoto" Target="../media/hdphoto3.wdp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5907DFE-93F5-4A37-A622-CC79D547BA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"/>
            <a:ext cx="12192000" cy="6857919"/>
          </a:xfrm>
          <a:prstGeom prst="rect">
            <a:avLst/>
          </a:prstGeom>
        </p:spPr>
      </p:pic>
      <p:pic>
        <p:nvPicPr>
          <p:cNvPr id="18" name="图片 2">
            <a:extLst>
              <a:ext uri="{FF2B5EF4-FFF2-40B4-BE49-F238E27FC236}">
                <a16:creationId xmlns:a16="http://schemas.microsoft.com/office/drawing/2014/main" id="{23D7AD81-CC5D-4366-AB16-E532894DC8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67143">
            <a:off x="6170463" y="1399912"/>
            <a:ext cx="6454305" cy="364258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FB13FFE-AF5B-4CBA-9F44-2656E7AF0B1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24449"/>
            <a:ext cx="12192000" cy="183351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ACC96DA-24A8-4674-B264-C507B173454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230" y="876298"/>
            <a:ext cx="2126894" cy="314081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F3EB684-E767-449C-9C46-8DC07FF7B1E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4946" y="419873"/>
            <a:ext cx="964941" cy="64807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148436DC-BC4F-4FA0-830A-07A2DDE45F0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6727" y="1471069"/>
            <a:ext cx="1723430" cy="93846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16C9919-636D-4BE3-9D63-DE65E812943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7615" y="120896"/>
            <a:ext cx="2107283" cy="296298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097416" y="917221"/>
            <a:ext cx="3820970" cy="769441"/>
            <a:chOff x="5979695" y="3120182"/>
            <a:chExt cx="3820970" cy="769441"/>
          </a:xfrm>
        </p:grpSpPr>
        <p:sp>
          <p:nvSpPr>
            <p:cNvPr id="9" name="Rounded Rectangle 8"/>
            <p:cNvSpPr/>
            <p:nvPr/>
          </p:nvSpPr>
          <p:spPr>
            <a:xfrm>
              <a:off x="5979695" y="3120182"/>
              <a:ext cx="3248526" cy="76944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169959" y="3120182"/>
              <a:ext cx="363070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r>
                <a:rPr lang="en-US" sz="4400" dirty="0">
                  <a:solidFill>
                    <a:srgbClr val="FFC000"/>
                  </a:solidFill>
                  <a:latin typeface="UVN Binh Duong" pitchFamily="2" charset="0"/>
                </a:rPr>
                <a:t>CHÍNH TẢ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142228" y="1722052"/>
            <a:ext cx="3913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Bear" panose="02040603050506020204" pitchFamily="18" charset="0"/>
              </a:rPr>
              <a:t>(</a:t>
            </a:r>
            <a:r>
              <a:rPr lang="en-US" sz="48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Bear" panose="02040603050506020204" pitchFamily="18" charset="0"/>
              </a:rPr>
              <a:t>Nghe</a:t>
            </a:r>
            <a:r>
              <a:rPr lang="en-US" sz="48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Bear" panose="02040603050506020204" pitchFamily="18" charset="0"/>
              </a:rPr>
              <a:t> – </a:t>
            </a:r>
            <a:r>
              <a:rPr lang="en-US" sz="48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Bear" panose="02040603050506020204" pitchFamily="18" charset="0"/>
              </a:rPr>
              <a:t>viết</a:t>
            </a:r>
            <a:r>
              <a:rPr lang="en-US" sz="48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Bear" panose="02040603050506020204" pitchFamily="18" charset="0"/>
              </a:rPr>
              <a:t>)</a:t>
            </a:r>
          </a:p>
        </p:txBody>
      </p:sp>
      <p:sp>
        <p:nvSpPr>
          <p:cNvPr id="14" name="文本框 17">
            <a:extLst>
              <a:ext uri="{FF2B5EF4-FFF2-40B4-BE49-F238E27FC236}">
                <a16:creationId xmlns:a16="http://schemas.microsoft.com/office/drawing/2014/main" id="{CBD4AC5E-1B18-4557-9E8F-13ED46D3327F}"/>
              </a:ext>
            </a:extLst>
          </p:cNvPr>
          <p:cNvSpPr txBox="1"/>
          <p:nvPr/>
        </p:nvSpPr>
        <p:spPr>
          <a:xfrm>
            <a:off x="1285804" y="3141307"/>
            <a:ext cx="6003752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800" b="1" noProof="0">
                <a:ln w="38100">
                  <a:noFill/>
                </a:ln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#9Slide03 Montserrat ExtraBold" panose="00000900000000000000" pitchFamily="2" charset="0"/>
                <a:ea typeface="inpin heiti" panose="00000500000000000000"/>
                <a:sym typeface="inpin heiti" panose="00000500000000000000" pitchFamily="2" charset="-122"/>
              </a:rPr>
              <a:t>Dế Mèn</a:t>
            </a:r>
            <a:endParaRPr kumimoji="0" lang="en-US" altLang="zh-CN" sz="8800" b="1" i="0" u="none" strike="noStrike" kern="1200" cap="none" spc="0" normalizeH="0" baseline="0" noProof="0" dirty="0">
              <a:ln w="38100">
                <a:noFill/>
              </a:ln>
              <a:solidFill>
                <a:srgbClr val="00206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#9Slide03 Montserrat ExtraBold" panose="00000900000000000000" pitchFamily="2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  <p:sp>
        <p:nvSpPr>
          <p:cNvPr id="16" name="文本框 17">
            <a:extLst>
              <a:ext uri="{FF2B5EF4-FFF2-40B4-BE49-F238E27FC236}">
                <a16:creationId xmlns:a16="http://schemas.microsoft.com/office/drawing/2014/main" id="{CBD4AC5E-1B18-4557-9E8F-13ED46D3327F}"/>
              </a:ext>
            </a:extLst>
          </p:cNvPr>
          <p:cNvSpPr txBox="1"/>
          <p:nvPr/>
        </p:nvSpPr>
        <p:spPr>
          <a:xfrm>
            <a:off x="2972832" y="3950266"/>
            <a:ext cx="7436231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800" b="1">
                <a:ln w="38100">
                  <a:noFill/>
                </a:ln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French Vanilla" panose="02040603050506020204" pitchFamily="18" charset="0"/>
                <a:ea typeface="inpin heiti" panose="00000500000000000000"/>
                <a:sym typeface="inpin heiti" panose="00000500000000000000" pitchFamily="2" charset="-122"/>
              </a:rPr>
              <a:t> </a:t>
            </a:r>
            <a:r>
              <a:rPr lang="en-US" altLang="zh-CN" sz="8800" b="1">
                <a:ln w="38100">
                  <a:noFill/>
                </a:ln>
                <a:solidFill>
                  <a:srgbClr val="A5002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French Vanilla" panose="02040603050506020204" pitchFamily="18" charset="0"/>
                <a:ea typeface="inpin heiti" panose="00000500000000000000"/>
                <a:sym typeface="inpin heiti" panose="00000500000000000000" pitchFamily="2" charset="-122"/>
              </a:rPr>
              <a:t>b</a:t>
            </a:r>
            <a:r>
              <a:rPr lang="en-US" altLang="zh-CN" sz="8800" b="1" noProof="0">
                <a:ln w="38100">
                  <a:noFill/>
                </a:ln>
                <a:solidFill>
                  <a:srgbClr val="A5002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French Vanilla" panose="02040603050506020204" pitchFamily="18" charset="0"/>
                <a:ea typeface="inpin heiti" panose="00000500000000000000"/>
                <a:sym typeface="inpin heiti" panose="00000500000000000000" pitchFamily="2" charset="-122"/>
              </a:rPr>
              <a:t>ênh vực kẻ yếu</a:t>
            </a:r>
            <a:endParaRPr kumimoji="0" lang="en-US" altLang="zh-CN" sz="8800" b="1" i="0" u="none" strike="noStrike" kern="1200" cap="none" spc="0" normalizeH="0" baseline="0" noProof="0" dirty="0">
              <a:ln w="38100">
                <a:noFill/>
              </a:ln>
              <a:solidFill>
                <a:srgbClr val="A50021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UTM French Vanilla" panose="02040603050506020204" pitchFamily="18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3148" y="3829775"/>
            <a:ext cx="1900062" cy="275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46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4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4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50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4" grpId="1"/>
      <p:bldP spid="16" grpId="0"/>
      <p:bldP spid="1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2">
            <a:extLst>
              <a:ext uri="{FF2B5EF4-FFF2-40B4-BE49-F238E27FC236}">
                <a16:creationId xmlns:a16="http://schemas.microsoft.com/office/drawing/2014/main" id="{23D7AD81-CC5D-4366-AB16-E532894DC8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28215">
            <a:off x="5803450" y="461425"/>
            <a:ext cx="6454305" cy="364258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FB13FFE-AF5B-4CBA-9F44-2656E7AF0B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47895"/>
            <a:ext cx="12192000" cy="183351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D7E1FE3-56D7-4C2A-A59C-C640D1667EB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4599" y="1181100"/>
            <a:ext cx="7336488" cy="3492626"/>
          </a:xfrm>
          <a:prstGeom prst="rect">
            <a:avLst/>
          </a:prstGeom>
        </p:spPr>
      </p:pic>
      <p:grpSp>
        <p:nvGrpSpPr>
          <p:cNvPr id="5" name="组合 226">
            <a:extLst>
              <a:ext uri="{FF2B5EF4-FFF2-40B4-BE49-F238E27FC236}">
                <a16:creationId xmlns:a16="http://schemas.microsoft.com/office/drawing/2014/main" id="{6AADC884-BF35-43D0-BEE5-73EFDB3037DA}"/>
              </a:ext>
            </a:extLst>
          </p:cNvPr>
          <p:cNvGrpSpPr/>
          <p:nvPr/>
        </p:nvGrpSpPr>
        <p:grpSpPr>
          <a:xfrm>
            <a:off x="1353172" y="1031966"/>
            <a:ext cx="2670328" cy="1699594"/>
            <a:chOff x="8726219" y="-661205"/>
            <a:chExt cx="2154936" cy="1322409"/>
          </a:xfrm>
        </p:grpSpPr>
        <p:sp>
          <p:nvSpPr>
            <p:cNvPr id="6" name="任意多边形 227">
              <a:extLst>
                <a:ext uri="{FF2B5EF4-FFF2-40B4-BE49-F238E27FC236}">
                  <a16:creationId xmlns:a16="http://schemas.microsoft.com/office/drawing/2014/main" id="{A730D124-97EC-423B-B1F8-E7016A54BA28}"/>
                </a:ext>
              </a:extLst>
            </p:cNvPr>
            <p:cNvSpPr/>
            <p:nvPr/>
          </p:nvSpPr>
          <p:spPr>
            <a:xfrm rot="21387068">
              <a:off x="8737941" y="-661205"/>
              <a:ext cx="2143214" cy="1322408"/>
            </a:xfrm>
            <a:custGeom>
              <a:avLst/>
              <a:gdLst>
                <a:gd name="connsiteX0" fmla="*/ 948690 w 2148840"/>
                <a:gd name="connsiteY0" fmla="*/ 0 h 1325880"/>
                <a:gd name="connsiteX1" fmla="*/ 1264643 w 2148840"/>
                <a:gd name="connsiteY1" fmla="*/ 209428 h 1325880"/>
                <a:gd name="connsiteX2" fmla="*/ 1272463 w 2148840"/>
                <a:gd name="connsiteY2" fmla="*/ 234618 h 1325880"/>
                <a:gd name="connsiteX3" fmla="*/ 1318138 w 2148840"/>
                <a:gd name="connsiteY3" fmla="*/ 209827 h 1325880"/>
                <a:gd name="connsiteX4" fmla="*/ 1451610 w 2148840"/>
                <a:gd name="connsiteY4" fmla="*/ 182880 h 1325880"/>
                <a:gd name="connsiteX5" fmla="*/ 1735948 w 2148840"/>
                <a:gd name="connsiteY5" fmla="*/ 334061 h 1325880"/>
                <a:gd name="connsiteX6" fmla="*/ 1754729 w 2148840"/>
                <a:gd name="connsiteY6" fmla="*/ 368663 h 1325880"/>
                <a:gd name="connsiteX7" fmla="*/ 1811161 w 2148840"/>
                <a:gd name="connsiteY7" fmla="*/ 374352 h 1325880"/>
                <a:gd name="connsiteX8" fmla="*/ 2148840 w 2148840"/>
                <a:gd name="connsiteY8" fmla="*/ 788670 h 1325880"/>
                <a:gd name="connsiteX9" fmla="*/ 1725930 w 2148840"/>
                <a:gd name="connsiteY9" fmla="*/ 1211580 h 1325880"/>
                <a:gd name="connsiteX10" fmla="*/ 1489477 w 2148840"/>
                <a:gd name="connsiteY10" fmla="*/ 1139354 h 1325880"/>
                <a:gd name="connsiteX11" fmla="*/ 1436947 w 2148840"/>
                <a:gd name="connsiteY11" fmla="*/ 1096013 h 1325880"/>
                <a:gd name="connsiteX12" fmla="*/ 1420223 w 2148840"/>
                <a:gd name="connsiteY12" fmla="*/ 1126825 h 1325880"/>
                <a:gd name="connsiteX13" fmla="*/ 1045845 w 2148840"/>
                <a:gd name="connsiteY13" fmla="*/ 1325880 h 1325880"/>
                <a:gd name="connsiteX14" fmla="*/ 726597 w 2148840"/>
                <a:gd name="connsiteY14" fmla="*/ 1193643 h 1325880"/>
                <a:gd name="connsiteX15" fmla="*/ 677235 w 2148840"/>
                <a:gd name="connsiteY15" fmla="*/ 1133816 h 1325880"/>
                <a:gd name="connsiteX16" fmla="*/ 643102 w 2148840"/>
                <a:gd name="connsiteY16" fmla="*/ 1152342 h 1325880"/>
                <a:gd name="connsiteX17" fmla="*/ 462915 w 2148840"/>
                <a:gd name="connsiteY17" fmla="*/ 1188720 h 1325880"/>
                <a:gd name="connsiteX18" fmla="*/ 0 w 2148840"/>
                <a:gd name="connsiteY18" fmla="*/ 725805 h 1325880"/>
                <a:gd name="connsiteX19" fmla="*/ 462915 w 2148840"/>
                <a:gd name="connsiteY19" fmla="*/ 262890 h 1325880"/>
                <a:gd name="connsiteX20" fmla="*/ 556209 w 2148840"/>
                <a:gd name="connsiteY20" fmla="*/ 272295 h 1325880"/>
                <a:gd name="connsiteX21" fmla="*/ 611187 w 2148840"/>
                <a:gd name="connsiteY21" fmla="*/ 289361 h 1325880"/>
                <a:gd name="connsiteX22" fmla="*/ 612757 w 2148840"/>
                <a:gd name="connsiteY22" fmla="*/ 273794 h 1325880"/>
                <a:gd name="connsiteX23" fmla="*/ 948690 w 2148840"/>
                <a:gd name="connsiteY23" fmla="*/ 0 h 132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8840" h="1325880">
                  <a:moveTo>
                    <a:pt x="948690" y="0"/>
                  </a:moveTo>
                  <a:cubicBezTo>
                    <a:pt x="1090723" y="0"/>
                    <a:pt x="1212588" y="86356"/>
                    <a:pt x="1264643" y="209428"/>
                  </a:cubicBezTo>
                  <a:lnTo>
                    <a:pt x="1272463" y="234618"/>
                  </a:lnTo>
                  <a:lnTo>
                    <a:pt x="1318138" y="209827"/>
                  </a:lnTo>
                  <a:cubicBezTo>
                    <a:pt x="1359162" y="192475"/>
                    <a:pt x="1404265" y="182880"/>
                    <a:pt x="1451610" y="182880"/>
                  </a:cubicBezTo>
                  <a:cubicBezTo>
                    <a:pt x="1569971" y="182880"/>
                    <a:pt x="1674326" y="242849"/>
                    <a:pt x="1735948" y="334061"/>
                  </a:cubicBezTo>
                  <a:lnTo>
                    <a:pt x="1754729" y="368663"/>
                  </a:lnTo>
                  <a:lnTo>
                    <a:pt x="1811161" y="374352"/>
                  </a:lnTo>
                  <a:cubicBezTo>
                    <a:pt x="2003874" y="413787"/>
                    <a:pt x="2148840" y="584299"/>
                    <a:pt x="2148840" y="788670"/>
                  </a:cubicBezTo>
                  <a:cubicBezTo>
                    <a:pt x="2148840" y="1022237"/>
                    <a:pt x="1959497" y="1211580"/>
                    <a:pt x="1725930" y="1211580"/>
                  </a:cubicBezTo>
                  <a:cubicBezTo>
                    <a:pt x="1638342" y="1211580"/>
                    <a:pt x="1556974" y="1184954"/>
                    <a:pt x="1489477" y="1139354"/>
                  </a:cubicBezTo>
                  <a:lnTo>
                    <a:pt x="1436947" y="1096013"/>
                  </a:lnTo>
                  <a:lnTo>
                    <a:pt x="1420223" y="1126825"/>
                  </a:lnTo>
                  <a:cubicBezTo>
                    <a:pt x="1339088" y="1246920"/>
                    <a:pt x="1201688" y="1325880"/>
                    <a:pt x="1045845" y="1325880"/>
                  </a:cubicBezTo>
                  <a:cubicBezTo>
                    <a:pt x="921171" y="1325880"/>
                    <a:pt x="808300" y="1275346"/>
                    <a:pt x="726597" y="1193643"/>
                  </a:cubicBezTo>
                  <a:lnTo>
                    <a:pt x="677235" y="1133816"/>
                  </a:lnTo>
                  <a:lnTo>
                    <a:pt x="643102" y="1152342"/>
                  </a:lnTo>
                  <a:cubicBezTo>
                    <a:pt x="587720" y="1175767"/>
                    <a:pt x="526830" y="1188720"/>
                    <a:pt x="462915" y="1188720"/>
                  </a:cubicBezTo>
                  <a:cubicBezTo>
                    <a:pt x="207254" y="1188720"/>
                    <a:pt x="0" y="981466"/>
                    <a:pt x="0" y="725805"/>
                  </a:cubicBezTo>
                  <a:cubicBezTo>
                    <a:pt x="0" y="470144"/>
                    <a:pt x="207254" y="262890"/>
                    <a:pt x="462915" y="262890"/>
                  </a:cubicBezTo>
                  <a:cubicBezTo>
                    <a:pt x="494873" y="262890"/>
                    <a:pt x="526074" y="266128"/>
                    <a:pt x="556209" y="272295"/>
                  </a:cubicBezTo>
                  <a:lnTo>
                    <a:pt x="611187" y="289361"/>
                  </a:lnTo>
                  <a:lnTo>
                    <a:pt x="612757" y="273794"/>
                  </a:lnTo>
                  <a:cubicBezTo>
                    <a:pt x="644731" y="117540"/>
                    <a:pt x="782984" y="0"/>
                    <a:pt x="94869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outerShdw blurRad="215900" dist="76200" dir="66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  <p:sp>
          <p:nvSpPr>
            <p:cNvPr id="7" name="任意多边形 228">
              <a:extLst>
                <a:ext uri="{FF2B5EF4-FFF2-40B4-BE49-F238E27FC236}">
                  <a16:creationId xmlns:a16="http://schemas.microsoft.com/office/drawing/2014/main" id="{B3D03377-2B78-426E-A502-E3FA17FD2B87}"/>
                </a:ext>
              </a:extLst>
            </p:cNvPr>
            <p:cNvSpPr/>
            <p:nvPr/>
          </p:nvSpPr>
          <p:spPr>
            <a:xfrm rot="21387068">
              <a:off x="8726219" y="-661204"/>
              <a:ext cx="2143214" cy="1322408"/>
            </a:xfrm>
            <a:custGeom>
              <a:avLst/>
              <a:gdLst>
                <a:gd name="connsiteX0" fmla="*/ 948690 w 2148840"/>
                <a:gd name="connsiteY0" fmla="*/ 0 h 1325880"/>
                <a:gd name="connsiteX1" fmla="*/ 1264643 w 2148840"/>
                <a:gd name="connsiteY1" fmla="*/ 209428 h 1325880"/>
                <a:gd name="connsiteX2" fmla="*/ 1272463 w 2148840"/>
                <a:gd name="connsiteY2" fmla="*/ 234618 h 1325880"/>
                <a:gd name="connsiteX3" fmla="*/ 1318138 w 2148840"/>
                <a:gd name="connsiteY3" fmla="*/ 209827 h 1325880"/>
                <a:gd name="connsiteX4" fmla="*/ 1451610 w 2148840"/>
                <a:gd name="connsiteY4" fmla="*/ 182880 h 1325880"/>
                <a:gd name="connsiteX5" fmla="*/ 1735948 w 2148840"/>
                <a:gd name="connsiteY5" fmla="*/ 334061 h 1325880"/>
                <a:gd name="connsiteX6" fmla="*/ 1754729 w 2148840"/>
                <a:gd name="connsiteY6" fmla="*/ 368663 h 1325880"/>
                <a:gd name="connsiteX7" fmla="*/ 1811161 w 2148840"/>
                <a:gd name="connsiteY7" fmla="*/ 374352 h 1325880"/>
                <a:gd name="connsiteX8" fmla="*/ 2148840 w 2148840"/>
                <a:gd name="connsiteY8" fmla="*/ 788670 h 1325880"/>
                <a:gd name="connsiteX9" fmla="*/ 1725930 w 2148840"/>
                <a:gd name="connsiteY9" fmla="*/ 1211580 h 1325880"/>
                <a:gd name="connsiteX10" fmla="*/ 1489477 w 2148840"/>
                <a:gd name="connsiteY10" fmla="*/ 1139354 h 1325880"/>
                <a:gd name="connsiteX11" fmla="*/ 1436947 w 2148840"/>
                <a:gd name="connsiteY11" fmla="*/ 1096013 h 1325880"/>
                <a:gd name="connsiteX12" fmla="*/ 1420223 w 2148840"/>
                <a:gd name="connsiteY12" fmla="*/ 1126825 h 1325880"/>
                <a:gd name="connsiteX13" fmla="*/ 1045845 w 2148840"/>
                <a:gd name="connsiteY13" fmla="*/ 1325880 h 1325880"/>
                <a:gd name="connsiteX14" fmla="*/ 726597 w 2148840"/>
                <a:gd name="connsiteY14" fmla="*/ 1193643 h 1325880"/>
                <a:gd name="connsiteX15" fmla="*/ 677235 w 2148840"/>
                <a:gd name="connsiteY15" fmla="*/ 1133816 h 1325880"/>
                <a:gd name="connsiteX16" fmla="*/ 643102 w 2148840"/>
                <a:gd name="connsiteY16" fmla="*/ 1152342 h 1325880"/>
                <a:gd name="connsiteX17" fmla="*/ 462915 w 2148840"/>
                <a:gd name="connsiteY17" fmla="*/ 1188720 h 1325880"/>
                <a:gd name="connsiteX18" fmla="*/ 0 w 2148840"/>
                <a:gd name="connsiteY18" fmla="*/ 725805 h 1325880"/>
                <a:gd name="connsiteX19" fmla="*/ 462915 w 2148840"/>
                <a:gd name="connsiteY19" fmla="*/ 262890 h 1325880"/>
                <a:gd name="connsiteX20" fmla="*/ 556209 w 2148840"/>
                <a:gd name="connsiteY20" fmla="*/ 272295 h 1325880"/>
                <a:gd name="connsiteX21" fmla="*/ 611187 w 2148840"/>
                <a:gd name="connsiteY21" fmla="*/ 289361 h 1325880"/>
                <a:gd name="connsiteX22" fmla="*/ 612757 w 2148840"/>
                <a:gd name="connsiteY22" fmla="*/ 273794 h 1325880"/>
                <a:gd name="connsiteX23" fmla="*/ 948690 w 2148840"/>
                <a:gd name="connsiteY23" fmla="*/ 0 h 132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8840" h="1325880">
                  <a:moveTo>
                    <a:pt x="948690" y="0"/>
                  </a:moveTo>
                  <a:cubicBezTo>
                    <a:pt x="1090723" y="0"/>
                    <a:pt x="1212588" y="86356"/>
                    <a:pt x="1264643" y="209428"/>
                  </a:cubicBezTo>
                  <a:lnTo>
                    <a:pt x="1272463" y="234618"/>
                  </a:lnTo>
                  <a:lnTo>
                    <a:pt x="1318138" y="209827"/>
                  </a:lnTo>
                  <a:cubicBezTo>
                    <a:pt x="1359162" y="192475"/>
                    <a:pt x="1404265" y="182880"/>
                    <a:pt x="1451610" y="182880"/>
                  </a:cubicBezTo>
                  <a:cubicBezTo>
                    <a:pt x="1569971" y="182880"/>
                    <a:pt x="1674326" y="242849"/>
                    <a:pt x="1735948" y="334061"/>
                  </a:cubicBezTo>
                  <a:lnTo>
                    <a:pt x="1754729" y="368663"/>
                  </a:lnTo>
                  <a:lnTo>
                    <a:pt x="1811161" y="374352"/>
                  </a:lnTo>
                  <a:cubicBezTo>
                    <a:pt x="2003874" y="413787"/>
                    <a:pt x="2148840" y="584299"/>
                    <a:pt x="2148840" y="788670"/>
                  </a:cubicBezTo>
                  <a:cubicBezTo>
                    <a:pt x="2148840" y="1022237"/>
                    <a:pt x="1959497" y="1211580"/>
                    <a:pt x="1725930" y="1211580"/>
                  </a:cubicBezTo>
                  <a:cubicBezTo>
                    <a:pt x="1638342" y="1211580"/>
                    <a:pt x="1556974" y="1184954"/>
                    <a:pt x="1489477" y="1139354"/>
                  </a:cubicBezTo>
                  <a:lnTo>
                    <a:pt x="1436947" y="1096013"/>
                  </a:lnTo>
                  <a:lnTo>
                    <a:pt x="1420223" y="1126825"/>
                  </a:lnTo>
                  <a:cubicBezTo>
                    <a:pt x="1339088" y="1246920"/>
                    <a:pt x="1201688" y="1325880"/>
                    <a:pt x="1045845" y="1325880"/>
                  </a:cubicBezTo>
                  <a:cubicBezTo>
                    <a:pt x="921171" y="1325880"/>
                    <a:pt x="808300" y="1275346"/>
                    <a:pt x="726597" y="1193643"/>
                  </a:cubicBezTo>
                  <a:lnTo>
                    <a:pt x="677235" y="1133816"/>
                  </a:lnTo>
                  <a:lnTo>
                    <a:pt x="643102" y="1152342"/>
                  </a:lnTo>
                  <a:cubicBezTo>
                    <a:pt x="587720" y="1175767"/>
                    <a:pt x="526830" y="1188720"/>
                    <a:pt x="462915" y="1188720"/>
                  </a:cubicBezTo>
                  <a:cubicBezTo>
                    <a:pt x="207254" y="1188720"/>
                    <a:pt x="0" y="981466"/>
                    <a:pt x="0" y="725805"/>
                  </a:cubicBezTo>
                  <a:cubicBezTo>
                    <a:pt x="0" y="470144"/>
                    <a:pt x="207254" y="262890"/>
                    <a:pt x="462915" y="262890"/>
                  </a:cubicBezTo>
                  <a:cubicBezTo>
                    <a:pt x="494873" y="262890"/>
                    <a:pt x="526074" y="266128"/>
                    <a:pt x="556209" y="272295"/>
                  </a:cubicBezTo>
                  <a:lnTo>
                    <a:pt x="611187" y="289361"/>
                  </a:lnTo>
                  <a:lnTo>
                    <a:pt x="612757" y="273794"/>
                  </a:lnTo>
                  <a:cubicBezTo>
                    <a:pt x="644731" y="117540"/>
                    <a:pt x="782984" y="0"/>
                    <a:pt x="94869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32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1DF097C-253D-4C7F-BA4A-D533A8374A36}"/>
              </a:ext>
            </a:extLst>
          </p:cNvPr>
          <p:cNvSpPr txBox="1"/>
          <p:nvPr/>
        </p:nvSpPr>
        <p:spPr>
          <a:xfrm>
            <a:off x="2062352" y="1406102"/>
            <a:ext cx="160323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Loko" panose="02040603050506020204" pitchFamily="18" charset="0"/>
                <a:ea typeface="+mn-ea"/>
                <a:cs typeface="+mn-cs"/>
              </a:rPr>
              <a:t>03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Lok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11" y="1968000"/>
            <a:ext cx="3924022" cy="3924022"/>
          </a:xfrm>
          <a:prstGeom prst="rect">
            <a:avLst/>
          </a:prstGeom>
        </p:spPr>
      </p:pic>
      <p:grpSp>
        <p:nvGrpSpPr>
          <p:cNvPr id="17" name="组合 12">
            <a:extLst>
              <a:ext uri="{FF2B5EF4-FFF2-40B4-BE49-F238E27FC236}">
                <a16:creationId xmlns:a16="http://schemas.microsoft.com/office/drawing/2014/main" id="{02A769C6-8039-454B-B113-6DA16BAF6585}"/>
              </a:ext>
            </a:extLst>
          </p:cNvPr>
          <p:cNvGrpSpPr/>
          <p:nvPr/>
        </p:nvGrpSpPr>
        <p:grpSpPr>
          <a:xfrm>
            <a:off x="3130378" y="2646754"/>
            <a:ext cx="4964316" cy="1871794"/>
            <a:chOff x="2808525" y="873043"/>
            <a:chExt cx="4895106" cy="2612055"/>
          </a:xfrm>
        </p:grpSpPr>
        <p:grpSp>
          <p:nvGrpSpPr>
            <p:cNvPr id="25" name="组合 6">
              <a:extLst>
                <a:ext uri="{FF2B5EF4-FFF2-40B4-BE49-F238E27FC236}">
                  <a16:creationId xmlns:a16="http://schemas.microsoft.com/office/drawing/2014/main" id="{2F03D826-6368-43AE-A7C5-4D4386EEF718}"/>
                </a:ext>
              </a:extLst>
            </p:cNvPr>
            <p:cNvGrpSpPr/>
            <p:nvPr/>
          </p:nvGrpSpPr>
          <p:grpSpPr>
            <a:xfrm>
              <a:off x="2808525" y="931698"/>
              <a:ext cx="4895106" cy="1603080"/>
              <a:chOff x="3975380" y="1083236"/>
              <a:chExt cx="4895106" cy="1603080"/>
            </a:xfrm>
          </p:grpSpPr>
          <p:sp>
            <p:nvSpPr>
              <p:cNvPr id="29" name="矩形 7">
                <a:extLst>
                  <a:ext uri="{FF2B5EF4-FFF2-40B4-BE49-F238E27FC236}">
                    <a16:creationId xmlns:a16="http://schemas.microsoft.com/office/drawing/2014/main" id="{BB1DF911-5363-40C4-9836-3A8A50229085}"/>
                  </a:ext>
                </a:extLst>
              </p:cNvPr>
              <p:cNvSpPr/>
              <p:nvPr/>
            </p:nvSpPr>
            <p:spPr>
              <a:xfrm>
                <a:off x="3975380" y="1083236"/>
                <a:ext cx="4873476" cy="15461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6600" b="1" dirty="0">
                    <a:ln w="152400">
                      <a:solidFill>
                        <a:prstClr val="white"/>
                      </a:solidFill>
                    </a:ln>
                    <a:solidFill>
                      <a:prstClr val="white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VN Bai Sau Nang" panose="04030905020802020C03" pitchFamily="82" charset="0"/>
                    <a:ea typeface="字魂27号-布丁体" panose="00000505000000000000" pitchFamily="2" charset="-122"/>
                  </a:rPr>
                  <a:t>NGHE – VIẾT</a:t>
                </a:r>
                <a:endParaRPr kumimoji="0" lang="zh-CN" altLang="en-US" sz="6600" b="1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</a:endParaRPr>
              </a:p>
            </p:txBody>
          </p:sp>
          <p:sp>
            <p:nvSpPr>
              <p:cNvPr id="30" name="矩形 8">
                <a:extLst>
                  <a:ext uri="{FF2B5EF4-FFF2-40B4-BE49-F238E27FC236}">
                    <a16:creationId xmlns:a16="http://schemas.microsoft.com/office/drawing/2014/main" id="{A171BF52-FE1D-4699-BCA1-B606EA2C7F9E}"/>
                  </a:ext>
                </a:extLst>
              </p:cNvPr>
              <p:cNvSpPr/>
              <p:nvPr/>
            </p:nvSpPr>
            <p:spPr>
              <a:xfrm>
                <a:off x="3998592" y="1140127"/>
                <a:ext cx="4871894" cy="15461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6600" noProof="0" dirty="0">
                    <a:solidFill>
                      <a:srgbClr val="92D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VN Bai Sau Nang" panose="04030905020802020C03" pitchFamily="82" charset="0"/>
                    <a:ea typeface="字魂27号-布丁体" panose="00000505000000000000" pitchFamily="2" charset="-122"/>
                  </a:rPr>
                  <a:t>NGHE – VIẾT</a:t>
                </a:r>
                <a:endParaRPr kumimoji="0" lang="zh-CN" alt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92D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</a:endParaRPr>
              </a:p>
            </p:txBody>
          </p:sp>
        </p:grpSp>
        <p:grpSp>
          <p:nvGrpSpPr>
            <p:cNvPr id="26" name="组合 9">
              <a:extLst>
                <a:ext uri="{FF2B5EF4-FFF2-40B4-BE49-F238E27FC236}">
                  <a16:creationId xmlns:a16="http://schemas.microsoft.com/office/drawing/2014/main" id="{F343A2B9-1B18-49DF-B8C4-7312E3804A52}"/>
                </a:ext>
              </a:extLst>
            </p:cNvPr>
            <p:cNvGrpSpPr/>
            <p:nvPr/>
          </p:nvGrpSpPr>
          <p:grpSpPr>
            <a:xfrm>
              <a:off x="3583560" y="873043"/>
              <a:ext cx="182156" cy="2612055"/>
              <a:chOff x="3771007" y="1083236"/>
              <a:chExt cx="182156" cy="2612055"/>
            </a:xfrm>
          </p:grpSpPr>
          <p:sp>
            <p:nvSpPr>
              <p:cNvPr id="27" name="矩形 10">
                <a:extLst>
                  <a:ext uri="{FF2B5EF4-FFF2-40B4-BE49-F238E27FC236}">
                    <a16:creationId xmlns:a16="http://schemas.microsoft.com/office/drawing/2014/main" id="{B00B8D5B-3157-45AE-A80D-63BE1BD9C01A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182156" cy="25984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15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  <a:cs typeface="+mn-cs"/>
                </a:endParaRPr>
              </a:p>
            </p:txBody>
          </p:sp>
          <p:sp>
            <p:nvSpPr>
              <p:cNvPr id="28" name="矩形 11">
                <a:extLst>
                  <a:ext uri="{FF2B5EF4-FFF2-40B4-BE49-F238E27FC236}">
                    <a16:creationId xmlns:a16="http://schemas.microsoft.com/office/drawing/2014/main" id="{1B239183-4810-41D9-BC0B-F530775A55FA}"/>
                  </a:ext>
                </a:extLst>
              </p:cNvPr>
              <p:cNvSpPr/>
              <p:nvPr/>
            </p:nvSpPr>
            <p:spPr>
              <a:xfrm>
                <a:off x="3771007" y="1096836"/>
                <a:ext cx="182156" cy="25984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15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67000">
                        <a:srgbClr val="5997D0"/>
                      </a:gs>
                      <a:gs pos="0">
                        <a:srgbClr val="FF99CC"/>
                      </a:gs>
                      <a:gs pos="100000">
                        <a:srgbClr val="8DC9ED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069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82671D72-D365-43AF-B692-F51732DD6F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50" b="37300" l="6500" r="649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921" b="63274"/>
          <a:stretch/>
        </p:blipFill>
        <p:spPr>
          <a:xfrm>
            <a:off x="-433334" y="7093"/>
            <a:ext cx="3779460" cy="2132877"/>
          </a:xfrm>
          <a:prstGeom prst="rect">
            <a:avLst/>
          </a:prstGeom>
        </p:spPr>
      </p:pic>
      <p:pic>
        <p:nvPicPr>
          <p:cNvPr id="40" name="图片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7909">
            <a:off x="473624" y="-378712"/>
            <a:ext cx="1775571" cy="162009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FB13FFE-AF5B-4CBA-9F44-2656E7AF0B1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47895"/>
            <a:ext cx="12192000" cy="183351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B90622E-36C0-4B02-AAA4-2CB7880AA0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218" y="1023268"/>
            <a:ext cx="11711564" cy="5598890"/>
          </a:xfrm>
          <a:prstGeom prst="rect">
            <a:avLst/>
          </a:prstGeom>
        </p:spPr>
      </p:pic>
      <p:pic>
        <p:nvPicPr>
          <p:cNvPr id="35" name="图片 4">
            <a:extLst>
              <a:ext uri="{FF2B5EF4-FFF2-40B4-BE49-F238E27FC236}">
                <a16:creationId xmlns:a16="http://schemas.microsoft.com/office/drawing/2014/main" id="{0835901D-9724-4959-A575-E203FB990DB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98" r="4383"/>
          <a:stretch/>
        </p:blipFill>
        <p:spPr>
          <a:xfrm>
            <a:off x="8325620" y="4771343"/>
            <a:ext cx="3866380" cy="2386613"/>
          </a:xfrm>
          <a:prstGeom prst="rect">
            <a:avLst/>
          </a:prstGeom>
        </p:spPr>
      </p:pic>
      <p:pic>
        <p:nvPicPr>
          <p:cNvPr id="36" name="图片 38">
            <a:extLst>
              <a:ext uri="{FF2B5EF4-FFF2-40B4-BE49-F238E27FC236}">
                <a16:creationId xmlns:a16="http://schemas.microsoft.com/office/drawing/2014/main" id="{F921A9EA-6111-44E1-989F-4B1CFB5A2A8C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44" y="117565"/>
            <a:ext cx="6258011" cy="1376162"/>
          </a:xfrm>
          <a:prstGeom prst="rect">
            <a:avLst/>
          </a:prstGeom>
        </p:spPr>
      </p:pic>
      <p:sp>
        <p:nvSpPr>
          <p:cNvPr id="37" name="TextBox 8"/>
          <p:cNvSpPr txBox="1">
            <a:spLocks noChangeArrowheads="1"/>
          </p:cNvSpPr>
          <p:nvPr/>
        </p:nvSpPr>
        <p:spPr bwMode="auto">
          <a:xfrm>
            <a:off x="2095744" y="396424"/>
            <a:ext cx="715645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eaLnBrk="1" hangingPunct="1"/>
            <a:r>
              <a:rPr lang="en-US" altLang="zh-CN" sz="4400" b="1">
                <a:solidFill>
                  <a:schemeClr val="accent4">
                    <a:lumMod val="75000"/>
                  </a:schemeClr>
                </a:solidFill>
                <a:latin typeface="UTM French Vanilla" panose="020406030505060202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Dế Mèn bênh vực kẻ yếu</a:t>
            </a:r>
            <a:endParaRPr lang="en-US" altLang="zh-CN" sz="4400" b="1" dirty="0">
              <a:solidFill>
                <a:schemeClr val="accent4">
                  <a:lumMod val="75000"/>
                </a:schemeClr>
              </a:solidFill>
              <a:latin typeface="UTM French Vanilla" panose="02040603050506020204" pitchFamily="18" charset="0"/>
              <a:ea typeface="Microsoft YaHei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8" name="Text Box 9"/>
          <p:cNvSpPr txBox="1"/>
          <p:nvPr/>
        </p:nvSpPr>
        <p:spPr>
          <a:xfrm>
            <a:off x="914399" y="1608378"/>
            <a:ext cx="10398035" cy="46166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Một hôm, qua một vùng cỏ xước xanh d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i, tôi chợt nghe tiếng khóc tỉ tê.</a:t>
            </a:r>
            <a:r>
              <a:rPr lang="en-US"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Đi v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i bước nữa, tôi gặp chị Nh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Trò ngồi gục đầu bên tảng đá cuội.</a:t>
            </a:r>
          </a:p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	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Chị Nh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Trò đã bé nhỏ lại gầy yếu quá, người bự những phấn</a:t>
            </a:r>
            <a:r>
              <a:rPr lang="en-US"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,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như mới lột. Chị mặc áo thâm d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i, đôi chỗ chấm điểm v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ng, hai cánh mỏng như cánh bướm non, lại ngắn chùn chùn. Hình như cánh yếu quá, chưa quen mở, m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cho dù có khỏe cũng chẳng bay được xa. Tôi đến gần, chị Nh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Trò vẫn khóc.</a:t>
            </a:r>
          </a:p>
          <a:p>
            <a:pPr>
              <a:spcBef>
                <a:spcPct val="50000"/>
              </a:spcBef>
            </a:pPr>
            <a:endParaRPr sz="3200" dirty="0">
              <a:solidFill>
                <a:srgbClr val="0033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518349" y="5645426"/>
            <a:ext cx="35814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sz="2800" i="1">
                <a:solidFill>
                  <a:schemeClr val="tx1"/>
                </a:solidFill>
                <a:latin typeface="UTM Aptima" panose="02040603050506020204" pitchFamily="18" charset="0"/>
                <a:cs typeface="Times New Roman" pitchFamily="18" charset="0"/>
              </a:rPr>
              <a:t>Theo Tô Hoài </a:t>
            </a:r>
            <a:endParaRPr lang="en-US" sz="2800" b="1" dirty="0">
              <a:solidFill>
                <a:schemeClr val="tx1"/>
              </a:solidFill>
              <a:latin typeface="UTM Aptima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94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FB13FFE-AF5B-4CBA-9F44-2656E7AF0B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47895"/>
            <a:ext cx="12192000" cy="1833510"/>
          </a:xfrm>
          <a:prstGeom prst="rect">
            <a:avLst/>
          </a:prstGeom>
        </p:spPr>
      </p:pic>
      <p:sp>
        <p:nvSpPr>
          <p:cNvPr id="6" name="iṩ1ïḑé">
            <a:extLst>
              <a:ext uri="{FF2B5EF4-FFF2-40B4-BE49-F238E27FC236}">
                <a16:creationId xmlns:a16="http://schemas.microsoft.com/office/drawing/2014/main" id="{098E5F5B-F1C1-488E-9DCB-E6777087E92B}"/>
              </a:ext>
            </a:extLst>
          </p:cNvPr>
          <p:cNvSpPr/>
          <p:nvPr/>
        </p:nvSpPr>
        <p:spPr>
          <a:xfrm flipV="1">
            <a:off x="-1190244" y="-1092833"/>
            <a:ext cx="14572486" cy="5785482"/>
          </a:xfrm>
          <a:custGeom>
            <a:avLst/>
            <a:gdLst>
              <a:gd name="connsiteX0" fmla="*/ 11998817 w 12192000"/>
              <a:gd name="connsiteY0" fmla="*/ 0 h 4733823"/>
              <a:gd name="connsiteX1" fmla="*/ 12118485 w 12192000"/>
              <a:gd name="connsiteY1" fmla="*/ 6056 h 4733823"/>
              <a:gd name="connsiteX2" fmla="*/ 12192000 w 12192000"/>
              <a:gd name="connsiteY2" fmla="*/ 17296 h 4733823"/>
              <a:gd name="connsiteX3" fmla="*/ 12192000 w 12192000"/>
              <a:gd name="connsiteY3" fmla="*/ 3705124 h 4733823"/>
              <a:gd name="connsiteX4" fmla="*/ 12192000 w 12192000"/>
              <a:gd name="connsiteY4" fmla="*/ 4733823 h 4733823"/>
              <a:gd name="connsiteX5" fmla="*/ 8771992 w 12192000"/>
              <a:gd name="connsiteY5" fmla="*/ 4733823 h 4733823"/>
              <a:gd name="connsiteX6" fmla="*/ 8367131 w 12192000"/>
              <a:gd name="connsiteY6" fmla="*/ 4733823 h 4733823"/>
              <a:gd name="connsiteX7" fmla="*/ 6947714 w 12192000"/>
              <a:gd name="connsiteY7" fmla="*/ 4733823 h 4733823"/>
              <a:gd name="connsiteX8" fmla="*/ 4725249 w 12192000"/>
              <a:gd name="connsiteY8" fmla="*/ 4733823 h 4733823"/>
              <a:gd name="connsiteX9" fmla="*/ 1577299 w 12192000"/>
              <a:gd name="connsiteY9" fmla="*/ 4733823 h 4733823"/>
              <a:gd name="connsiteX10" fmla="*/ 0 w 12192000"/>
              <a:gd name="connsiteY10" fmla="*/ 4733823 h 4733823"/>
              <a:gd name="connsiteX11" fmla="*/ 0 w 12192000"/>
              <a:gd name="connsiteY11" fmla="*/ 4108150 h 4733823"/>
              <a:gd name="connsiteX12" fmla="*/ 0 w 12192000"/>
              <a:gd name="connsiteY12" fmla="*/ 3705124 h 4733823"/>
              <a:gd name="connsiteX13" fmla="*/ 0 w 12192000"/>
              <a:gd name="connsiteY13" fmla="*/ 707993 h 4733823"/>
              <a:gd name="connsiteX14" fmla="*/ 68760 w 12192000"/>
              <a:gd name="connsiteY14" fmla="*/ 670590 h 4733823"/>
              <a:gd name="connsiteX15" fmla="*/ 387624 w 12192000"/>
              <a:gd name="connsiteY15" fmla="*/ 605933 h 4733823"/>
              <a:gd name="connsiteX16" fmla="*/ 1210683 w 12192000"/>
              <a:gd name="connsiteY16" fmla="*/ 1426467 h 4733823"/>
              <a:gd name="connsiteX17" fmla="*/ 1084447 w 12192000"/>
              <a:gd name="connsiteY17" fmla="*/ 1865770 h 4733823"/>
              <a:gd name="connsiteX18" fmla="*/ 1864587 w 12192000"/>
              <a:gd name="connsiteY18" fmla="*/ 3022092 h 4733823"/>
              <a:gd name="connsiteX19" fmla="*/ 1857013 w 12192000"/>
              <a:gd name="connsiteY19" fmla="*/ 3148328 h 4733823"/>
              <a:gd name="connsiteX20" fmla="*/ 1950426 w 12192000"/>
              <a:gd name="connsiteY20" fmla="*/ 3143279 h 4733823"/>
              <a:gd name="connsiteX21" fmla="*/ 2392254 w 12192000"/>
              <a:gd name="connsiteY21" fmla="*/ 3269515 h 4733823"/>
              <a:gd name="connsiteX22" fmla="*/ 3318826 w 12192000"/>
              <a:gd name="connsiteY22" fmla="*/ 2936252 h 4733823"/>
              <a:gd name="connsiteX23" fmla="*/ 4210055 w 12192000"/>
              <a:gd name="connsiteY23" fmla="*/ 3241743 h 4733823"/>
              <a:gd name="connsiteX24" fmla="*/ 5376474 w 12192000"/>
              <a:gd name="connsiteY24" fmla="*/ 2315170 h 4733823"/>
              <a:gd name="connsiteX25" fmla="*/ 6227305 w 12192000"/>
              <a:gd name="connsiteY25" fmla="*/ 2668631 h 4733823"/>
              <a:gd name="connsiteX26" fmla="*/ 6732249 w 12192000"/>
              <a:gd name="connsiteY26" fmla="*/ 2534821 h 4733823"/>
              <a:gd name="connsiteX27" fmla="*/ 7345757 w 12192000"/>
              <a:gd name="connsiteY27" fmla="*/ 2739324 h 4733823"/>
              <a:gd name="connsiteX28" fmla="*/ 7595704 w 12192000"/>
              <a:gd name="connsiteY28" fmla="*/ 2668631 h 4733823"/>
              <a:gd name="connsiteX29" fmla="*/ 8070351 w 12192000"/>
              <a:gd name="connsiteY29" fmla="*/ 3143279 h 4733823"/>
              <a:gd name="connsiteX30" fmla="*/ 8070351 w 12192000"/>
              <a:gd name="connsiteY30" fmla="*/ 3148328 h 4733823"/>
              <a:gd name="connsiteX31" fmla="*/ 8363219 w 12192000"/>
              <a:gd name="connsiteY31" fmla="*/ 3332633 h 4733823"/>
              <a:gd name="connsiteX32" fmla="*/ 8375842 w 12192000"/>
              <a:gd name="connsiteY32" fmla="*/ 3332633 h 4733823"/>
              <a:gd name="connsiteX33" fmla="*/ 8706581 w 12192000"/>
              <a:gd name="connsiteY33" fmla="*/ 3415949 h 4733823"/>
              <a:gd name="connsiteX34" fmla="*/ 9272118 w 12192000"/>
              <a:gd name="connsiteY34" fmla="*/ 3097834 h 4733823"/>
              <a:gd name="connsiteX35" fmla="*/ 9653351 w 12192000"/>
              <a:gd name="connsiteY35" fmla="*/ 3219021 h 4733823"/>
              <a:gd name="connsiteX36" fmla="*/ 10074980 w 12192000"/>
              <a:gd name="connsiteY36" fmla="*/ 3150853 h 4733823"/>
              <a:gd name="connsiteX37" fmla="*/ 10231512 w 12192000"/>
              <a:gd name="connsiteY37" fmla="*/ 3160952 h 4733823"/>
              <a:gd name="connsiteX38" fmla="*/ 10650616 w 12192000"/>
              <a:gd name="connsiteY38" fmla="*/ 2921103 h 4733823"/>
              <a:gd name="connsiteX39" fmla="*/ 10678388 w 12192000"/>
              <a:gd name="connsiteY39" fmla="*/ 2923628 h 4733823"/>
              <a:gd name="connsiteX40" fmla="*/ 10658190 w 12192000"/>
              <a:gd name="connsiteY40" fmla="*/ 2787293 h 4733823"/>
              <a:gd name="connsiteX41" fmla="*/ 10928335 w 12192000"/>
              <a:gd name="connsiteY41" fmla="*/ 2360615 h 4733823"/>
              <a:gd name="connsiteX42" fmla="*/ 10928335 w 12192000"/>
              <a:gd name="connsiteY42" fmla="*/ 2337893 h 4733823"/>
              <a:gd name="connsiteX43" fmla="*/ 11074769 w 12192000"/>
              <a:gd name="connsiteY43" fmla="*/ 1893542 h 4733823"/>
              <a:gd name="connsiteX44" fmla="*/ 10827346 w 12192000"/>
              <a:gd name="connsiteY44" fmla="*/ 1171471 h 4733823"/>
              <a:gd name="connsiteX45" fmla="*/ 11998817 w 12192000"/>
              <a:gd name="connsiteY45" fmla="*/ 0 h 4733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2192000" h="4733823">
                <a:moveTo>
                  <a:pt x="11998817" y="0"/>
                </a:moveTo>
                <a:cubicBezTo>
                  <a:pt x="12039213" y="0"/>
                  <a:pt x="12079135" y="2052"/>
                  <a:pt x="12118485" y="6056"/>
                </a:cubicBezTo>
                <a:lnTo>
                  <a:pt x="12192000" y="17296"/>
                </a:lnTo>
                <a:lnTo>
                  <a:pt x="12192000" y="3705124"/>
                </a:lnTo>
                <a:lnTo>
                  <a:pt x="12192000" y="4733823"/>
                </a:lnTo>
                <a:lnTo>
                  <a:pt x="8771992" y="4733823"/>
                </a:lnTo>
                <a:lnTo>
                  <a:pt x="8367131" y="4733823"/>
                </a:lnTo>
                <a:lnTo>
                  <a:pt x="6947714" y="4733823"/>
                </a:lnTo>
                <a:lnTo>
                  <a:pt x="4725249" y="4733823"/>
                </a:lnTo>
                <a:lnTo>
                  <a:pt x="1577299" y="4733823"/>
                </a:lnTo>
                <a:lnTo>
                  <a:pt x="0" y="4733823"/>
                </a:lnTo>
                <a:lnTo>
                  <a:pt x="0" y="4108150"/>
                </a:lnTo>
                <a:lnTo>
                  <a:pt x="0" y="3705124"/>
                </a:lnTo>
                <a:lnTo>
                  <a:pt x="0" y="707993"/>
                </a:lnTo>
                <a:lnTo>
                  <a:pt x="68760" y="670590"/>
                </a:lnTo>
                <a:cubicBezTo>
                  <a:pt x="166869" y="628971"/>
                  <a:pt x="274643" y="605933"/>
                  <a:pt x="387624" y="605933"/>
                </a:cubicBezTo>
                <a:cubicBezTo>
                  <a:pt x="839549" y="605933"/>
                  <a:pt x="1208158" y="974542"/>
                  <a:pt x="1210683" y="1426467"/>
                </a:cubicBezTo>
                <a:cubicBezTo>
                  <a:pt x="1210683" y="1588051"/>
                  <a:pt x="1165238" y="1739534"/>
                  <a:pt x="1084447" y="1865770"/>
                </a:cubicBezTo>
                <a:cubicBezTo>
                  <a:pt x="1541423" y="2050075"/>
                  <a:pt x="1864587" y="2499475"/>
                  <a:pt x="1864587" y="3022092"/>
                </a:cubicBezTo>
                <a:cubicBezTo>
                  <a:pt x="1864587" y="3065013"/>
                  <a:pt x="1862062" y="3105408"/>
                  <a:pt x="1857013" y="3148328"/>
                </a:cubicBezTo>
                <a:cubicBezTo>
                  <a:pt x="1887309" y="3145804"/>
                  <a:pt x="1920130" y="3143279"/>
                  <a:pt x="1950426" y="3143279"/>
                </a:cubicBezTo>
                <a:cubicBezTo>
                  <a:pt x="2112010" y="3143279"/>
                  <a:pt x="2263493" y="3188724"/>
                  <a:pt x="2392254" y="3269515"/>
                </a:cubicBezTo>
                <a:cubicBezTo>
                  <a:pt x="2644726" y="3059963"/>
                  <a:pt x="2967890" y="2936252"/>
                  <a:pt x="3318826" y="2936252"/>
                </a:cubicBezTo>
                <a:cubicBezTo>
                  <a:pt x="3654614" y="2936252"/>
                  <a:pt x="3962630" y="3049864"/>
                  <a:pt x="4210055" y="3241743"/>
                </a:cubicBezTo>
                <a:cubicBezTo>
                  <a:pt x="4331240" y="2711552"/>
                  <a:pt x="4808412" y="2315170"/>
                  <a:pt x="5376474" y="2315170"/>
                </a:cubicBezTo>
                <a:cubicBezTo>
                  <a:pt x="5709737" y="2315170"/>
                  <a:pt x="6010179" y="2451505"/>
                  <a:pt x="6227305" y="2668631"/>
                </a:cubicBezTo>
                <a:cubicBezTo>
                  <a:pt x="6376264" y="2582791"/>
                  <a:pt x="6547945" y="2534821"/>
                  <a:pt x="6732249" y="2534821"/>
                </a:cubicBezTo>
                <a:cubicBezTo>
                  <a:pt x="6961999" y="2534821"/>
                  <a:pt x="7174075" y="2610563"/>
                  <a:pt x="7345757" y="2739324"/>
                </a:cubicBezTo>
                <a:cubicBezTo>
                  <a:pt x="7418973" y="2693878"/>
                  <a:pt x="7504814" y="2668631"/>
                  <a:pt x="7595704" y="2668631"/>
                </a:cubicBezTo>
                <a:cubicBezTo>
                  <a:pt x="7858274" y="2668631"/>
                  <a:pt x="8070351" y="2880708"/>
                  <a:pt x="8070351" y="3143279"/>
                </a:cubicBezTo>
                <a:cubicBezTo>
                  <a:pt x="8070351" y="3145804"/>
                  <a:pt x="8070351" y="3145804"/>
                  <a:pt x="8070351" y="3148328"/>
                </a:cubicBezTo>
                <a:cubicBezTo>
                  <a:pt x="8191538" y="3163477"/>
                  <a:pt x="8297576" y="3234169"/>
                  <a:pt x="8363219" y="3332633"/>
                </a:cubicBezTo>
                <a:cubicBezTo>
                  <a:pt x="8365743" y="3332633"/>
                  <a:pt x="8370793" y="3332633"/>
                  <a:pt x="8375842" y="3332633"/>
                </a:cubicBezTo>
                <a:cubicBezTo>
                  <a:pt x="8497029" y="3332633"/>
                  <a:pt x="8608117" y="3362930"/>
                  <a:pt x="8706581" y="3415949"/>
                </a:cubicBezTo>
                <a:cubicBezTo>
                  <a:pt x="8822718" y="3224070"/>
                  <a:pt x="9032270" y="3097834"/>
                  <a:pt x="9272118" y="3097834"/>
                </a:cubicBezTo>
                <a:cubicBezTo>
                  <a:pt x="9413503" y="3097834"/>
                  <a:pt x="9544788" y="3143279"/>
                  <a:pt x="9653351" y="3219021"/>
                </a:cubicBezTo>
                <a:cubicBezTo>
                  <a:pt x="9784637" y="3176100"/>
                  <a:pt x="9928546" y="3150853"/>
                  <a:pt x="10074980" y="3150853"/>
                </a:cubicBezTo>
                <a:cubicBezTo>
                  <a:pt x="10127998" y="3150853"/>
                  <a:pt x="10181018" y="3155903"/>
                  <a:pt x="10231512" y="3160952"/>
                </a:cubicBezTo>
                <a:cubicBezTo>
                  <a:pt x="10314828" y="3017043"/>
                  <a:pt x="10471361" y="2921103"/>
                  <a:pt x="10650616" y="2921103"/>
                </a:cubicBezTo>
                <a:cubicBezTo>
                  <a:pt x="10660715" y="2921103"/>
                  <a:pt x="10668289" y="2923628"/>
                  <a:pt x="10678388" y="2923628"/>
                </a:cubicBezTo>
                <a:cubicBezTo>
                  <a:pt x="10665764" y="2880708"/>
                  <a:pt x="10658190" y="2835263"/>
                  <a:pt x="10658190" y="2787293"/>
                </a:cubicBezTo>
                <a:cubicBezTo>
                  <a:pt x="10658190" y="2597939"/>
                  <a:pt x="10769278" y="2436357"/>
                  <a:pt x="10928335" y="2360615"/>
                </a:cubicBezTo>
                <a:cubicBezTo>
                  <a:pt x="10928335" y="2353041"/>
                  <a:pt x="10928335" y="2345467"/>
                  <a:pt x="10928335" y="2337893"/>
                </a:cubicBezTo>
                <a:cubicBezTo>
                  <a:pt x="10928335" y="2171260"/>
                  <a:pt x="10981355" y="2017253"/>
                  <a:pt x="11074769" y="1893542"/>
                </a:cubicBezTo>
                <a:cubicBezTo>
                  <a:pt x="10920761" y="1694088"/>
                  <a:pt x="10827346" y="1444142"/>
                  <a:pt x="10827346" y="1171471"/>
                </a:cubicBezTo>
                <a:cubicBezTo>
                  <a:pt x="10827346" y="525142"/>
                  <a:pt x="11352488" y="0"/>
                  <a:pt x="11998817" y="0"/>
                </a:cubicBezTo>
                <a:close/>
              </a:path>
            </a:pathLst>
          </a:custGeom>
          <a:solidFill>
            <a:schemeClr val="accent4"/>
          </a:solidFill>
          <a:ln w="25232" cap="flat">
            <a:noFill/>
            <a:prstDash val="solid"/>
            <a:miter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7" name="object 15">
            <a:extLst>
              <a:ext uri="{FF2B5EF4-FFF2-40B4-BE49-F238E27FC236}">
                <a16:creationId xmlns:a16="http://schemas.microsoft.com/office/drawing/2014/main" id="{61CC31C2-778E-45A7-823B-58DC388623D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02853" y="114300"/>
            <a:ext cx="2312947" cy="12291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4EF3F7-30B5-4EA2-903F-3D54AA3F94AF}"/>
              </a:ext>
            </a:extLst>
          </p:cNvPr>
          <p:cNvSpPr txBox="1"/>
          <p:nvPr/>
        </p:nvSpPr>
        <p:spPr>
          <a:xfrm>
            <a:off x="775593" y="1991165"/>
            <a:ext cx="4682597" cy="1191816"/>
          </a:xfrm>
          <a:prstGeom prst="roundRect">
            <a:avLst/>
          </a:prstGeom>
          <a:solidFill>
            <a:srgbClr val="76D9CA">
              <a:lumMod val="20000"/>
              <a:lumOff val="80000"/>
            </a:srgb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tay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viết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buClrTx/>
              <a:buFontTx/>
              <a:buNone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tay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giữ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vở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AE270A-0200-4461-985C-916A406C24B3}"/>
              </a:ext>
            </a:extLst>
          </p:cNvPr>
          <p:cNvSpPr txBox="1"/>
          <p:nvPr/>
        </p:nvSpPr>
        <p:spPr>
          <a:xfrm>
            <a:off x="775593" y="3308145"/>
            <a:ext cx="4703820" cy="1191816"/>
          </a:xfrm>
          <a:prstGeom prst="roundRect">
            <a:avLst/>
          </a:prstGeom>
          <a:solidFill>
            <a:srgbClr val="FC8E60">
              <a:lumMod val="20000"/>
              <a:lumOff val="80000"/>
            </a:srgb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vi-VN" sz="3200" b="1" dirty="0">
                <a:solidFill>
                  <a:srgbClr val="E43F0A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Thẳng lưng</a:t>
            </a:r>
          </a:p>
          <a:p>
            <a:pPr>
              <a:buClrTx/>
              <a:buFontTx/>
              <a:buNone/>
            </a:pPr>
            <a:r>
              <a:rPr lang="vi-VN" sz="3200" b="1" dirty="0">
                <a:solidFill>
                  <a:srgbClr val="E43F0A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Chân đặt đúng vị trí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581AF48-8329-48F0-BB4B-4786F9B5A438}"/>
              </a:ext>
            </a:extLst>
          </p:cNvPr>
          <p:cNvSpPr/>
          <p:nvPr/>
        </p:nvSpPr>
        <p:spPr>
          <a:xfrm>
            <a:off x="775593" y="4625125"/>
            <a:ext cx="4703820" cy="1177017"/>
          </a:xfrm>
          <a:prstGeom prst="roundRect">
            <a:avLst/>
          </a:prstGeom>
          <a:solidFill>
            <a:srgbClr val="FFCF06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defTabSz="914400">
              <a:buClrTx/>
            </a:pP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Khoảng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mắt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vở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25 </a:t>
            </a:r>
            <a:r>
              <a:rPr lang="en-US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– 30 cm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https://khotunhua.com/upload/tiny/day-tre-ngoi-dung-tu-the.jpg">
            <a:extLst>
              <a:ext uri="{FF2B5EF4-FFF2-40B4-BE49-F238E27FC236}">
                <a16:creationId xmlns:a16="http://schemas.microsoft.com/office/drawing/2014/main" id="{8F9832D8-1F30-43A3-A0E7-8004B240F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806" y="2370251"/>
            <a:ext cx="4007606" cy="34318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74F1007-B7E6-49C5-BDBF-8375EA155186}"/>
              </a:ext>
            </a:extLst>
          </p:cNvPr>
          <p:cNvSpPr/>
          <p:nvPr/>
        </p:nvSpPr>
        <p:spPr>
          <a:xfrm>
            <a:off x="6552449" y="3713132"/>
            <a:ext cx="1106580" cy="58477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Giữ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bằng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tay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trái</a:t>
            </a: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BE35B51-97A9-4E2E-8253-0A427F57C54C}"/>
              </a:ext>
            </a:extLst>
          </p:cNvPr>
          <p:cNvSpPr/>
          <p:nvPr/>
        </p:nvSpPr>
        <p:spPr>
          <a:xfrm>
            <a:off x="9013370" y="3180788"/>
            <a:ext cx="1029462" cy="58477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Viết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bằng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tay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phải</a:t>
            </a: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2F2D777-9E57-4878-8763-480531FAB54A}"/>
              </a:ext>
            </a:extLst>
          </p:cNvPr>
          <p:cNvGrpSpPr/>
          <p:nvPr/>
        </p:nvGrpSpPr>
        <p:grpSpPr>
          <a:xfrm>
            <a:off x="3744090" y="-359230"/>
            <a:ext cx="4703820" cy="2340429"/>
            <a:chOff x="879443" y="1787261"/>
            <a:chExt cx="4703820" cy="2989979"/>
          </a:xfrm>
        </p:grpSpPr>
        <p:grpSp>
          <p:nvGrpSpPr>
            <p:cNvPr id="17" name="组合 3">
              <a:extLst>
                <a:ext uri="{FF2B5EF4-FFF2-40B4-BE49-F238E27FC236}">
                  <a16:creationId xmlns:a16="http://schemas.microsoft.com/office/drawing/2014/main" id="{762D5912-E310-421D-8C51-BFC3BCD2C862}"/>
                </a:ext>
              </a:extLst>
            </p:cNvPr>
            <p:cNvGrpSpPr/>
            <p:nvPr/>
          </p:nvGrpSpPr>
          <p:grpSpPr>
            <a:xfrm>
              <a:off x="879443" y="1787261"/>
              <a:ext cx="4703820" cy="2989979"/>
              <a:chOff x="834764" y="380993"/>
              <a:chExt cx="5959576" cy="4562367"/>
            </a:xfrm>
          </p:grpSpPr>
          <p:pic>
            <p:nvPicPr>
              <p:cNvPr id="19" name="图片 4">
                <a:extLst>
                  <a:ext uri="{FF2B5EF4-FFF2-40B4-BE49-F238E27FC236}">
                    <a16:creationId xmlns:a16="http://schemas.microsoft.com/office/drawing/2014/main" id="{7CA26F87-BECD-49EB-AE00-DEA415069D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238" b="25158"/>
              <a:stretch/>
            </p:blipFill>
            <p:spPr>
              <a:xfrm>
                <a:off x="834764" y="380993"/>
                <a:ext cx="5959576" cy="4562367"/>
              </a:xfrm>
              <a:prstGeom prst="rect">
                <a:avLst/>
              </a:prstGeom>
            </p:spPr>
          </p:pic>
          <p:sp>
            <p:nvSpPr>
              <p:cNvPr id="20" name="矩形: 圆角 5">
                <a:extLst>
                  <a:ext uri="{FF2B5EF4-FFF2-40B4-BE49-F238E27FC236}">
                    <a16:creationId xmlns:a16="http://schemas.microsoft.com/office/drawing/2014/main" id="{9043D60E-898B-4599-AF1B-A23D03EAA8A9}"/>
                  </a:ext>
                </a:extLst>
              </p:cNvPr>
              <p:cNvSpPr/>
              <p:nvPr/>
            </p:nvSpPr>
            <p:spPr>
              <a:xfrm>
                <a:off x="1574157" y="2107258"/>
                <a:ext cx="4621620" cy="2463531"/>
              </a:xfrm>
              <a:prstGeom prst="roundRect">
                <a:avLst>
                  <a:gd name="adj" fmla="val 12412"/>
                </a:avLst>
              </a:pr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8" name="文本框 18">
              <a:extLst>
                <a:ext uri="{FF2B5EF4-FFF2-40B4-BE49-F238E27FC236}">
                  <a16:creationId xmlns:a16="http://schemas.microsoft.com/office/drawing/2014/main" id="{14364535-92CC-4131-A22C-01E11E1C53E2}"/>
                </a:ext>
              </a:extLst>
            </p:cNvPr>
            <p:cNvSpPr txBox="1"/>
            <p:nvPr/>
          </p:nvSpPr>
          <p:spPr>
            <a:xfrm>
              <a:off x="1516715" y="2905849"/>
              <a:ext cx="3572892" cy="15334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>
                  <a:srgbClr val="29486D"/>
                </a:buClr>
                <a:defRPr/>
              </a:pPr>
              <a:r>
                <a:rPr lang="vi-VN" sz="3600" b="1">
                  <a:solidFill>
                    <a:srgbClr val="0134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Lưu ý về tư thế</a:t>
              </a:r>
              <a:r>
                <a:rPr lang="en-US" sz="3600" b="1">
                  <a:solidFill>
                    <a:srgbClr val="01346B"/>
                  </a:solidFill>
                  <a:latin typeface="UTM Aptim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3600" b="1">
                  <a:solidFill>
                    <a:srgbClr val="01346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ngồi viết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1346B"/>
                </a:solidFill>
                <a:effectLst/>
                <a:uLnTx/>
                <a:uFillTx/>
                <a:latin typeface="UTM Aptima" panose="02040603050506020204" pitchFamily="18" charset="0"/>
                <a:cs typeface="Times New Roman" panose="02020603050405020304" pitchFamily="18" charset="0"/>
                <a:sym typeface="Gloria Hallelujah"/>
              </a:endParaRPr>
            </a:p>
          </p:txBody>
        </p:sp>
      </p:grpSp>
      <p:pic>
        <p:nvPicPr>
          <p:cNvPr id="21" name="图片 21" descr="e5151f51e53585faa84fc57b66b97543">
            <a:extLst>
              <a:ext uri="{FF2B5EF4-FFF2-40B4-BE49-F238E27FC236}">
                <a16:creationId xmlns:a16="http://schemas.microsoft.com/office/drawing/2014/main" id="{48A19D44-184F-46DA-872C-56278D008B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831428" y="-180641"/>
            <a:ext cx="951971" cy="95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45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052 0.09444 C 0.00729 0.12175 0.02305 0.15902 0.07162 0.15092 C 0.1431 0.13981 0.14219 0.00694 0.22696 -0.00672 C 0.30365 -0.01875 0.2681 0.10324 0.34219 0.09143 C 0.41901 0.07963 0.37383 0.00208 0.45612 -0.01088 C 0.53021 -0.02223 0.4918 0.04027 0.55782 0.03009 C 0.62097 0.02037 0.58607 -0.0176 0.64323 -0.02639 C 0.67618 -0.03149 0.67969 -0.02014 0.68256 -0.01135 " pathEditMode="relative" rAng="21300000" ptsTypes="AAAAAAAA">
                                      <p:cBhvr>
                                        <p:cTn id="17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02" y="-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ṩ1ïḑé">
            <a:extLst>
              <a:ext uri="{FF2B5EF4-FFF2-40B4-BE49-F238E27FC236}">
                <a16:creationId xmlns:a16="http://schemas.microsoft.com/office/drawing/2014/main" id="{098E5F5B-F1C1-488E-9DCB-E6777087E92B}"/>
              </a:ext>
            </a:extLst>
          </p:cNvPr>
          <p:cNvSpPr/>
          <p:nvPr/>
        </p:nvSpPr>
        <p:spPr>
          <a:xfrm flipV="1">
            <a:off x="-1190244" y="-1092833"/>
            <a:ext cx="14572486" cy="5785482"/>
          </a:xfrm>
          <a:custGeom>
            <a:avLst/>
            <a:gdLst>
              <a:gd name="connsiteX0" fmla="*/ 11998817 w 12192000"/>
              <a:gd name="connsiteY0" fmla="*/ 0 h 4733823"/>
              <a:gd name="connsiteX1" fmla="*/ 12118485 w 12192000"/>
              <a:gd name="connsiteY1" fmla="*/ 6056 h 4733823"/>
              <a:gd name="connsiteX2" fmla="*/ 12192000 w 12192000"/>
              <a:gd name="connsiteY2" fmla="*/ 17296 h 4733823"/>
              <a:gd name="connsiteX3" fmla="*/ 12192000 w 12192000"/>
              <a:gd name="connsiteY3" fmla="*/ 3705124 h 4733823"/>
              <a:gd name="connsiteX4" fmla="*/ 12192000 w 12192000"/>
              <a:gd name="connsiteY4" fmla="*/ 4733823 h 4733823"/>
              <a:gd name="connsiteX5" fmla="*/ 8771992 w 12192000"/>
              <a:gd name="connsiteY5" fmla="*/ 4733823 h 4733823"/>
              <a:gd name="connsiteX6" fmla="*/ 8367131 w 12192000"/>
              <a:gd name="connsiteY6" fmla="*/ 4733823 h 4733823"/>
              <a:gd name="connsiteX7" fmla="*/ 6947714 w 12192000"/>
              <a:gd name="connsiteY7" fmla="*/ 4733823 h 4733823"/>
              <a:gd name="connsiteX8" fmla="*/ 4725249 w 12192000"/>
              <a:gd name="connsiteY8" fmla="*/ 4733823 h 4733823"/>
              <a:gd name="connsiteX9" fmla="*/ 1577299 w 12192000"/>
              <a:gd name="connsiteY9" fmla="*/ 4733823 h 4733823"/>
              <a:gd name="connsiteX10" fmla="*/ 0 w 12192000"/>
              <a:gd name="connsiteY10" fmla="*/ 4733823 h 4733823"/>
              <a:gd name="connsiteX11" fmla="*/ 0 w 12192000"/>
              <a:gd name="connsiteY11" fmla="*/ 4108150 h 4733823"/>
              <a:gd name="connsiteX12" fmla="*/ 0 w 12192000"/>
              <a:gd name="connsiteY12" fmla="*/ 3705124 h 4733823"/>
              <a:gd name="connsiteX13" fmla="*/ 0 w 12192000"/>
              <a:gd name="connsiteY13" fmla="*/ 707993 h 4733823"/>
              <a:gd name="connsiteX14" fmla="*/ 68760 w 12192000"/>
              <a:gd name="connsiteY14" fmla="*/ 670590 h 4733823"/>
              <a:gd name="connsiteX15" fmla="*/ 387624 w 12192000"/>
              <a:gd name="connsiteY15" fmla="*/ 605933 h 4733823"/>
              <a:gd name="connsiteX16" fmla="*/ 1210683 w 12192000"/>
              <a:gd name="connsiteY16" fmla="*/ 1426467 h 4733823"/>
              <a:gd name="connsiteX17" fmla="*/ 1084447 w 12192000"/>
              <a:gd name="connsiteY17" fmla="*/ 1865770 h 4733823"/>
              <a:gd name="connsiteX18" fmla="*/ 1864587 w 12192000"/>
              <a:gd name="connsiteY18" fmla="*/ 3022092 h 4733823"/>
              <a:gd name="connsiteX19" fmla="*/ 1857013 w 12192000"/>
              <a:gd name="connsiteY19" fmla="*/ 3148328 h 4733823"/>
              <a:gd name="connsiteX20" fmla="*/ 1950426 w 12192000"/>
              <a:gd name="connsiteY20" fmla="*/ 3143279 h 4733823"/>
              <a:gd name="connsiteX21" fmla="*/ 2392254 w 12192000"/>
              <a:gd name="connsiteY21" fmla="*/ 3269515 h 4733823"/>
              <a:gd name="connsiteX22" fmla="*/ 3318826 w 12192000"/>
              <a:gd name="connsiteY22" fmla="*/ 2936252 h 4733823"/>
              <a:gd name="connsiteX23" fmla="*/ 4210055 w 12192000"/>
              <a:gd name="connsiteY23" fmla="*/ 3241743 h 4733823"/>
              <a:gd name="connsiteX24" fmla="*/ 5376474 w 12192000"/>
              <a:gd name="connsiteY24" fmla="*/ 2315170 h 4733823"/>
              <a:gd name="connsiteX25" fmla="*/ 6227305 w 12192000"/>
              <a:gd name="connsiteY25" fmla="*/ 2668631 h 4733823"/>
              <a:gd name="connsiteX26" fmla="*/ 6732249 w 12192000"/>
              <a:gd name="connsiteY26" fmla="*/ 2534821 h 4733823"/>
              <a:gd name="connsiteX27" fmla="*/ 7345757 w 12192000"/>
              <a:gd name="connsiteY27" fmla="*/ 2739324 h 4733823"/>
              <a:gd name="connsiteX28" fmla="*/ 7595704 w 12192000"/>
              <a:gd name="connsiteY28" fmla="*/ 2668631 h 4733823"/>
              <a:gd name="connsiteX29" fmla="*/ 8070351 w 12192000"/>
              <a:gd name="connsiteY29" fmla="*/ 3143279 h 4733823"/>
              <a:gd name="connsiteX30" fmla="*/ 8070351 w 12192000"/>
              <a:gd name="connsiteY30" fmla="*/ 3148328 h 4733823"/>
              <a:gd name="connsiteX31" fmla="*/ 8363219 w 12192000"/>
              <a:gd name="connsiteY31" fmla="*/ 3332633 h 4733823"/>
              <a:gd name="connsiteX32" fmla="*/ 8375842 w 12192000"/>
              <a:gd name="connsiteY32" fmla="*/ 3332633 h 4733823"/>
              <a:gd name="connsiteX33" fmla="*/ 8706581 w 12192000"/>
              <a:gd name="connsiteY33" fmla="*/ 3415949 h 4733823"/>
              <a:gd name="connsiteX34" fmla="*/ 9272118 w 12192000"/>
              <a:gd name="connsiteY34" fmla="*/ 3097834 h 4733823"/>
              <a:gd name="connsiteX35" fmla="*/ 9653351 w 12192000"/>
              <a:gd name="connsiteY35" fmla="*/ 3219021 h 4733823"/>
              <a:gd name="connsiteX36" fmla="*/ 10074980 w 12192000"/>
              <a:gd name="connsiteY36" fmla="*/ 3150853 h 4733823"/>
              <a:gd name="connsiteX37" fmla="*/ 10231512 w 12192000"/>
              <a:gd name="connsiteY37" fmla="*/ 3160952 h 4733823"/>
              <a:gd name="connsiteX38" fmla="*/ 10650616 w 12192000"/>
              <a:gd name="connsiteY38" fmla="*/ 2921103 h 4733823"/>
              <a:gd name="connsiteX39" fmla="*/ 10678388 w 12192000"/>
              <a:gd name="connsiteY39" fmla="*/ 2923628 h 4733823"/>
              <a:gd name="connsiteX40" fmla="*/ 10658190 w 12192000"/>
              <a:gd name="connsiteY40" fmla="*/ 2787293 h 4733823"/>
              <a:gd name="connsiteX41" fmla="*/ 10928335 w 12192000"/>
              <a:gd name="connsiteY41" fmla="*/ 2360615 h 4733823"/>
              <a:gd name="connsiteX42" fmla="*/ 10928335 w 12192000"/>
              <a:gd name="connsiteY42" fmla="*/ 2337893 h 4733823"/>
              <a:gd name="connsiteX43" fmla="*/ 11074769 w 12192000"/>
              <a:gd name="connsiteY43" fmla="*/ 1893542 h 4733823"/>
              <a:gd name="connsiteX44" fmla="*/ 10827346 w 12192000"/>
              <a:gd name="connsiteY44" fmla="*/ 1171471 h 4733823"/>
              <a:gd name="connsiteX45" fmla="*/ 11998817 w 12192000"/>
              <a:gd name="connsiteY45" fmla="*/ 0 h 4733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2192000" h="4733823">
                <a:moveTo>
                  <a:pt x="11998817" y="0"/>
                </a:moveTo>
                <a:cubicBezTo>
                  <a:pt x="12039213" y="0"/>
                  <a:pt x="12079135" y="2052"/>
                  <a:pt x="12118485" y="6056"/>
                </a:cubicBezTo>
                <a:lnTo>
                  <a:pt x="12192000" y="17296"/>
                </a:lnTo>
                <a:lnTo>
                  <a:pt x="12192000" y="3705124"/>
                </a:lnTo>
                <a:lnTo>
                  <a:pt x="12192000" y="4733823"/>
                </a:lnTo>
                <a:lnTo>
                  <a:pt x="8771992" y="4733823"/>
                </a:lnTo>
                <a:lnTo>
                  <a:pt x="8367131" y="4733823"/>
                </a:lnTo>
                <a:lnTo>
                  <a:pt x="6947714" y="4733823"/>
                </a:lnTo>
                <a:lnTo>
                  <a:pt x="4725249" y="4733823"/>
                </a:lnTo>
                <a:lnTo>
                  <a:pt x="1577299" y="4733823"/>
                </a:lnTo>
                <a:lnTo>
                  <a:pt x="0" y="4733823"/>
                </a:lnTo>
                <a:lnTo>
                  <a:pt x="0" y="4108150"/>
                </a:lnTo>
                <a:lnTo>
                  <a:pt x="0" y="3705124"/>
                </a:lnTo>
                <a:lnTo>
                  <a:pt x="0" y="707993"/>
                </a:lnTo>
                <a:lnTo>
                  <a:pt x="68760" y="670590"/>
                </a:lnTo>
                <a:cubicBezTo>
                  <a:pt x="166869" y="628971"/>
                  <a:pt x="274643" y="605933"/>
                  <a:pt x="387624" y="605933"/>
                </a:cubicBezTo>
                <a:cubicBezTo>
                  <a:pt x="839549" y="605933"/>
                  <a:pt x="1208158" y="974542"/>
                  <a:pt x="1210683" y="1426467"/>
                </a:cubicBezTo>
                <a:cubicBezTo>
                  <a:pt x="1210683" y="1588051"/>
                  <a:pt x="1165238" y="1739534"/>
                  <a:pt x="1084447" y="1865770"/>
                </a:cubicBezTo>
                <a:cubicBezTo>
                  <a:pt x="1541423" y="2050075"/>
                  <a:pt x="1864587" y="2499475"/>
                  <a:pt x="1864587" y="3022092"/>
                </a:cubicBezTo>
                <a:cubicBezTo>
                  <a:pt x="1864587" y="3065013"/>
                  <a:pt x="1862062" y="3105408"/>
                  <a:pt x="1857013" y="3148328"/>
                </a:cubicBezTo>
                <a:cubicBezTo>
                  <a:pt x="1887309" y="3145804"/>
                  <a:pt x="1920130" y="3143279"/>
                  <a:pt x="1950426" y="3143279"/>
                </a:cubicBezTo>
                <a:cubicBezTo>
                  <a:pt x="2112010" y="3143279"/>
                  <a:pt x="2263493" y="3188724"/>
                  <a:pt x="2392254" y="3269515"/>
                </a:cubicBezTo>
                <a:cubicBezTo>
                  <a:pt x="2644726" y="3059963"/>
                  <a:pt x="2967890" y="2936252"/>
                  <a:pt x="3318826" y="2936252"/>
                </a:cubicBezTo>
                <a:cubicBezTo>
                  <a:pt x="3654614" y="2936252"/>
                  <a:pt x="3962630" y="3049864"/>
                  <a:pt x="4210055" y="3241743"/>
                </a:cubicBezTo>
                <a:cubicBezTo>
                  <a:pt x="4331240" y="2711552"/>
                  <a:pt x="4808412" y="2315170"/>
                  <a:pt x="5376474" y="2315170"/>
                </a:cubicBezTo>
                <a:cubicBezTo>
                  <a:pt x="5709737" y="2315170"/>
                  <a:pt x="6010179" y="2451505"/>
                  <a:pt x="6227305" y="2668631"/>
                </a:cubicBezTo>
                <a:cubicBezTo>
                  <a:pt x="6376264" y="2582791"/>
                  <a:pt x="6547945" y="2534821"/>
                  <a:pt x="6732249" y="2534821"/>
                </a:cubicBezTo>
                <a:cubicBezTo>
                  <a:pt x="6961999" y="2534821"/>
                  <a:pt x="7174075" y="2610563"/>
                  <a:pt x="7345757" y="2739324"/>
                </a:cubicBezTo>
                <a:cubicBezTo>
                  <a:pt x="7418973" y="2693878"/>
                  <a:pt x="7504814" y="2668631"/>
                  <a:pt x="7595704" y="2668631"/>
                </a:cubicBezTo>
                <a:cubicBezTo>
                  <a:pt x="7858274" y="2668631"/>
                  <a:pt x="8070351" y="2880708"/>
                  <a:pt x="8070351" y="3143279"/>
                </a:cubicBezTo>
                <a:cubicBezTo>
                  <a:pt x="8070351" y="3145804"/>
                  <a:pt x="8070351" y="3145804"/>
                  <a:pt x="8070351" y="3148328"/>
                </a:cubicBezTo>
                <a:cubicBezTo>
                  <a:pt x="8191538" y="3163477"/>
                  <a:pt x="8297576" y="3234169"/>
                  <a:pt x="8363219" y="3332633"/>
                </a:cubicBezTo>
                <a:cubicBezTo>
                  <a:pt x="8365743" y="3332633"/>
                  <a:pt x="8370793" y="3332633"/>
                  <a:pt x="8375842" y="3332633"/>
                </a:cubicBezTo>
                <a:cubicBezTo>
                  <a:pt x="8497029" y="3332633"/>
                  <a:pt x="8608117" y="3362930"/>
                  <a:pt x="8706581" y="3415949"/>
                </a:cubicBezTo>
                <a:cubicBezTo>
                  <a:pt x="8822718" y="3224070"/>
                  <a:pt x="9032270" y="3097834"/>
                  <a:pt x="9272118" y="3097834"/>
                </a:cubicBezTo>
                <a:cubicBezTo>
                  <a:pt x="9413503" y="3097834"/>
                  <a:pt x="9544788" y="3143279"/>
                  <a:pt x="9653351" y="3219021"/>
                </a:cubicBezTo>
                <a:cubicBezTo>
                  <a:pt x="9784637" y="3176100"/>
                  <a:pt x="9928546" y="3150853"/>
                  <a:pt x="10074980" y="3150853"/>
                </a:cubicBezTo>
                <a:cubicBezTo>
                  <a:pt x="10127998" y="3150853"/>
                  <a:pt x="10181018" y="3155903"/>
                  <a:pt x="10231512" y="3160952"/>
                </a:cubicBezTo>
                <a:cubicBezTo>
                  <a:pt x="10314828" y="3017043"/>
                  <a:pt x="10471361" y="2921103"/>
                  <a:pt x="10650616" y="2921103"/>
                </a:cubicBezTo>
                <a:cubicBezTo>
                  <a:pt x="10660715" y="2921103"/>
                  <a:pt x="10668289" y="2923628"/>
                  <a:pt x="10678388" y="2923628"/>
                </a:cubicBezTo>
                <a:cubicBezTo>
                  <a:pt x="10665764" y="2880708"/>
                  <a:pt x="10658190" y="2835263"/>
                  <a:pt x="10658190" y="2787293"/>
                </a:cubicBezTo>
                <a:cubicBezTo>
                  <a:pt x="10658190" y="2597939"/>
                  <a:pt x="10769278" y="2436357"/>
                  <a:pt x="10928335" y="2360615"/>
                </a:cubicBezTo>
                <a:cubicBezTo>
                  <a:pt x="10928335" y="2353041"/>
                  <a:pt x="10928335" y="2345467"/>
                  <a:pt x="10928335" y="2337893"/>
                </a:cubicBezTo>
                <a:cubicBezTo>
                  <a:pt x="10928335" y="2171260"/>
                  <a:pt x="10981355" y="2017253"/>
                  <a:pt x="11074769" y="1893542"/>
                </a:cubicBezTo>
                <a:cubicBezTo>
                  <a:pt x="10920761" y="1694088"/>
                  <a:pt x="10827346" y="1444142"/>
                  <a:pt x="10827346" y="1171471"/>
                </a:cubicBezTo>
                <a:cubicBezTo>
                  <a:pt x="10827346" y="525142"/>
                  <a:pt x="11352488" y="0"/>
                  <a:pt x="11998817" y="0"/>
                </a:cubicBezTo>
                <a:close/>
              </a:path>
            </a:pathLst>
          </a:custGeom>
          <a:solidFill>
            <a:schemeClr val="accent4"/>
          </a:solidFill>
          <a:ln w="25232" cap="flat">
            <a:noFill/>
            <a:prstDash val="solid"/>
            <a:miter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22" name="object 15">
            <a:extLst>
              <a:ext uri="{FF2B5EF4-FFF2-40B4-BE49-F238E27FC236}">
                <a16:creationId xmlns:a16="http://schemas.microsoft.com/office/drawing/2014/main" id="{61CC31C2-778E-45A7-823B-58DC388623D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02853" y="114300"/>
            <a:ext cx="2312947" cy="1229176"/>
          </a:xfrm>
          <a:prstGeom prst="rect">
            <a:avLst/>
          </a:prstGeom>
        </p:spPr>
      </p:pic>
      <p:pic>
        <p:nvPicPr>
          <p:cNvPr id="23" name="图片 21" descr="e5151f51e53585faa84fc57b66b97543">
            <a:extLst>
              <a:ext uri="{FF2B5EF4-FFF2-40B4-BE49-F238E27FC236}">
                <a16:creationId xmlns:a16="http://schemas.microsoft.com/office/drawing/2014/main" id="{48A19D44-184F-46DA-872C-56278D008B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31428" y="-180641"/>
            <a:ext cx="951971" cy="952716"/>
          </a:xfrm>
          <a:prstGeom prst="rect">
            <a:avLst/>
          </a:prstGeom>
        </p:spPr>
      </p:pic>
      <p:pic>
        <p:nvPicPr>
          <p:cNvPr id="24" name="Picture 23" descr="A child sitting at a desk&#10;&#10;Description automatically generated with low confidence">
            <a:extLst>
              <a:ext uri="{FF2B5EF4-FFF2-40B4-BE49-F238E27FC236}">
                <a16:creationId xmlns:a16="http://schemas.microsoft.com/office/drawing/2014/main" id="{042CB540-15F4-42AD-9813-CBCA51109B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796" y="397161"/>
            <a:ext cx="4718648" cy="6542318"/>
          </a:xfrm>
          <a:prstGeom prst="rect">
            <a:avLst/>
          </a:prstGeom>
        </p:spPr>
      </p:pic>
      <p:sp>
        <p:nvSpPr>
          <p:cNvPr id="25" name="Cloud Callout 5">
            <a:extLst>
              <a:ext uri="{FF2B5EF4-FFF2-40B4-BE49-F238E27FC236}">
                <a16:creationId xmlns:a16="http://schemas.microsoft.com/office/drawing/2014/main" id="{B1A14F3C-69C9-4E39-88F1-91AF811AFF3D}"/>
              </a:ext>
            </a:extLst>
          </p:cNvPr>
          <p:cNvSpPr/>
          <p:nvPr/>
        </p:nvSpPr>
        <p:spPr>
          <a:xfrm>
            <a:off x="935459" y="1009335"/>
            <a:ext cx="6414337" cy="3001887"/>
          </a:xfrm>
          <a:custGeom>
            <a:avLst/>
            <a:gdLst>
              <a:gd name="connsiteX0" fmla="*/ 579072 w 6414337"/>
              <a:gd name="connsiteY0" fmla="*/ 998544 h 3001887"/>
              <a:gd name="connsiteX1" fmla="*/ 834903 w 6414337"/>
              <a:gd name="connsiteY1" fmla="*/ 479954 h 3001887"/>
              <a:gd name="connsiteX2" fmla="*/ 2079462 w 6414337"/>
              <a:gd name="connsiteY2" fmla="*/ 361477 h 3001887"/>
              <a:gd name="connsiteX3" fmla="*/ 3334267 w 6414337"/>
              <a:gd name="connsiteY3" fmla="*/ 238483 h 3001887"/>
              <a:gd name="connsiteX4" fmla="*/ 3823212 w 6414337"/>
              <a:gd name="connsiteY4" fmla="*/ 13897 h 3001887"/>
              <a:gd name="connsiteX5" fmla="*/ 4429604 w 6414337"/>
              <a:gd name="connsiteY5" fmla="*/ 172400 h 3001887"/>
              <a:gd name="connsiteX6" fmla="*/ 5265547 w 6414337"/>
              <a:gd name="connsiteY6" fmla="*/ 47946 h 3001887"/>
              <a:gd name="connsiteX7" fmla="*/ 5689457 w 6414337"/>
              <a:gd name="connsiteY7" fmla="*/ 387465 h 3001887"/>
              <a:gd name="connsiteX8" fmla="*/ 6233488 w 6414337"/>
              <a:gd name="connsiteY8" fmla="*/ 716978 h 3001887"/>
              <a:gd name="connsiteX9" fmla="*/ 6209137 w 6414337"/>
              <a:gd name="connsiteY9" fmla="*/ 1074286 h 3001887"/>
              <a:gd name="connsiteX10" fmla="*/ 6387016 w 6414337"/>
              <a:gd name="connsiteY10" fmla="*/ 1620602 h 3001887"/>
              <a:gd name="connsiteX11" fmla="*/ 5553746 w 6414337"/>
              <a:gd name="connsiteY11" fmla="*/ 2098819 h 3001887"/>
              <a:gd name="connsiteX12" fmla="*/ 5255450 w 6414337"/>
              <a:gd name="connsiteY12" fmla="*/ 2508590 h 3001887"/>
              <a:gd name="connsiteX13" fmla="*/ 4239847 w 6414337"/>
              <a:gd name="connsiteY13" fmla="*/ 2558205 h 3001887"/>
              <a:gd name="connsiteX14" fmla="*/ 3514076 w 6414337"/>
              <a:gd name="connsiteY14" fmla="*/ 2995355 h 3001887"/>
              <a:gd name="connsiteX15" fmla="*/ 2446950 w 6414337"/>
              <a:gd name="connsiteY15" fmla="*/ 2728520 h 3001887"/>
              <a:gd name="connsiteX16" fmla="*/ 861778 w 6414337"/>
              <a:gd name="connsiteY16" fmla="*/ 2464882 h 3001887"/>
              <a:gd name="connsiteX17" fmla="*/ 164812 w 6414337"/>
              <a:gd name="connsiteY17" fmla="*/ 2171503 h 3001887"/>
              <a:gd name="connsiteX18" fmla="*/ 313738 w 6414337"/>
              <a:gd name="connsiteY18" fmla="*/ 1775491 h 3001887"/>
              <a:gd name="connsiteX19" fmla="*/ -743 w 6414337"/>
              <a:gd name="connsiteY19" fmla="*/ 1369194 h 3001887"/>
              <a:gd name="connsiteX20" fmla="*/ 573578 w 6414337"/>
              <a:gd name="connsiteY20" fmla="*/ 1008064 h 3001887"/>
              <a:gd name="connsiteX21" fmla="*/ 579072 w 6414337"/>
              <a:gd name="connsiteY21" fmla="*/ 998544 h 3001887"/>
              <a:gd name="connsiteX0" fmla="*/ 8278984 w 6414337"/>
              <a:gd name="connsiteY0" fmla="*/ 1539728 h 3001887"/>
              <a:gd name="connsiteX1" fmla="*/ 8195598 w 6414337"/>
              <a:gd name="connsiteY1" fmla="*/ 1623114 h 3001887"/>
              <a:gd name="connsiteX2" fmla="*/ 8112212 w 6414337"/>
              <a:gd name="connsiteY2" fmla="*/ 1539728 h 3001887"/>
              <a:gd name="connsiteX3" fmla="*/ 8195598 w 6414337"/>
              <a:gd name="connsiteY3" fmla="*/ 1456342 h 3001887"/>
              <a:gd name="connsiteX4" fmla="*/ 8278984 w 6414337"/>
              <a:gd name="connsiteY4" fmla="*/ 1539728 h 3001887"/>
              <a:gd name="connsiteX0" fmla="*/ 7824057 w 6414337"/>
              <a:gd name="connsiteY0" fmla="*/ 1535543 h 3001887"/>
              <a:gd name="connsiteX1" fmla="*/ 7657285 w 6414337"/>
              <a:gd name="connsiteY1" fmla="*/ 1702315 h 3001887"/>
              <a:gd name="connsiteX2" fmla="*/ 7490513 w 6414337"/>
              <a:gd name="connsiteY2" fmla="*/ 1535543 h 3001887"/>
              <a:gd name="connsiteX3" fmla="*/ 7657285 w 6414337"/>
              <a:gd name="connsiteY3" fmla="*/ 1368771 h 3001887"/>
              <a:gd name="connsiteX4" fmla="*/ 7824057 w 6414337"/>
              <a:gd name="connsiteY4" fmla="*/ 1535543 h 3001887"/>
              <a:gd name="connsiteX0" fmla="*/ 7202364 w 6414337"/>
              <a:gd name="connsiteY0" fmla="*/ 1530061 h 3001887"/>
              <a:gd name="connsiteX1" fmla="*/ 6952207 w 6414337"/>
              <a:gd name="connsiteY1" fmla="*/ 1780218 h 3001887"/>
              <a:gd name="connsiteX2" fmla="*/ 6702050 w 6414337"/>
              <a:gd name="connsiteY2" fmla="*/ 1530061 h 3001887"/>
              <a:gd name="connsiteX3" fmla="*/ 6952207 w 6414337"/>
              <a:gd name="connsiteY3" fmla="*/ 1279904 h 3001887"/>
              <a:gd name="connsiteX4" fmla="*/ 7202364 w 6414337"/>
              <a:gd name="connsiteY4" fmla="*/ 1530061 h 3001887"/>
              <a:gd name="connsiteX0" fmla="*/ 696816 w 6414337"/>
              <a:gd name="connsiteY0" fmla="*/ 1818990 h 3001887"/>
              <a:gd name="connsiteX1" fmla="*/ 320716 w 6414337"/>
              <a:gd name="connsiteY1" fmla="*/ 1763608 h 3001887"/>
              <a:gd name="connsiteX2" fmla="*/ 1028669 w 6414337"/>
              <a:gd name="connsiteY2" fmla="*/ 2425066 h 3001887"/>
              <a:gd name="connsiteX3" fmla="*/ 864153 w 6414337"/>
              <a:gd name="connsiteY3" fmla="*/ 2451541 h 3001887"/>
              <a:gd name="connsiteX4" fmla="*/ 2446653 w 6414337"/>
              <a:gd name="connsiteY4" fmla="*/ 2716290 h 3001887"/>
              <a:gd name="connsiteX5" fmla="*/ 2347469 w 6414337"/>
              <a:gd name="connsiteY5" fmla="*/ 2595381 h 3001887"/>
              <a:gd name="connsiteX6" fmla="*/ 4280233 w 6414337"/>
              <a:gd name="connsiteY6" fmla="*/ 2414781 h 3001887"/>
              <a:gd name="connsiteX7" fmla="*/ 4240589 w 6414337"/>
              <a:gd name="connsiteY7" fmla="*/ 2547434 h 3001887"/>
              <a:gd name="connsiteX8" fmla="*/ 5067474 w 6414337"/>
              <a:gd name="connsiteY8" fmla="*/ 1595030 h 3001887"/>
              <a:gd name="connsiteX9" fmla="*/ 5550183 w 6414337"/>
              <a:gd name="connsiteY9" fmla="*/ 2090897 h 3001887"/>
              <a:gd name="connsiteX10" fmla="*/ 6206168 w 6414337"/>
              <a:gd name="connsiteY10" fmla="*/ 1066920 h 3001887"/>
              <a:gd name="connsiteX11" fmla="*/ 5991168 w 6414337"/>
              <a:gd name="connsiteY11" fmla="*/ 1252870 h 3001887"/>
              <a:gd name="connsiteX12" fmla="*/ 5690348 w 6414337"/>
              <a:gd name="connsiteY12" fmla="*/ 377042 h 3001887"/>
              <a:gd name="connsiteX13" fmla="*/ 5701632 w 6414337"/>
              <a:gd name="connsiteY13" fmla="*/ 464875 h 3001887"/>
              <a:gd name="connsiteX14" fmla="*/ 4317502 w 6414337"/>
              <a:gd name="connsiteY14" fmla="*/ 274617 h 3001887"/>
              <a:gd name="connsiteX15" fmla="*/ 4427674 w 6414337"/>
              <a:gd name="connsiteY15" fmla="*/ 162602 h 3001887"/>
              <a:gd name="connsiteX16" fmla="*/ 3287496 w 6414337"/>
              <a:gd name="connsiteY16" fmla="*/ 327983 h 3001887"/>
              <a:gd name="connsiteX17" fmla="*/ 3340800 w 6414337"/>
              <a:gd name="connsiteY17" fmla="*/ 231395 h 3001887"/>
              <a:gd name="connsiteX18" fmla="*/ 2078720 w 6414337"/>
              <a:gd name="connsiteY18" fmla="*/ 360782 h 3001887"/>
              <a:gd name="connsiteX19" fmla="*/ 2271744 w 6414337"/>
              <a:gd name="connsiteY19" fmla="*/ 454452 h 3001887"/>
              <a:gd name="connsiteX20" fmla="*/ 612777 w 6414337"/>
              <a:gd name="connsiteY20" fmla="*/ 1097148 h 3001887"/>
              <a:gd name="connsiteX21" fmla="*/ 579072 w 6414337"/>
              <a:gd name="connsiteY21" fmla="*/ 998544 h 3001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414337" h="3001887" fill="none" extrusionOk="0">
                <a:moveTo>
                  <a:pt x="579072" y="998544"/>
                </a:moveTo>
                <a:cubicBezTo>
                  <a:pt x="522172" y="833415"/>
                  <a:pt x="609184" y="631625"/>
                  <a:pt x="834903" y="479954"/>
                </a:cubicBezTo>
                <a:cubicBezTo>
                  <a:pt x="1169492" y="284707"/>
                  <a:pt x="1743983" y="228153"/>
                  <a:pt x="2079462" y="361477"/>
                </a:cubicBezTo>
                <a:cubicBezTo>
                  <a:pt x="2328663" y="-42873"/>
                  <a:pt x="2948589" y="53285"/>
                  <a:pt x="3334267" y="238483"/>
                </a:cubicBezTo>
                <a:cubicBezTo>
                  <a:pt x="3424086" y="121398"/>
                  <a:pt x="3622895" y="15899"/>
                  <a:pt x="3823212" y="13897"/>
                </a:cubicBezTo>
                <a:cubicBezTo>
                  <a:pt x="4053574" y="6579"/>
                  <a:pt x="4275299" y="55759"/>
                  <a:pt x="4429604" y="172400"/>
                </a:cubicBezTo>
                <a:cubicBezTo>
                  <a:pt x="4642399" y="-45688"/>
                  <a:pt x="4965436" y="-24768"/>
                  <a:pt x="5265547" y="47946"/>
                </a:cubicBezTo>
                <a:cubicBezTo>
                  <a:pt x="5486885" y="112381"/>
                  <a:pt x="5629120" y="255480"/>
                  <a:pt x="5689457" y="387465"/>
                </a:cubicBezTo>
                <a:cubicBezTo>
                  <a:pt x="5956570" y="434120"/>
                  <a:pt x="6147014" y="578450"/>
                  <a:pt x="6233488" y="716978"/>
                </a:cubicBezTo>
                <a:cubicBezTo>
                  <a:pt x="6299553" y="804370"/>
                  <a:pt x="6296912" y="981232"/>
                  <a:pt x="6209137" y="1074286"/>
                </a:cubicBezTo>
                <a:cubicBezTo>
                  <a:pt x="6435506" y="1242616"/>
                  <a:pt x="6421195" y="1429525"/>
                  <a:pt x="6387016" y="1620602"/>
                </a:cubicBezTo>
                <a:cubicBezTo>
                  <a:pt x="6338679" y="1943124"/>
                  <a:pt x="5941651" y="2014827"/>
                  <a:pt x="5553746" y="2098819"/>
                </a:cubicBezTo>
                <a:cubicBezTo>
                  <a:pt x="5568742" y="2263567"/>
                  <a:pt x="5437128" y="2400598"/>
                  <a:pt x="5255450" y="2508590"/>
                </a:cubicBezTo>
                <a:cubicBezTo>
                  <a:pt x="4956425" y="2643737"/>
                  <a:pt x="4551886" y="2673083"/>
                  <a:pt x="4239847" y="2558205"/>
                </a:cubicBezTo>
                <a:cubicBezTo>
                  <a:pt x="4202351" y="2794048"/>
                  <a:pt x="3859807" y="2996835"/>
                  <a:pt x="3514076" y="2995355"/>
                </a:cubicBezTo>
                <a:cubicBezTo>
                  <a:pt x="3139670" y="3034128"/>
                  <a:pt x="2661981" y="2889676"/>
                  <a:pt x="2446950" y="2728520"/>
                </a:cubicBezTo>
                <a:cubicBezTo>
                  <a:pt x="1836640" y="2973586"/>
                  <a:pt x="1202908" y="2860568"/>
                  <a:pt x="861778" y="2464882"/>
                </a:cubicBezTo>
                <a:cubicBezTo>
                  <a:pt x="599648" y="2479339"/>
                  <a:pt x="247092" y="2354836"/>
                  <a:pt x="164812" y="2171503"/>
                </a:cubicBezTo>
                <a:cubicBezTo>
                  <a:pt x="99845" y="2012755"/>
                  <a:pt x="177241" y="1864472"/>
                  <a:pt x="313738" y="1775491"/>
                </a:cubicBezTo>
                <a:cubicBezTo>
                  <a:pt x="110406" y="1660815"/>
                  <a:pt x="-55037" y="1536155"/>
                  <a:pt x="-743" y="1369194"/>
                </a:cubicBezTo>
                <a:cubicBezTo>
                  <a:pt x="-7998" y="1223775"/>
                  <a:pt x="297639" y="1024935"/>
                  <a:pt x="573578" y="1008064"/>
                </a:cubicBezTo>
                <a:cubicBezTo>
                  <a:pt x="575539" y="1004301"/>
                  <a:pt x="577681" y="1002061"/>
                  <a:pt x="579072" y="998544"/>
                </a:cubicBezTo>
                <a:close/>
              </a:path>
              <a:path w="6414337" h="3001887" fill="none" extrusionOk="0">
                <a:moveTo>
                  <a:pt x="8278984" y="1539728"/>
                </a:moveTo>
                <a:cubicBezTo>
                  <a:pt x="8274719" y="1588753"/>
                  <a:pt x="8238150" y="1625643"/>
                  <a:pt x="8195598" y="1623114"/>
                </a:cubicBezTo>
                <a:cubicBezTo>
                  <a:pt x="8140076" y="1622606"/>
                  <a:pt x="8105882" y="1587064"/>
                  <a:pt x="8112212" y="1539728"/>
                </a:cubicBezTo>
                <a:cubicBezTo>
                  <a:pt x="8116184" y="1485485"/>
                  <a:pt x="8147387" y="1458787"/>
                  <a:pt x="8195598" y="1456342"/>
                </a:cubicBezTo>
                <a:cubicBezTo>
                  <a:pt x="8243645" y="1457277"/>
                  <a:pt x="8279889" y="1500795"/>
                  <a:pt x="8278984" y="1539728"/>
                </a:cubicBezTo>
                <a:close/>
              </a:path>
              <a:path w="6414337" h="3001887" fill="none" extrusionOk="0">
                <a:moveTo>
                  <a:pt x="7824057" y="1535543"/>
                </a:moveTo>
                <a:cubicBezTo>
                  <a:pt x="7831530" y="1621594"/>
                  <a:pt x="7769176" y="1695950"/>
                  <a:pt x="7657285" y="1702315"/>
                </a:cubicBezTo>
                <a:cubicBezTo>
                  <a:pt x="7575466" y="1695575"/>
                  <a:pt x="7471749" y="1618389"/>
                  <a:pt x="7490513" y="1535543"/>
                </a:cubicBezTo>
                <a:cubicBezTo>
                  <a:pt x="7494565" y="1444812"/>
                  <a:pt x="7576058" y="1354844"/>
                  <a:pt x="7657285" y="1368771"/>
                </a:cubicBezTo>
                <a:cubicBezTo>
                  <a:pt x="7757066" y="1351990"/>
                  <a:pt x="7830627" y="1422018"/>
                  <a:pt x="7824057" y="1535543"/>
                </a:cubicBezTo>
                <a:close/>
              </a:path>
              <a:path w="6414337" h="3001887" fill="none" extrusionOk="0">
                <a:moveTo>
                  <a:pt x="7202364" y="1530061"/>
                </a:moveTo>
                <a:cubicBezTo>
                  <a:pt x="7228609" y="1674648"/>
                  <a:pt x="7096015" y="1783874"/>
                  <a:pt x="6952207" y="1780218"/>
                </a:cubicBezTo>
                <a:cubicBezTo>
                  <a:pt x="6814233" y="1771689"/>
                  <a:pt x="6694028" y="1647296"/>
                  <a:pt x="6702050" y="1530061"/>
                </a:cubicBezTo>
                <a:cubicBezTo>
                  <a:pt x="6708639" y="1402082"/>
                  <a:pt x="6812942" y="1268265"/>
                  <a:pt x="6952207" y="1279904"/>
                </a:cubicBezTo>
                <a:cubicBezTo>
                  <a:pt x="7085419" y="1287114"/>
                  <a:pt x="7180535" y="1386284"/>
                  <a:pt x="7202364" y="1530061"/>
                </a:cubicBezTo>
                <a:close/>
              </a:path>
              <a:path w="6414337" h="3001887" fill="none" extrusionOk="0">
                <a:moveTo>
                  <a:pt x="696816" y="1818990"/>
                </a:moveTo>
                <a:cubicBezTo>
                  <a:pt x="559338" y="1801828"/>
                  <a:pt x="421351" y="1800169"/>
                  <a:pt x="320716" y="1763608"/>
                </a:cubicBezTo>
                <a:moveTo>
                  <a:pt x="1028669" y="2425066"/>
                </a:moveTo>
                <a:cubicBezTo>
                  <a:pt x="970933" y="2427848"/>
                  <a:pt x="924138" y="2454818"/>
                  <a:pt x="864153" y="2451541"/>
                </a:cubicBezTo>
                <a:moveTo>
                  <a:pt x="2446653" y="2716290"/>
                </a:moveTo>
                <a:cubicBezTo>
                  <a:pt x="2402765" y="2672852"/>
                  <a:pt x="2374893" y="2626864"/>
                  <a:pt x="2347469" y="2595381"/>
                </a:cubicBezTo>
                <a:moveTo>
                  <a:pt x="4280233" y="2414781"/>
                </a:moveTo>
                <a:cubicBezTo>
                  <a:pt x="4275580" y="2459700"/>
                  <a:pt x="4259835" y="2504926"/>
                  <a:pt x="4240589" y="2547434"/>
                </a:cubicBezTo>
                <a:moveTo>
                  <a:pt x="5067474" y="1595030"/>
                </a:moveTo>
                <a:cubicBezTo>
                  <a:pt x="5359896" y="1680933"/>
                  <a:pt x="5566829" y="1878104"/>
                  <a:pt x="5550183" y="2090897"/>
                </a:cubicBezTo>
                <a:moveTo>
                  <a:pt x="6206168" y="1066920"/>
                </a:moveTo>
                <a:cubicBezTo>
                  <a:pt x="6162580" y="1136246"/>
                  <a:pt x="6078503" y="1194394"/>
                  <a:pt x="5991168" y="1252870"/>
                </a:cubicBezTo>
                <a:moveTo>
                  <a:pt x="5690348" y="377042"/>
                </a:moveTo>
                <a:cubicBezTo>
                  <a:pt x="5694226" y="400837"/>
                  <a:pt x="5704018" y="432618"/>
                  <a:pt x="5701632" y="464875"/>
                </a:cubicBezTo>
                <a:moveTo>
                  <a:pt x="4317502" y="274617"/>
                </a:moveTo>
                <a:cubicBezTo>
                  <a:pt x="4340774" y="230532"/>
                  <a:pt x="4388771" y="207609"/>
                  <a:pt x="4427674" y="162602"/>
                </a:cubicBezTo>
                <a:moveTo>
                  <a:pt x="3287496" y="327983"/>
                </a:moveTo>
                <a:cubicBezTo>
                  <a:pt x="3296757" y="295462"/>
                  <a:pt x="3313862" y="265861"/>
                  <a:pt x="3340800" y="231395"/>
                </a:cubicBezTo>
                <a:moveTo>
                  <a:pt x="2078720" y="360782"/>
                </a:moveTo>
                <a:cubicBezTo>
                  <a:pt x="2158946" y="380897"/>
                  <a:pt x="2203303" y="426223"/>
                  <a:pt x="2271744" y="454452"/>
                </a:cubicBezTo>
                <a:moveTo>
                  <a:pt x="612777" y="1097148"/>
                </a:moveTo>
                <a:cubicBezTo>
                  <a:pt x="597726" y="1062736"/>
                  <a:pt x="582196" y="1027767"/>
                  <a:pt x="579072" y="998544"/>
                </a:cubicBezTo>
              </a:path>
              <a:path w="6414337" h="3001887" stroke="0" extrusionOk="0">
                <a:moveTo>
                  <a:pt x="579072" y="998544"/>
                </a:moveTo>
                <a:cubicBezTo>
                  <a:pt x="495680" y="788471"/>
                  <a:pt x="676846" y="611468"/>
                  <a:pt x="834903" y="479954"/>
                </a:cubicBezTo>
                <a:cubicBezTo>
                  <a:pt x="1138993" y="269426"/>
                  <a:pt x="1730972" y="249485"/>
                  <a:pt x="2079462" y="361477"/>
                </a:cubicBezTo>
                <a:cubicBezTo>
                  <a:pt x="2329443" y="77512"/>
                  <a:pt x="2946747" y="-53443"/>
                  <a:pt x="3334267" y="238483"/>
                </a:cubicBezTo>
                <a:cubicBezTo>
                  <a:pt x="3476479" y="101437"/>
                  <a:pt x="3573884" y="43857"/>
                  <a:pt x="3823212" y="13897"/>
                </a:cubicBezTo>
                <a:cubicBezTo>
                  <a:pt x="4090277" y="-28966"/>
                  <a:pt x="4293501" y="92202"/>
                  <a:pt x="4429604" y="172400"/>
                </a:cubicBezTo>
                <a:cubicBezTo>
                  <a:pt x="4584619" y="-25504"/>
                  <a:pt x="4937842" y="-98017"/>
                  <a:pt x="5265547" y="47946"/>
                </a:cubicBezTo>
                <a:cubicBezTo>
                  <a:pt x="5481138" y="110141"/>
                  <a:pt x="5664598" y="239479"/>
                  <a:pt x="5689457" y="387465"/>
                </a:cubicBezTo>
                <a:cubicBezTo>
                  <a:pt x="5947187" y="420863"/>
                  <a:pt x="6150006" y="540255"/>
                  <a:pt x="6233488" y="716978"/>
                </a:cubicBezTo>
                <a:cubicBezTo>
                  <a:pt x="6309491" y="836240"/>
                  <a:pt x="6308752" y="975272"/>
                  <a:pt x="6209137" y="1074286"/>
                </a:cubicBezTo>
                <a:cubicBezTo>
                  <a:pt x="6427332" y="1253435"/>
                  <a:pt x="6469305" y="1434351"/>
                  <a:pt x="6387016" y="1620602"/>
                </a:cubicBezTo>
                <a:cubicBezTo>
                  <a:pt x="6342268" y="1934679"/>
                  <a:pt x="5879146" y="2102933"/>
                  <a:pt x="5553746" y="2098819"/>
                </a:cubicBezTo>
                <a:cubicBezTo>
                  <a:pt x="5566358" y="2282553"/>
                  <a:pt x="5447707" y="2431272"/>
                  <a:pt x="5255450" y="2508590"/>
                </a:cubicBezTo>
                <a:cubicBezTo>
                  <a:pt x="4939261" y="2682931"/>
                  <a:pt x="4514389" y="2640929"/>
                  <a:pt x="4239847" y="2558205"/>
                </a:cubicBezTo>
                <a:cubicBezTo>
                  <a:pt x="4210648" y="2802582"/>
                  <a:pt x="3928703" y="2912427"/>
                  <a:pt x="3514076" y="2995355"/>
                </a:cubicBezTo>
                <a:cubicBezTo>
                  <a:pt x="3117040" y="3092639"/>
                  <a:pt x="2686848" y="3019620"/>
                  <a:pt x="2446950" y="2728520"/>
                </a:cubicBezTo>
                <a:cubicBezTo>
                  <a:pt x="1911053" y="2862722"/>
                  <a:pt x="1169390" y="2825819"/>
                  <a:pt x="861778" y="2464882"/>
                </a:cubicBezTo>
                <a:cubicBezTo>
                  <a:pt x="546209" y="2441235"/>
                  <a:pt x="266839" y="2397836"/>
                  <a:pt x="164812" y="2171503"/>
                </a:cubicBezTo>
                <a:cubicBezTo>
                  <a:pt x="88768" y="2064577"/>
                  <a:pt x="158782" y="1909789"/>
                  <a:pt x="313738" y="1775491"/>
                </a:cubicBezTo>
                <a:cubicBezTo>
                  <a:pt x="71130" y="1683758"/>
                  <a:pt x="-39961" y="1496672"/>
                  <a:pt x="-743" y="1369194"/>
                </a:cubicBezTo>
                <a:cubicBezTo>
                  <a:pt x="37166" y="1189802"/>
                  <a:pt x="299711" y="1039144"/>
                  <a:pt x="573578" y="1008064"/>
                </a:cubicBezTo>
                <a:cubicBezTo>
                  <a:pt x="576153" y="1005067"/>
                  <a:pt x="577731" y="1001667"/>
                  <a:pt x="579072" y="998544"/>
                </a:cubicBezTo>
                <a:close/>
              </a:path>
              <a:path w="6414337" h="3001887" stroke="0" extrusionOk="0">
                <a:moveTo>
                  <a:pt x="8278984" y="1539728"/>
                </a:moveTo>
                <a:cubicBezTo>
                  <a:pt x="8282792" y="1593435"/>
                  <a:pt x="8249969" y="1624614"/>
                  <a:pt x="8195598" y="1623114"/>
                </a:cubicBezTo>
                <a:cubicBezTo>
                  <a:pt x="8153881" y="1619676"/>
                  <a:pt x="8109414" y="1580237"/>
                  <a:pt x="8112212" y="1539728"/>
                </a:cubicBezTo>
                <a:cubicBezTo>
                  <a:pt x="8115584" y="1493736"/>
                  <a:pt x="8151322" y="1451654"/>
                  <a:pt x="8195598" y="1456342"/>
                </a:cubicBezTo>
                <a:cubicBezTo>
                  <a:pt x="8249501" y="1449426"/>
                  <a:pt x="8275905" y="1487084"/>
                  <a:pt x="8278984" y="1539728"/>
                </a:cubicBezTo>
                <a:close/>
              </a:path>
              <a:path w="6414337" h="3001887" stroke="0" extrusionOk="0">
                <a:moveTo>
                  <a:pt x="7824057" y="1535543"/>
                </a:moveTo>
                <a:cubicBezTo>
                  <a:pt x="7806647" y="1614129"/>
                  <a:pt x="7741502" y="1706603"/>
                  <a:pt x="7657285" y="1702315"/>
                </a:cubicBezTo>
                <a:cubicBezTo>
                  <a:pt x="7567725" y="1710227"/>
                  <a:pt x="7504408" y="1641565"/>
                  <a:pt x="7490513" y="1535543"/>
                </a:cubicBezTo>
                <a:cubicBezTo>
                  <a:pt x="7501000" y="1441331"/>
                  <a:pt x="7582203" y="1364585"/>
                  <a:pt x="7657285" y="1368771"/>
                </a:cubicBezTo>
                <a:cubicBezTo>
                  <a:pt x="7737386" y="1386050"/>
                  <a:pt x="7836710" y="1448386"/>
                  <a:pt x="7824057" y="1535543"/>
                </a:cubicBezTo>
                <a:close/>
              </a:path>
              <a:path w="6414337" h="3001887" stroke="0" extrusionOk="0">
                <a:moveTo>
                  <a:pt x="7202364" y="1530061"/>
                </a:moveTo>
                <a:cubicBezTo>
                  <a:pt x="7202776" y="1664134"/>
                  <a:pt x="7093518" y="1779364"/>
                  <a:pt x="6952207" y="1780218"/>
                </a:cubicBezTo>
                <a:cubicBezTo>
                  <a:pt x="6837922" y="1784247"/>
                  <a:pt x="6668741" y="1674799"/>
                  <a:pt x="6702050" y="1530061"/>
                </a:cubicBezTo>
                <a:cubicBezTo>
                  <a:pt x="6692749" y="1380120"/>
                  <a:pt x="6799780" y="1295605"/>
                  <a:pt x="6952207" y="1279904"/>
                </a:cubicBezTo>
                <a:cubicBezTo>
                  <a:pt x="7084039" y="1279342"/>
                  <a:pt x="7187116" y="1419132"/>
                  <a:pt x="7202364" y="1530061"/>
                </a:cubicBezTo>
                <a:close/>
              </a:path>
              <a:path w="6414337" h="3001887" fill="none" stroke="0" extrusionOk="0">
                <a:moveTo>
                  <a:pt x="696816" y="1818990"/>
                </a:moveTo>
                <a:cubicBezTo>
                  <a:pt x="571414" y="1824436"/>
                  <a:pt x="450150" y="1785615"/>
                  <a:pt x="320716" y="1763608"/>
                </a:cubicBezTo>
                <a:moveTo>
                  <a:pt x="1028669" y="2425066"/>
                </a:moveTo>
                <a:cubicBezTo>
                  <a:pt x="972201" y="2436237"/>
                  <a:pt x="909101" y="2454967"/>
                  <a:pt x="864153" y="2451541"/>
                </a:cubicBezTo>
                <a:moveTo>
                  <a:pt x="2446653" y="2716290"/>
                </a:moveTo>
                <a:cubicBezTo>
                  <a:pt x="2403558" y="2684290"/>
                  <a:pt x="2377320" y="2637498"/>
                  <a:pt x="2347469" y="2595381"/>
                </a:cubicBezTo>
                <a:moveTo>
                  <a:pt x="4280233" y="2414781"/>
                </a:moveTo>
                <a:cubicBezTo>
                  <a:pt x="4273111" y="2461694"/>
                  <a:pt x="4255776" y="2506339"/>
                  <a:pt x="4240589" y="2547434"/>
                </a:cubicBezTo>
                <a:moveTo>
                  <a:pt x="5067474" y="1595030"/>
                </a:moveTo>
                <a:cubicBezTo>
                  <a:pt x="5371048" y="1714538"/>
                  <a:pt x="5595006" y="1884515"/>
                  <a:pt x="5550183" y="2090897"/>
                </a:cubicBezTo>
                <a:moveTo>
                  <a:pt x="6206168" y="1066920"/>
                </a:moveTo>
                <a:cubicBezTo>
                  <a:pt x="6153193" y="1132578"/>
                  <a:pt x="6087311" y="1195645"/>
                  <a:pt x="5991168" y="1252870"/>
                </a:cubicBezTo>
                <a:moveTo>
                  <a:pt x="5690348" y="377042"/>
                </a:moveTo>
                <a:cubicBezTo>
                  <a:pt x="5699811" y="404801"/>
                  <a:pt x="5698573" y="437974"/>
                  <a:pt x="5701632" y="464875"/>
                </a:cubicBezTo>
                <a:moveTo>
                  <a:pt x="4317502" y="274617"/>
                </a:moveTo>
                <a:cubicBezTo>
                  <a:pt x="4340886" y="231472"/>
                  <a:pt x="4370221" y="200545"/>
                  <a:pt x="4427674" y="162602"/>
                </a:cubicBezTo>
                <a:moveTo>
                  <a:pt x="3287496" y="327983"/>
                </a:moveTo>
                <a:cubicBezTo>
                  <a:pt x="3295221" y="299389"/>
                  <a:pt x="3317868" y="264245"/>
                  <a:pt x="3340800" y="231395"/>
                </a:cubicBezTo>
                <a:moveTo>
                  <a:pt x="2078720" y="360782"/>
                </a:moveTo>
                <a:cubicBezTo>
                  <a:pt x="2147365" y="403157"/>
                  <a:pt x="2218748" y="427833"/>
                  <a:pt x="2271744" y="454452"/>
                </a:cubicBezTo>
                <a:moveTo>
                  <a:pt x="612777" y="1097148"/>
                </a:moveTo>
                <a:cubicBezTo>
                  <a:pt x="598121" y="1063270"/>
                  <a:pt x="587215" y="1032927"/>
                  <a:pt x="579072" y="998544"/>
                </a:cubicBezTo>
              </a:path>
            </a:pathLst>
          </a:custGeom>
          <a:solidFill>
            <a:schemeClr val="accent3">
              <a:lumMod val="40000"/>
              <a:lumOff val="60000"/>
              <a:alpha val="78000"/>
            </a:schemeClr>
          </a:solidFill>
          <a:ln w="57150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2377533135">
                  <a:prstGeom prst="cloudCallout">
                    <a:avLst>
                      <a:gd name="adj1" fmla="val 77770"/>
                      <a:gd name="adj2" fmla="val 1292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/>
                <a:solidFill>
                  <a:srgbClr val="FF5050"/>
                </a:solidFill>
                <a:effectLst/>
                <a:latin typeface="UVN Binh Duong" pitchFamily="2" charset="0"/>
                <a:cs typeface="Times New Roman" panose="02020603050405020304" pitchFamily="18" charset="0"/>
              </a:rPr>
              <a:t>VIẾT CHÍNH TẢ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355C186-2D5F-446E-887F-0790C90EA8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140712"/>
            <a:ext cx="2928257" cy="292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66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052 0.09444 C 0.00729 0.12175 0.02305 0.15902 0.07162 0.15092 C 0.1431 0.13981 0.14219 0.00694 0.22696 -0.00672 C 0.30365 -0.01875 0.2681 0.10324 0.34219 0.09143 C 0.41901 0.07963 0.37383 0.00208 0.45612 -0.01088 C 0.53021 -0.02223 0.4918 0.04027 0.55782 0.03009 C 0.62097 0.02037 0.58607 -0.0176 0.64323 -0.02639 C 0.67618 -0.03149 0.67969 -0.02014 0.68256 -0.01135 " pathEditMode="relative" rAng="21300000" ptsTypes="AAAAAAAA">
                                      <p:cBhvr>
                                        <p:cTn id="6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02" y="-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FB13FFE-AF5B-4CBA-9F44-2656E7AF0B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47895"/>
            <a:ext cx="12192000" cy="1833510"/>
          </a:xfrm>
          <a:prstGeom prst="rect">
            <a:avLst/>
          </a:prstGeom>
        </p:spPr>
      </p:pic>
      <p:sp>
        <p:nvSpPr>
          <p:cNvPr id="6" name="iṩ1ïḑé">
            <a:extLst>
              <a:ext uri="{FF2B5EF4-FFF2-40B4-BE49-F238E27FC236}">
                <a16:creationId xmlns:a16="http://schemas.microsoft.com/office/drawing/2014/main" id="{098E5F5B-F1C1-488E-9DCB-E6777087E92B}"/>
              </a:ext>
            </a:extLst>
          </p:cNvPr>
          <p:cNvSpPr/>
          <p:nvPr/>
        </p:nvSpPr>
        <p:spPr>
          <a:xfrm flipV="1">
            <a:off x="-1190243" y="-1620457"/>
            <a:ext cx="14572486" cy="5785482"/>
          </a:xfrm>
          <a:custGeom>
            <a:avLst/>
            <a:gdLst>
              <a:gd name="connsiteX0" fmla="*/ 11998817 w 12192000"/>
              <a:gd name="connsiteY0" fmla="*/ 0 h 4733823"/>
              <a:gd name="connsiteX1" fmla="*/ 12118485 w 12192000"/>
              <a:gd name="connsiteY1" fmla="*/ 6056 h 4733823"/>
              <a:gd name="connsiteX2" fmla="*/ 12192000 w 12192000"/>
              <a:gd name="connsiteY2" fmla="*/ 17296 h 4733823"/>
              <a:gd name="connsiteX3" fmla="*/ 12192000 w 12192000"/>
              <a:gd name="connsiteY3" fmla="*/ 3705124 h 4733823"/>
              <a:gd name="connsiteX4" fmla="*/ 12192000 w 12192000"/>
              <a:gd name="connsiteY4" fmla="*/ 4733823 h 4733823"/>
              <a:gd name="connsiteX5" fmla="*/ 8771992 w 12192000"/>
              <a:gd name="connsiteY5" fmla="*/ 4733823 h 4733823"/>
              <a:gd name="connsiteX6" fmla="*/ 8367131 w 12192000"/>
              <a:gd name="connsiteY6" fmla="*/ 4733823 h 4733823"/>
              <a:gd name="connsiteX7" fmla="*/ 6947714 w 12192000"/>
              <a:gd name="connsiteY7" fmla="*/ 4733823 h 4733823"/>
              <a:gd name="connsiteX8" fmla="*/ 4725249 w 12192000"/>
              <a:gd name="connsiteY8" fmla="*/ 4733823 h 4733823"/>
              <a:gd name="connsiteX9" fmla="*/ 1577299 w 12192000"/>
              <a:gd name="connsiteY9" fmla="*/ 4733823 h 4733823"/>
              <a:gd name="connsiteX10" fmla="*/ 0 w 12192000"/>
              <a:gd name="connsiteY10" fmla="*/ 4733823 h 4733823"/>
              <a:gd name="connsiteX11" fmla="*/ 0 w 12192000"/>
              <a:gd name="connsiteY11" fmla="*/ 4108150 h 4733823"/>
              <a:gd name="connsiteX12" fmla="*/ 0 w 12192000"/>
              <a:gd name="connsiteY12" fmla="*/ 3705124 h 4733823"/>
              <a:gd name="connsiteX13" fmla="*/ 0 w 12192000"/>
              <a:gd name="connsiteY13" fmla="*/ 707993 h 4733823"/>
              <a:gd name="connsiteX14" fmla="*/ 68760 w 12192000"/>
              <a:gd name="connsiteY14" fmla="*/ 670590 h 4733823"/>
              <a:gd name="connsiteX15" fmla="*/ 387624 w 12192000"/>
              <a:gd name="connsiteY15" fmla="*/ 605933 h 4733823"/>
              <a:gd name="connsiteX16" fmla="*/ 1210683 w 12192000"/>
              <a:gd name="connsiteY16" fmla="*/ 1426467 h 4733823"/>
              <a:gd name="connsiteX17" fmla="*/ 1084447 w 12192000"/>
              <a:gd name="connsiteY17" fmla="*/ 1865770 h 4733823"/>
              <a:gd name="connsiteX18" fmla="*/ 1864587 w 12192000"/>
              <a:gd name="connsiteY18" fmla="*/ 3022092 h 4733823"/>
              <a:gd name="connsiteX19" fmla="*/ 1857013 w 12192000"/>
              <a:gd name="connsiteY19" fmla="*/ 3148328 h 4733823"/>
              <a:gd name="connsiteX20" fmla="*/ 1950426 w 12192000"/>
              <a:gd name="connsiteY20" fmla="*/ 3143279 h 4733823"/>
              <a:gd name="connsiteX21" fmla="*/ 2392254 w 12192000"/>
              <a:gd name="connsiteY21" fmla="*/ 3269515 h 4733823"/>
              <a:gd name="connsiteX22" fmla="*/ 3318826 w 12192000"/>
              <a:gd name="connsiteY22" fmla="*/ 2936252 h 4733823"/>
              <a:gd name="connsiteX23" fmla="*/ 4210055 w 12192000"/>
              <a:gd name="connsiteY23" fmla="*/ 3241743 h 4733823"/>
              <a:gd name="connsiteX24" fmla="*/ 5376474 w 12192000"/>
              <a:gd name="connsiteY24" fmla="*/ 2315170 h 4733823"/>
              <a:gd name="connsiteX25" fmla="*/ 6227305 w 12192000"/>
              <a:gd name="connsiteY25" fmla="*/ 2668631 h 4733823"/>
              <a:gd name="connsiteX26" fmla="*/ 6732249 w 12192000"/>
              <a:gd name="connsiteY26" fmla="*/ 2534821 h 4733823"/>
              <a:gd name="connsiteX27" fmla="*/ 7345757 w 12192000"/>
              <a:gd name="connsiteY27" fmla="*/ 2739324 h 4733823"/>
              <a:gd name="connsiteX28" fmla="*/ 7595704 w 12192000"/>
              <a:gd name="connsiteY28" fmla="*/ 2668631 h 4733823"/>
              <a:gd name="connsiteX29" fmla="*/ 8070351 w 12192000"/>
              <a:gd name="connsiteY29" fmla="*/ 3143279 h 4733823"/>
              <a:gd name="connsiteX30" fmla="*/ 8070351 w 12192000"/>
              <a:gd name="connsiteY30" fmla="*/ 3148328 h 4733823"/>
              <a:gd name="connsiteX31" fmla="*/ 8363219 w 12192000"/>
              <a:gd name="connsiteY31" fmla="*/ 3332633 h 4733823"/>
              <a:gd name="connsiteX32" fmla="*/ 8375842 w 12192000"/>
              <a:gd name="connsiteY32" fmla="*/ 3332633 h 4733823"/>
              <a:gd name="connsiteX33" fmla="*/ 8706581 w 12192000"/>
              <a:gd name="connsiteY33" fmla="*/ 3415949 h 4733823"/>
              <a:gd name="connsiteX34" fmla="*/ 9272118 w 12192000"/>
              <a:gd name="connsiteY34" fmla="*/ 3097834 h 4733823"/>
              <a:gd name="connsiteX35" fmla="*/ 9653351 w 12192000"/>
              <a:gd name="connsiteY35" fmla="*/ 3219021 h 4733823"/>
              <a:gd name="connsiteX36" fmla="*/ 10074980 w 12192000"/>
              <a:gd name="connsiteY36" fmla="*/ 3150853 h 4733823"/>
              <a:gd name="connsiteX37" fmla="*/ 10231512 w 12192000"/>
              <a:gd name="connsiteY37" fmla="*/ 3160952 h 4733823"/>
              <a:gd name="connsiteX38" fmla="*/ 10650616 w 12192000"/>
              <a:gd name="connsiteY38" fmla="*/ 2921103 h 4733823"/>
              <a:gd name="connsiteX39" fmla="*/ 10678388 w 12192000"/>
              <a:gd name="connsiteY39" fmla="*/ 2923628 h 4733823"/>
              <a:gd name="connsiteX40" fmla="*/ 10658190 w 12192000"/>
              <a:gd name="connsiteY40" fmla="*/ 2787293 h 4733823"/>
              <a:gd name="connsiteX41" fmla="*/ 10928335 w 12192000"/>
              <a:gd name="connsiteY41" fmla="*/ 2360615 h 4733823"/>
              <a:gd name="connsiteX42" fmla="*/ 10928335 w 12192000"/>
              <a:gd name="connsiteY42" fmla="*/ 2337893 h 4733823"/>
              <a:gd name="connsiteX43" fmla="*/ 11074769 w 12192000"/>
              <a:gd name="connsiteY43" fmla="*/ 1893542 h 4733823"/>
              <a:gd name="connsiteX44" fmla="*/ 10827346 w 12192000"/>
              <a:gd name="connsiteY44" fmla="*/ 1171471 h 4733823"/>
              <a:gd name="connsiteX45" fmla="*/ 11998817 w 12192000"/>
              <a:gd name="connsiteY45" fmla="*/ 0 h 4733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2192000" h="4733823">
                <a:moveTo>
                  <a:pt x="11998817" y="0"/>
                </a:moveTo>
                <a:cubicBezTo>
                  <a:pt x="12039213" y="0"/>
                  <a:pt x="12079135" y="2052"/>
                  <a:pt x="12118485" y="6056"/>
                </a:cubicBezTo>
                <a:lnTo>
                  <a:pt x="12192000" y="17296"/>
                </a:lnTo>
                <a:lnTo>
                  <a:pt x="12192000" y="3705124"/>
                </a:lnTo>
                <a:lnTo>
                  <a:pt x="12192000" y="4733823"/>
                </a:lnTo>
                <a:lnTo>
                  <a:pt x="8771992" y="4733823"/>
                </a:lnTo>
                <a:lnTo>
                  <a:pt x="8367131" y="4733823"/>
                </a:lnTo>
                <a:lnTo>
                  <a:pt x="6947714" y="4733823"/>
                </a:lnTo>
                <a:lnTo>
                  <a:pt x="4725249" y="4733823"/>
                </a:lnTo>
                <a:lnTo>
                  <a:pt x="1577299" y="4733823"/>
                </a:lnTo>
                <a:lnTo>
                  <a:pt x="0" y="4733823"/>
                </a:lnTo>
                <a:lnTo>
                  <a:pt x="0" y="4108150"/>
                </a:lnTo>
                <a:lnTo>
                  <a:pt x="0" y="3705124"/>
                </a:lnTo>
                <a:lnTo>
                  <a:pt x="0" y="707993"/>
                </a:lnTo>
                <a:lnTo>
                  <a:pt x="68760" y="670590"/>
                </a:lnTo>
                <a:cubicBezTo>
                  <a:pt x="166869" y="628971"/>
                  <a:pt x="274643" y="605933"/>
                  <a:pt x="387624" y="605933"/>
                </a:cubicBezTo>
                <a:cubicBezTo>
                  <a:pt x="839549" y="605933"/>
                  <a:pt x="1208158" y="974542"/>
                  <a:pt x="1210683" y="1426467"/>
                </a:cubicBezTo>
                <a:cubicBezTo>
                  <a:pt x="1210683" y="1588051"/>
                  <a:pt x="1165238" y="1739534"/>
                  <a:pt x="1084447" y="1865770"/>
                </a:cubicBezTo>
                <a:cubicBezTo>
                  <a:pt x="1541423" y="2050075"/>
                  <a:pt x="1864587" y="2499475"/>
                  <a:pt x="1864587" y="3022092"/>
                </a:cubicBezTo>
                <a:cubicBezTo>
                  <a:pt x="1864587" y="3065013"/>
                  <a:pt x="1862062" y="3105408"/>
                  <a:pt x="1857013" y="3148328"/>
                </a:cubicBezTo>
                <a:cubicBezTo>
                  <a:pt x="1887309" y="3145804"/>
                  <a:pt x="1920130" y="3143279"/>
                  <a:pt x="1950426" y="3143279"/>
                </a:cubicBezTo>
                <a:cubicBezTo>
                  <a:pt x="2112010" y="3143279"/>
                  <a:pt x="2263493" y="3188724"/>
                  <a:pt x="2392254" y="3269515"/>
                </a:cubicBezTo>
                <a:cubicBezTo>
                  <a:pt x="2644726" y="3059963"/>
                  <a:pt x="2967890" y="2936252"/>
                  <a:pt x="3318826" y="2936252"/>
                </a:cubicBezTo>
                <a:cubicBezTo>
                  <a:pt x="3654614" y="2936252"/>
                  <a:pt x="3962630" y="3049864"/>
                  <a:pt x="4210055" y="3241743"/>
                </a:cubicBezTo>
                <a:cubicBezTo>
                  <a:pt x="4331240" y="2711552"/>
                  <a:pt x="4808412" y="2315170"/>
                  <a:pt x="5376474" y="2315170"/>
                </a:cubicBezTo>
                <a:cubicBezTo>
                  <a:pt x="5709737" y="2315170"/>
                  <a:pt x="6010179" y="2451505"/>
                  <a:pt x="6227305" y="2668631"/>
                </a:cubicBezTo>
                <a:cubicBezTo>
                  <a:pt x="6376264" y="2582791"/>
                  <a:pt x="6547945" y="2534821"/>
                  <a:pt x="6732249" y="2534821"/>
                </a:cubicBezTo>
                <a:cubicBezTo>
                  <a:pt x="6961999" y="2534821"/>
                  <a:pt x="7174075" y="2610563"/>
                  <a:pt x="7345757" y="2739324"/>
                </a:cubicBezTo>
                <a:cubicBezTo>
                  <a:pt x="7418973" y="2693878"/>
                  <a:pt x="7504814" y="2668631"/>
                  <a:pt x="7595704" y="2668631"/>
                </a:cubicBezTo>
                <a:cubicBezTo>
                  <a:pt x="7858274" y="2668631"/>
                  <a:pt x="8070351" y="2880708"/>
                  <a:pt x="8070351" y="3143279"/>
                </a:cubicBezTo>
                <a:cubicBezTo>
                  <a:pt x="8070351" y="3145804"/>
                  <a:pt x="8070351" y="3145804"/>
                  <a:pt x="8070351" y="3148328"/>
                </a:cubicBezTo>
                <a:cubicBezTo>
                  <a:pt x="8191538" y="3163477"/>
                  <a:pt x="8297576" y="3234169"/>
                  <a:pt x="8363219" y="3332633"/>
                </a:cubicBezTo>
                <a:cubicBezTo>
                  <a:pt x="8365743" y="3332633"/>
                  <a:pt x="8370793" y="3332633"/>
                  <a:pt x="8375842" y="3332633"/>
                </a:cubicBezTo>
                <a:cubicBezTo>
                  <a:pt x="8497029" y="3332633"/>
                  <a:pt x="8608117" y="3362930"/>
                  <a:pt x="8706581" y="3415949"/>
                </a:cubicBezTo>
                <a:cubicBezTo>
                  <a:pt x="8822718" y="3224070"/>
                  <a:pt x="9032270" y="3097834"/>
                  <a:pt x="9272118" y="3097834"/>
                </a:cubicBezTo>
                <a:cubicBezTo>
                  <a:pt x="9413503" y="3097834"/>
                  <a:pt x="9544788" y="3143279"/>
                  <a:pt x="9653351" y="3219021"/>
                </a:cubicBezTo>
                <a:cubicBezTo>
                  <a:pt x="9784637" y="3176100"/>
                  <a:pt x="9928546" y="3150853"/>
                  <a:pt x="10074980" y="3150853"/>
                </a:cubicBezTo>
                <a:cubicBezTo>
                  <a:pt x="10127998" y="3150853"/>
                  <a:pt x="10181018" y="3155903"/>
                  <a:pt x="10231512" y="3160952"/>
                </a:cubicBezTo>
                <a:cubicBezTo>
                  <a:pt x="10314828" y="3017043"/>
                  <a:pt x="10471361" y="2921103"/>
                  <a:pt x="10650616" y="2921103"/>
                </a:cubicBezTo>
                <a:cubicBezTo>
                  <a:pt x="10660715" y="2921103"/>
                  <a:pt x="10668289" y="2923628"/>
                  <a:pt x="10678388" y="2923628"/>
                </a:cubicBezTo>
                <a:cubicBezTo>
                  <a:pt x="10665764" y="2880708"/>
                  <a:pt x="10658190" y="2835263"/>
                  <a:pt x="10658190" y="2787293"/>
                </a:cubicBezTo>
                <a:cubicBezTo>
                  <a:pt x="10658190" y="2597939"/>
                  <a:pt x="10769278" y="2436357"/>
                  <a:pt x="10928335" y="2360615"/>
                </a:cubicBezTo>
                <a:cubicBezTo>
                  <a:pt x="10928335" y="2353041"/>
                  <a:pt x="10928335" y="2345467"/>
                  <a:pt x="10928335" y="2337893"/>
                </a:cubicBezTo>
                <a:cubicBezTo>
                  <a:pt x="10928335" y="2171260"/>
                  <a:pt x="10981355" y="2017253"/>
                  <a:pt x="11074769" y="1893542"/>
                </a:cubicBezTo>
                <a:cubicBezTo>
                  <a:pt x="10920761" y="1694088"/>
                  <a:pt x="10827346" y="1444142"/>
                  <a:pt x="10827346" y="1171471"/>
                </a:cubicBezTo>
                <a:cubicBezTo>
                  <a:pt x="10827346" y="525142"/>
                  <a:pt x="11352488" y="0"/>
                  <a:pt x="11998817" y="0"/>
                </a:cubicBezTo>
                <a:close/>
              </a:path>
            </a:pathLst>
          </a:custGeom>
          <a:solidFill>
            <a:schemeClr val="accent4"/>
          </a:solidFill>
          <a:ln w="25232" cap="flat">
            <a:noFill/>
            <a:prstDash val="solid"/>
            <a:miter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7" name="object 15">
            <a:extLst>
              <a:ext uri="{FF2B5EF4-FFF2-40B4-BE49-F238E27FC236}">
                <a16:creationId xmlns:a16="http://schemas.microsoft.com/office/drawing/2014/main" id="{61CC31C2-778E-45A7-823B-58DC388623D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02853" y="114300"/>
            <a:ext cx="2312947" cy="1229176"/>
          </a:xfrm>
          <a:prstGeom prst="rect">
            <a:avLst/>
          </a:prstGeom>
        </p:spPr>
      </p:pic>
      <p:pic>
        <p:nvPicPr>
          <p:cNvPr id="8" name="图片 21" descr="e5151f51e53585faa84fc57b66b97543">
            <a:extLst>
              <a:ext uri="{FF2B5EF4-FFF2-40B4-BE49-F238E27FC236}">
                <a16:creationId xmlns:a16="http://schemas.microsoft.com/office/drawing/2014/main" id="{48A19D44-184F-46DA-872C-56278D008B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31428" y="-180641"/>
            <a:ext cx="951971" cy="9527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2CB540-15F4-42AD-9813-CBCA51109B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473834" y="1272284"/>
            <a:ext cx="4718648" cy="5935406"/>
          </a:xfrm>
          <a:prstGeom prst="rect">
            <a:avLst/>
          </a:prstGeom>
        </p:spPr>
      </p:pic>
      <p:sp>
        <p:nvSpPr>
          <p:cNvPr id="10" name="Cloud Callout 5">
            <a:extLst>
              <a:ext uri="{FF2B5EF4-FFF2-40B4-BE49-F238E27FC236}">
                <a16:creationId xmlns:a16="http://schemas.microsoft.com/office/drawing/2014/main" id="{B1A14F3C-69C9-4E39-88F1-91AF811AFF3D}"/>
              </a:ext>
            </a:extLst>
          </p:cNvPr>
          <p:cNvSpPr/>
          <p:nvPr/>
        </p:nvSpPr>
        <p:spPr>
          <a:xfrm>
            <a:off x="4985654" y="1831775"/>
            <a:ext cx="6414337" cy="3001887"/>
          </a:xfrm>
          <a:custGeom>
            <a:avLst/>
            <a:gdLst>
              <a:gd name="connsiteX0" fmla="*/ 579072 w 6414337"/>
              <a:gd name="connsiteY0" fmla="*/ 998544 h 3001887"/>
              <a:gd name="connsiteX1" fmla="*/ 834903 w 6414337"/>
              <a:gd name="connsiteY1" fmla="*/ 479954 h 3001887"/>
              <a:gd name="connsiteX2" fmla="*/ 2079462 w 6414337"/>
              <a:gd name="connsiteY2" fmla="*/ 361477 h 3001887"/>
              <a:gd name="connsiteX3" fmla="*/ 3334267 w 6414337"/>
              <a:gd name="connsiteY3" fmla="*/ 238483 h 3001887"/>
              <a:gd name="connsiteX4" fmla="*/ 3823212 w 6414337"/>
              <a:gd name="connsiteY4" fmla="*/ 13897 h 3001887"/>
              <a:gd name="connsiteX5" fmla="*/ 4429604 w 6414337"/>
              <a:gd name="connsiteY5" fmla="*/ 172400 h 3001887"/>
              <a:gd name="connsiteX6" fmla="*/ 5265547 w 6414337"/>
              <a:gd name="connsiteY6" fmla="*/ 47946 h 3001887"/>
              <a:gd name="connsiteX7" fmla="*/ 5689457 w 6414337"/>
              <a:gd name="connsiteY7" fmla="*/ 387465 h 3001887"/>
              <a:gd name="connsiteX8" fmla="*/ 6233488 w 6414337"/>
              <a:gd name="connsiteY8" fmla="*/ 716978 h 3001887"/>
              <a:gd name="connsiteX9" fmla="*/ 6209137 w 6414337"/>
              <a:gd name="connsiteY9" fmla="*/ 1074286 h 3001887"/>
              <a:gd name="connsiteX10" fmla="*/ 6387016 w 6414337"/>
              <a:gd name="connsiteY10" fmla="*/ 1620602 h 3001887"/>
              <a:gd name="connsiteX11" fmla="*/ 5553746 w 6414337"/>
              <a:gd name="connsiteY11" fmla="*/ 2098819 h 3001887"/>
              <a:gd name="connsiteX12" fmla="*/ 5255450 w 6414337"/>
              <a:gd name="connsiteY12" fmla="*/ 2508590 h 3001887"/>
              <a:gd name="connsiteX13" fmla="*/ 4239847 w 6414337"/>
              <a:gd name="connsiteY13" fmla="*/ 2558205 h 3001887"/>
              <a:gd name="connsiteX14" fmla="*/ 3514076 w 6414337"/>
              <a:gd name="connsiteY14" fmla="*/ 2995355 h 3001887"/>
              <a:gd name="connsiteX15" fmla="*/ 2446950 w 6414337"/>
              <a:gd name="connsiteY15" fmla="*/ 2728520 h 3001887"/>
              <a:gd name="connsiteX16" fmla="*/ 861778 w 6414337"/>
              <a:gd name="connsiteY16" fmla="*/ 2464882 h 3001887"/>
              <a:gd name="connsiteX17" fmla="*/ 164812 w 6414337"/>
              <a:gd name="connsiteY17" fmla="*/ 2171503 h 3001887"/>
              <a:gd name="connsiteX18" fmla="*/ 313738 w 6414337"/>
              <a:gd name="connsiteY18" fmla="*/ 1775491 h 3001887"/>
              <a:gd name="connsiteX19" fmla="*/ -743 w 6414337"/>
              <a:gd name="connsiteY19" fmla="*/ 1369194 h 3001887"/>
              <a:gd name="connsiteX20" fmla="*/ 573578 w 6414337"/>
              <a:gd name="connsiteY20" fmla="*/ 1008064 h 3001887"/>
              <a:gd name="connsiteX21" fmla="*/ 579072 w 6414337"/>
              <a:gd name="connsiteY21" fmla="*/ 998544 h 3001887"/>
              <a:gd name="connsiteX0" fmla="*/ -129121 w 6414337"/>
              <a:gd name="connsiteY0" fmla="*/ 2632655 h 3001887"/>
              <a:gd name="connsiteX1" fmla="*/ -212507 w 6414337"/>
              <a:gd name="connsiteY1" fmla="*/ 2716041 h 3001887"/>
              <a:gd name="connsiteX2" fmla="*/ -295893 w 6414337"/>
              <a:gd name="connsiteY2" fmla="*/ 2632655 h 3001887"/>
              <a:gd name="connsiteX3" fmla="*/ -212507 w 6414337"/>
              <a:gd name="connsiteY3" fmla="*/ 2549269 h 3001887"/>
              <a:gd name="connsiteX4" fmla="*/ -129121 w 6414337"/>
              <a:gd name="connsiteY4" fmla="*/ 2632655 h 3001887"/>
              <a:gd name="connsiteX0" fmla="*/ 168516 w 6414337"/>
              <a:gd name="connsiteY0" fmla="*/ 2561750 h 3001887"/>
              <a:gd name="connsiteX1" fmla="*/ 1744 w 6414337"/>
              <a:gd name="connsiteY1" fmla="*/ 2728522 h 3001887"/>
              <a:gd name="connsiteX2" fmla="*/ -165028 w 6414337"/>
              <a:gd name="connsiteY2" fmla="*/ 2561750 h 3001887"/>
              <a:gd name="connsiteX3" fmla="*/ 1744 w 6414337"/>
              <a:gd name="connsiteY3" fmla="*/ 2394978 h 3001887"/>
              <a:gd name="connsiteX4" fmla="*/ 168516 w 6414337"/>
              <a:gd name="connsiteY4" fmla="*/ 2561750 h 3001887"/>
              <a:gd name="connsiteX0" fmla="*/ 624479 w 6414337"/>
              <a:gd name="connsiteY0" fmla="*/ 2438449 h 3001887"/>
              <a:gd name="connsiteX1" fmla="*/ 374322 w 6414337"/>
              <a:gd name="connsiteY1" fmla="*/ 2688606 h 3001887"/>
              <a:gd name="connsiteX2" fmla="*/ 124165 w 6414337"/>
              <a:gd name="connsiteY2" fmla="*/ 2438449 h 3001887"/>
              <a:gd name="connsiteX3" fmla="*/ 374322 w 6414337"/>
              <a:gd name="connsiteY3" fmla="*/ 2188292 h 3001887"/>
              <a:gd name="connsiteX4" fmla="*/ 624479 w 6414337"/>
              <a:gd name="connsiteY4" fmla="*/ 2438449 h 3001887"/>
              <a:gd name="connsiteX0" fmla="*/ 696816 w 6414337"/>
              <a:gd name="connsiteY0" fmla="*/ 1818990 h 3001887"/>
              <a:gd name="connsiteX1" fmla="*/ 320716 w 6414337"/>
              <a:gd name="connsiteY1" fmla="*/ 1763608 h 3001887"/>
              <a:gd name="connsiteX2" fmla="*/ 1028669 w 6414337"/>
              <a:gd name="connsiteY2" fmla="*/ 2425066 h 3001887"/>
              <a:gd name="connsiteX3" fmla="*/ 864153 w 6414337"/>
              <a:gd name="connsiteY3" fmla="*/ 2451541 h 3001887"/>
              <a:gd name="connsiteX4" fmla="*/ 2446653 w 6414337"/>
              <a:gd name="connsiteY4" fmla="*/ 2716290 h 3001887"/>
              <a:gd name="connsiteX5" fmla="*/ 2347469 w 6414337"/>
              <a:gd name="connsiteY5" fmla="*/ 2595381 h 3001887"/>
              <a:gd name="connsiteX6" fmla="*/ 4280233 w 6414337"/>
              <a:gd name="connsiteY6" fmla="*/ 2414781 h 3001887"/>
              <a:gd name="connsiteX7" fmla="*/ 4240589 w 6414337"/>
              <a:gd name="connsiteY7" fmla="*/ 2547434 h 3001887"/>
              <a:gd name="connsiteX8" fmla="*/ 5067474 w 6414337"/>
              <a:gd name="connsiteY8" fmla="*/ 1595030 h 3001887"/>
              <a:gd name="connsiteX9" fmla="*/ 5550183 w 6414337"/>
              <a:gd name="connsiteY9" fmla="*/ 2090897 h 3001887"/>
              <a:gd name="connsiteX10" fmla="*/ 6206168 w 6414337"/>
              <a:gd name="connsiteY10" fmla="*/ 1066920 h 3001887"/>
              <a:gd name="connsiteX11" fmla="*/ 5991168 w 6414337"/>
              <a:gd name="connsiteY11" fmla="*/ 1252870 h 3001887"/>
              <a:gd name="connsiteX12" fmla="*/ 5690348 w 6414337"/>
              <a:gd name="connsiteY12" fmla="*/ 377042 h 3001887"/>
              <a:gd name="connsiteX13" fmla="*/ 5701632 w 6414337"/>
              <a:gd name="connsiteY13" fmla="*/ 464875 h 3001887"/>
              <a:gd name="connsiteX14" fmla="*/ 4317502 w 6414337"/>
              <a:gd name="connsiteY14" fmla="*/ 274617 h 3001887"/>
              <a:gd name="connsiteX15" fmla="*/ 4427674 w 6414337"/>
              <a:gd name="connsiteY15" fmla="*/ 162602 h 3001887"/>
              <a:gd name="connsiteX16" fmla="*/ 3287496 w 6414337"/>
              <a:gd name="connsiteY16" fmla="*/ 327983 h 3001887"/>
              <a:gd name="connsiteX17" fmla="*/ 3340800 w 6414337"/>
              <a:gd name="connsiteY17" fmla="*/ 231395 h 3001887"/>
              <a:gd name="connsiteX18" fmla="*/ 2078720 w 6414337"/>
              <a:gd name="connsiteY18" fmla="*/ 360782 h 3001887"/>
              <a:gd name="connsiteX19" fmla="*/ 2271744 w 6414337"/>
              <a:gd name="connsiteY19" fmla="*/ 454452 h 3001887"/>
              <a:gd name="connsiteX20" fmla="*/ 612777 w 6414337"/>
              <a:gd name="connsiteY20" fmla="*/ 1097148 h 3001887"/>
              <a:gd name="connsiteX21" fmla="*/ 579072 w 6414337"/>
              <a:gd name="connsiteY21" fmla="*/ 998544 h 3001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414337" h="3001887" fill="none" extrusionOk="0">
                <a:moveTo>
                  <a:pt x="579072" y="998544"/>
                </a:moveTo>
                <a:cubicBezTo>
                  <a:pt x="522172" y="833415"/>
                  <a:pt x="609184" y="631625"/>
                  <a:pt x="834903" y="479954"/>
                </a:cubicBezTo>
                <a:cubicBezTo>
                  <a:pt x="1169492" y="284707"/>
                  <a:pt x="1743983" y="228153"/>
                  <a:pt x="2079462" y="361477"/>
                </a:cubicBezTo>
                <a:cubicBezTo>
                  <a:pt x="2328663" y="-42873"/>
                  <a:pt x="2948589" y="53285"/>
                  <a:pt x="3334267" y="238483"/>
                </a:cubicBezTo>
                <a:cubicBezTo>
                  <a:pt x="3424086" y="121398"/>
                  <a:pt x="3622895" y="15899"/>
                  <a:pt x="3823212" y="13897"/>
                </a:cubicBezTo>
                <a:cubicBezTo>
                  <a:pt x="4053574" y="6579"/>
                  <a:pt x="4275299" y="55759"/>
                  <a:pt x="4429604" y="172400"/>
                </a:cubicBezTo>
                <a:cubicBezTo>
                  <a:pt x="4642399" y="-45688"/>
                  <a:pt x="4965436" y="-24768"/>
                  <a:pt x="5265547" y="47946"/>
                </a:cubicBezTo>
                <a:cubicBezTo>
                  <a:pt x="5486885" y="112381"/>
                  <a:pt x="5629120" y="255480"/>
                  <a:pt x="5689457" y="387465"/>
                </a:cubicBezTo>
                <a:cubicBezTo>
                  <a:pt x="5956570" y="434120"/>
                  <a:pt x="6147014" y="578450"/>
                  <a:pt x="6233488" y="716978"/>
                </a:cubicBezTo>
                <a:cubicBezTo>
                  <a:pt x="6299553" y="804370"/>
                  <a:pt x="6296912" y="981232"/>
                  <a:pt x="6209137" y="1074286"/>
                </a:cubicBezTo>
                <a:cubicBezTo>
                  <a:pt x="6435506" y="1242616"/>
                  <a:pt x="6421195" y="1429525"/>
                  <a:pt x="6387016" y="1620602"/>
                </a:cubicBezTo>
                <a:cubicBezTo>
                  <a:pt x="6338679" y="1943124"/>
                  <a:pt x="5941651" y="2014827"/>
                  <a:pt x="5553746" y="2098819"/>
                </a:cubicBezTo>
                <a:cubicBezTo>
                  <a:pt x="5568742" y="2263567"/>
                  <a:pt x="5437128" y="2400598"/>
                  <a:pt x="5255450" y="2508590"/>
                </a:cubicBezTo>
                <a:cubicBezTo>
                  <a:pt x="4956425" y="2643737"/>
                  <a:pt x="4551886" y="2673083"/>
                  <a:pt x="4239847" y="2558205"/>
                </a:cubicBezTo>
                <a:cubicBezTo>
                  <a:pt x="4202351" y="2794048"/>
                  <a:pt x="3859807" y="2996835"/>
                  <a:pt x="3514076" y="2995355"/>
                </a:cubicBezTo>
                <a:cubicBezTo>
                  <a:pt x="3139670" y="3034128"/>
                  <a:pt x="2661981" y="2889676"/>
                  <a:pt x="2446950" y="2728520"/>
                </a:cubicBezTo>
                <a:cubicBezTo>
                  <a:pt x="1836640" y="2973586"/>
                  <a:pt x="1202908" y="2860568"/>
                  <a:pt x="861778" y="2464882"/>
                </a:cubicBezTo>
                <a:cubicBezTo>
                  <a:pt x="599648" y="2479339"/>
                  <a:pt x="247092" y="2354836"/>
                  <a:pt x="164812" y="2171503"/>
                </a:cubicBezTo>
                <a:cubicBezTo>
                  <a:pt x="99845" y="2012755"/>
                  <a:pt x="177241" y="1864472"/>
                  <a:pt x="313738" y="1775491"/>
                </a:cubicBezTo>
                <a:cubicBezTo>
                  <a:pt x="110406" y="1660815"/>
                  <a:pt x="-55037" y="1536155"/>
                  <a:pt x="-743" y="1369194"/>
                </a:cubicBezTo>
                <a:cubicBezTo>
                  <a:pt x="-7998" y="1223775"/>
                  <a:pt x="297639" y="1024935"/>
                  <a:pt x="573578" y="1008064"/>
                </a:cubicBezTo>
                <a:cubicBezTo>
                  <a:pt x="575539" y="1004301"/>
                  <a:pt x="577681" y="1002061"/>
                  <a:pt x="579072" y="998544"/>
                </a:cubicBezTo>
                <a:close/>
              </a:path>
              <a:path w="6414337" h="3001887" fill="none" extrusionOk="0">
                <a:moveTo>
                  <a:pt x="-129121" y="2632655"/>
                </a:moveTo>
                <a:cubicBezTo>
                  <a:pt x="-133386" y="2681680"/>
                  <a:pt x="-169955" y="2718570"/>
                  <a:pt x="-212507" y="2716041"/>
                </a:cubicBezTo>
                <a:cubicBezTo>
                  <a:pt x="-268029" y="2715533"/>
                  <a:pt x="-302223" y="2679991"/>
                  <a:pt x="-295893" y="2632655"/>
                </a:cubicBezTo>
                <a:cubicBezTo>
                  <a:pt x="-291921" y="2578412"/>
                  <a:pt x="-260718" y="2551714"/>
                  <a:pt x="-212507" y="2549269"/>
                </a:cubicBezTo>
                <a:cubicBezTo>
                  <a:pt x="-164460" y="2550204"/>
                  <a:pt x="-128216" y="2593722"/>
                  <a:pt x="-129121" y="2632655"/>
                </a:cubicBezTo>
                <a:close/>
              </a:path>
              <a:path w="6414337" h="3001887" fill="none" extrusionOk="0">
                <a:moveTo>
                  <a:pt x="168516" y="2561750"/>
                </a:moveTo>
                <a:cubicBezTo>
                  <a:pt x="175989" y="2647801"/>
                  <a:pt x="113635" y="2722157"/>
                  <a:pt x="1744" y="2728522"/>
                </a:cubicBezTo>
                <a:cubicBezTo>
                  <a:pt x="-80075" y="2721782"/>
                  <a:pt x="-183792" y="2644596"/>
                  <a:pt x="-165028" y="2561750"/>
                </a:cubicBezTo>
                <a:cubicBezTo>
                  <a:pt x="-160976" y="2471019"/>
                  <a:pt x="-79483" y="2381051"/>
                  <a:pt x="1744" y="2394978"/>
                </a:cubicBezTo>
                <a:cubicBezTo>
                  <a:pt x="101525" y="2378197"/>
                  <a:pt x="175086" y="2448225"/>
                  <a:pt x="168516" y="2561750"/>
                </a:cubicBezTo>
                <a:close/>
              </a:path>
              <a:path w="6414337" h="3001887" fill="none" extrusionOk="0">
                <a:moveTo>
                  <a:pt x="624479" y="2438449"/>
                </a:moveTo>
                <a:cubicBezTo>
                  <a:pt x="650724" y="2583036"/>
                  <a:pt x="518130" y="2692262"/>
                  <a:pt x="374322" y="2688606"/>
                </a:cubicBezTo>
                <a:cubicBezTo>
                  <a:pt x="236348" y="2680077"/>
                  <a:pt x="116143" y="2555684"/>
                  <a:pt x="124165" y="2438449"/>
                </a:cubicBezTo>
                <a:cubicBezTo>
                  <a:pt x="130754" y="2310470"/>
                  <a:pt x="235057" y="2176653"/>
                  <a:pt x="374322" y="2188292"/>
                </a:cubicBezTo>
                <a:cubicBezTo>
                  <a:pt x="507534" y="2195502"/>
                  <a:pt x="602650" y="2294672"/>
                  <a:pt x="624479" y="2438449"/>
                </a:cubicBezTo>
                <a:close/>
              </a:path>
              <a:path w="6414337" h="3001887" fill="none" extrusionOk="0">
                <a:moveTo>
                  <a:pt x="696816" y="1818990"/>
                </a:moveTo>
                <a:cubicBezTo>
                  <a:pt x="559338" y="1801828"/>
                  <a:pt x="421351" y="1800169"/>
                  <a:pt x="320716" y="1763608"/>
                </a:cubicBezTo>
                <a:moveTo>
                  <a:pt x="1028669" y="2425066"/>
                </a:moveTo>
                <a:cubicBezTo>
                  <a:pt x="970933" y="2427848"/>
                  <a:pt x="924138" y="2454818"/>
                  <a:pt x="864153" y="2451541"/>
                </a:cubicBezTo>
                <a:moveTo>
                  <a:pt x="2446653" y="2716290"/>
                </a:moveTo>
                <a:cubicBezTo>
                  <a:pt x="2402765" y="2672852"/>
                  <a:pt x="2374893" y="2626864"/>
                  <a:pt x="2347469" y="2595381"/>
                </a:cubicBezTo>
                <a:moveTo>
                  <a:pt x="4280233" y="2414781"/>
                </a:moveTo>
                <a:cubicBezTo>
                  <a:pt x="4275580" y="2459700"/>
                  <a:pt x="4259835" y="2504926"/>
                  <a:pt x="4240589" y="2547434"/>
                </a:cubicBezTo>
                <a:moveTo>
                  <a:pt x="5067474" y="1595030"/>
                </a:moveTo>
                <a:cubicBezTo>
                  <a:pt x="5359896" y="1680933"/>
                  <a:pt x="5566829" y="1878104"/>
                  <a:pt x="5550183" y="2090897"/>
                </a:cubicBezTo>
                <a:moveTo>
                  <a:pt x="6206168" y="1066920"/>
                </a:moveTo>
                <a:cubicBezTo>
                  <a:pt x="6162580" y="1136246"/>
                  <a:pt x="6078503" y="1194394"/>
                  <a:pt x="5991168" y="1252870"/>
                </a:cubicBezTo>
                <a:moveTo>
                  <a:pt x="5690348" y="377042"/>
                </a:moveTo>
                <a:cubicBezTo>
                  <a:pt x="5694226" y="400837"/>
                  <a:pt x="5704018" y="432618"/>
                  <a:pt x="5701632" y="464875"/>
                </a:cubicBezTo>
                <a:moveTo>
                  <a:pt x="4317502" y="274617"/>
                </a:moveTo>
                <a:cubicBezTo>
                  <a:pt x="4340774" y="230532"/>
                  <a:pt x="4388771" y="207609"/>
                  <a:pt x="4427674" y="162602"/>
                </a:cubicBezTo>
                <a:moveTo>
                  <a:pt x="3287496" y="327983"/>
                </a:moveTo>
                <a:cubicBezTo>
                  <a:pt x="3296757" y="295462"/>
                  <a:pt x="3313862" y="265861"/>
                  <a:pt x="3340800" y="231395"/>
                </a:cubicBezTo>
                <a:moveTo>
                  <a:pt x="2078720" y="360782"/>
                </a:moveTo>
                <a:cubicBezTo>
                  <a:pt x="2158946" y="380897"/>
                  <a:pt x="2203303" y="426223"/>
                  <a:pt x="2271744" y="454452"/>
                </a:cubicBezTo>
                <a:moveTo>
                  <a:pt x="612777" y="1097148"/>
                </a:moveTo>
                <a:cubicBezTo>
                  <a:pt x="597726" y="1062736"/>
                  <a:pt x="582196" y="1027767"/>
                  <a:pt x="579072" y="998544"/>
                </a:cubicBezTo>
              </a:path>
              <a:path w="6414337" h="3001887" stroke="0" extrusionOk="0">
                <a:moveTo>
                  <a:pt x="579072" y="998544"/>
                </a:moveTo>
                <a:cubicBezTo>
                  <a:pt x="495680" y="788471"/>
                  <a:pt x="676846" y="611468"/>
                  <a:pt x="834903" y="479954"/>
                </a:cubicBezTo>
                <a:cubicBezTo>
                  <a:pt x="1138993" y="269426"/>
                  <a:pt x="1730972" y="249485"/>
                  <a:pt x="2079462" y="361477"/>
                </a:cubicBezTo>
                <a:cubicBezTo>
                  <a:pt x="2329443" y="77512"/>
                  <a:pt x="2946747" y="-53443"/>
                  <a:pt x="3334267" y="238483"/>
                </a:cubicBezTo>
                <a:cubicBezTo>
                  <a:pt x="3476479" y="101437"/>
                  <a:pt x="3573884" y="43857"/>
                  <a:pt x="3823212" y="13897"/>
                </a:cubicBezTo>
                <a:cubicBezTo>
                  <a:pt x="4090277" y="-28966"/>
                  <a:pt x="4293501" y="92202"/>
                  <a:pt x="4429604" y="172400"/>
                </a:cubicBezTo>
                <a:cubicBezTo>
                  <a:pt x="4584619" y="-25504"/>
                  <a:pt x="4937842" y="-98017"/>
                  <a:pt x="5265547" y="47946"/>
                </a:cubicBezTo>
                <a:cubicBezTo>
                  <a:pt x="5481138" y="110141"/>
                  <a:pt x="5664598" y="239479"/>
                  <a:pt x="5689457" y="387465"/>
                </a:cubicBezTo>
                <a:cubicBezTo>
                  <a:pt x="5947187" y="420863"/>
                  <a:pt x="6150006" y="540255"/>
                  <a:pt x="6233488" y="716978"/>
                </a:cubicBezTo>
                <a:cubicBezTo>
                  <a:pt x="6309491" y="836240"/>
                  <a:pt x="6308752" y="975272"/>
                  <a:pt x="6209137" y="1074286"/>
                </a:cubicBezTo>
                <a:cubicBezTo>
                  <a:pt x="6427332" y="1253435"/>
                  <a:pt x="6469305" y="1434351"/>
                  <a:pt x="6387016" y="1620602"/>
                </a:cubicBezTo>
                <a:cubicBezTo>
                  <a:pt x="6342268" y="1934679"/>
                  <a:pt x="5879146" y="2102933"/>
                  <a:pt x="5553746" y="2098819"/>
                </a:cubicBezTo>
                <a:cubicBezTo>
                  <a:pt x="5566358" y="2282553"/>
                  <a:pt x="5447707" y="2431272"/>
                  <a:pt x="5255450" y="2508590"/>
                </a:cubicBezTo>
                <a:cubicBezTo>
                  <a:pt x="4939261" y="2682931"/>
                  <a:pt x="4514389" y="2640929"/>
                  <a:pt x="4239847" y="2558205"/>
                </a:cubicBezTo>
                <a:cubicBezTo>
                  <a:pt x="4210648" y="2802582"/>
                  <a:pt x="3928703" y="2912427"/>
                  <a:pt x="3514076" y="2995355"/>
                </a:cubicBezTo>
                <a:cubicBezTo>
                  <a:pt x="3117040" y="3092639"/>
                  <a:pt x="2686848" y="3019620"/>
                  <a:pt x="2446950" y="2728520"/>
                </a:cubicBezTo>
                <a:cubicBezTo>
                  <a:pt x="1911053" y="2862722"/>
                  <a:pt x="1169390" y="2825819"/>
                  <a:pt x="861778" y="2464882"/>
                </a:cubicBezTo>
                <a:cubicBezTo>
                  <a:pt x="546209" y="2441235"/>
                  <a:pt x="266839" y="2397836"/>
                  <a:pt x="164812" y="2171503"/>
                </a:cubicBezTo>
                <a:cubicBezTo>
                  <a:pt x="88768" y="2064577"/>
                  <a:pt x="158782" y="1909789"/>
                  <a:pt x="313738" y="1775491"/>
                </a:cubicBezTo>
                <a:cubicBezTo>
                  <a:pt x="71130" y="1683758"/>
                  <a:pt x="-39961" y="1496672"/>
                  <a:pt x="-743" y="1369194"/>
                </a:cubicBezTo>
                <a:cubicBezTo>
                  <a:pt x="37166" y="1189802"/>
                  <a:pt x="299711" y="1039144"/>
                  <a:pt x="573578" y="1008064"/>
                </a:cubicBezTo>
                <a:cubicBezTo>
                  <a:pt x="576153" y="1005067"/>
                  <a:pt x="577731" y="1001667"/>
                  <a:pt x="579072" y="998544"/>
                </a:cubicBezTo>
                <a:close/>
              </a:path>
              <a:path w="6414337" h="3001887" stroke="0" extrusionOk="0">
                <a:moveTo>
                  <a:pt x="-129121" y="2632655"/>
                </a:moveTo>
                <a:cubicBezTo>
                  <a:pt x="-125313" y="2686362"/>
                  <a:pt x="-158136" y="2717541"/>
                  <a:pt x="-212507" y="2716041"/>
                </a:cubicBezTo>
                <a:cubicBezTo>
                  <a:pt x="-254224" y="2712603"/>
                  <a:pt x="-298691" y="2673164"/>
                  <a:pt x="-295893" y="2632655"/>
                </a:cubicBezTo>
                <a:cubicBezTo>
                  <a:pt x="-292521" y="2586663"/>
                  <a:pt x="-256783" y="2544581"/>
                  <a:pt x="-212507" y="2549269"/>
                </a:cubicBezTo>
                <a:cubicBezTo>
                  <a:pt x="-158604" y="2542353"/>
                  <a:pt x="-132200" y="2580011"/>
                  <a:pt x="-129121" y="2632655"/>
                </a:cubicBezTo>
                <a:close/>
              </a:path>
              <a:path w="6414337" h="3001887" stroke="0" extrusionOk="0">
                <a:moveTo>
                  <a:pt x="168516" y="2561750"/>
                </a:moveTo>
                <a:cubicBezTo>
                  <a:pt x="151106" y="2640336"/>
                  <a:pt x="85961" y="2732810"/>
                  <a:pt x="1744" y="2728522"/>
                </a:cubicBezTo>
                <a:cubicBezTo>
                  <a:pt x="-87816" y="2736434"/>
                  <a:pt x="-151133" y="2667772"/>
                  <a:pt x="-165028" y="2561750"/>
                </a:cubicBezTo>
                <a:cubicBezTo>
                  <a:pt x="-154541" y="2467538"/>
                  <a:pt x="-73338" y="2390792"/>
                  <a:pt x="1744" y="2394978"/>
                </a:cubicBezTo>
                <a:cubicBezTo>
                  <a:pt x="81845" y="2412257"/>
                  <a:pt x="181169" y="2474593"/>
                  <a:pt x="168516" y="2561750"/>
                </a:cubicBezTo>
                <a:close/>
              </a:path>
              <a:path w="6414337" h="3001887" stroke="0" extrusionOk="0">
                <a:moveTo>
                  <a:pt x="624479" y="2438449"/>
                </a:moveTo>
                <a:cubicBezTo>
                  <a:pt x="624891" y="2572522"/>
                  <a:pt x="515633" y="2687752"/>
                  <a:pt x="374322" y="2688606"/>
                </a:cubicBezTo>
                <a:cubicBezTo>
                  <a:pt x="260037" y="2692635"/>
                  <a:pt x="90856" y="2583187"/>
                  <a:pt x="124165" y="2438449"/>
                </a:cubicBezTo>
                <a:cubicBezTo>
                  <a:pt x="114864" y="2288508"/>
                  <a:pt x="221895" y="2203993"/>
                  <a:pt x="374322" y="2188292"/>
                </a:cubicBezTo>
                <a:cubicBezTo>
                  <a:pt x="506154" y="2187730"/>
                  <a:pt x="609231" y="2327520"/>
                  <a:pt x="624479" y="2438449"/>
                </a:cubicBezTo>
                <a:close/>
              </a:path>
              <a:path w="6414337" h="3001887" fill="none" stroke="0" extrusionOk="0">
                <a:moveTo>
                  <a:pt x="696816" y="1818990"/>
                </a:moveTo>
                <a:cubicBezTo>
                  <a:pt x="571414" y="1824436"/>
                  <a:pt x="450150" y="1785615"/>
                  <a:pt x="320716" y="1763608"/>
                </a:cubicBezTo>
                <a:moveTo>
                  <a:pt x="1028669" y="2425066"/>
                </a:moveTo>
                <a:cubicBezTo>
                  <a:pt x="972201" y="2436237"/>
                  <a:pt x="909101" y="2454967"/>
                  <a:pt x="864153" y="2451541"/>
                </a:cubicBezTo>
                <a:moveTo>
                  <a:pt x="2446653" y="2716290"/>
                </a:moveTo>
                <a:cubicBezTo>
                  <a:pt x="2403558" y="2684290"/>
                  <a:pt x="2377320" y="2637498"/>
                  <a:pt x="2347469" y="2595381"/>
                </a:cubicBezTo>
                <a:moveTo>
                  <a:pt x="4280233" y="2414781"/>
                </a:moveTo>
                <a:cubicBezTo>
                  <a:pt x="4273111" y="2461694"/>
                  <a:pt x="4255776" y="2506339"/>
                  <a:pt x="4240589" y="2547434"/>
                </a:cubicBezTo>
                <a:moveTo>
                  <a:pt x="5067474" y="1595030"/>
                </a:moveTo>
                <a:cubicBezTo>
                  <a:pt x="5371048" y="1714538"/>
                  <a:pt x="5595006" y="1884515"/>
                  <a:pt x="5550183" y="2090897"/>
                </a:cubicBezTo>
                <a:moveTo>
                  <a:pt x="6206168" y="1066920"/>
                </a:moveTo>
                <a:cubicBezTo>
                  <a:pt x="6153193" y="1132578"/>
                  <a:pt x="6087311" y="1195645"/>
                  <a:pt x="5991168" y="1252870"/>
                </a:cubicBezTo>
                <a:moveTo>
                  <a:pt x="5690348" y="377042"/>
                </a:moveTo>
                <a:cubicBezTo>
                  <a:pt x="5699811" y="404801"/>
                  <a:pt x="5698573" y="437974"/>
                  <a:pt x="5701632" y="464875"/>
                </a:cubicBezTo>
                <a:moveTo>
                  <a:pt x="4317502" y="274617"/>
                </a:moveTo>
                <a:cubicBezTo>
                  <a:pt x="4340886" y="231472"/>
                  <a:pt x="4370221" y="200545"/>
                  <a:pt x="4427674" y="162602"/>
                </a:cubicBezTo>
                <a:moveTo>
                  <a:pt x="3287496" y="327983"/>
                </a:moveTo>
                <a:cubicBezTo>
                  <a:pt x="3295221" y="299389"/>
                  <a:pt x="3317868" y="264245"/>
                  <a:pt x="3340800" y="231395"/>
                </a:cubicBezTo>
                <a:moveTo>
                  <a:pt x="2078720" y="360782"/>
                </a:moveTo>
                <a:cubicBezTo>
                  <a:pt x="2147365" y="403157"/>
                  <a:pt x="2218748" y="427833"/>
                  <a:pt x="2271744" y="454452"/>
                </a:cubicBezTo>
                <a:moveTo>
                  <a:pt x="612777" y="1097148"/>
                </a:moveTo>
                <a:cubicBezTo>
                  <a:pt x="598121" y="1063270"/>
                  <a:pt x="587215" y="1032927"/>
                  <a:pt x="579072" y="998544"/>
                </a:cubicBezTo>
              </a:path>
            </a:pathLst>
          </a:custGeom>
          <a:solidFill>
            <a:schemeClr val="accent3">
              <a:lumMod val="40000"/>
              <a:lumOff val="60000"/>
              <a:alpha val="78000"/>
            </a:schemeClr>
          </a:solidFill>
          <a:ln w="57150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2377533135">
                  <a:prstGeom prst="cloudCallout">
                    <a:avLst>
                      <a:gd name="adj1" fmla="val -53313"/>
                      <a:gd name="adj2" fmla="val 377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000" b="1">
                <a:ln/>
                <a:gradFill flip="none" rotWithShape="1">
                  <a:gsLst>
                    <a:gs pos="0">
                      <a:srgbClr val="36778B">
                        <a:shade val="30000"/>
                        <a:satMod val="115000"/>
                      </a:srgbClr>
                    </a:gs>
                    <a:gs pos="43000">
                      <a:srgbClr val="3D869D"/>
                    </a:gs>
                    <a:gs pos="88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UVN Binh Duong" pitchFamily="2" charset="0"/>
                <a:cs typeface="Times New Roman" panose="02020603050405020304" pitchFamily="18" charset="0"/>
              </a:rPr>
              <a:t>Sửa </a:t>
            </a:r>
          </a:p>
          <a:p>
            <a:pPr algn="ctr"/>
            <a:r>
              <a:rPr lang="en-US" sz="8000" b="1">
                <a:ln/>
                <a:gradFill flip="none" rotWithShape="1">
                  <a:gsLst>
                    <a:gs pos="0">
                      <a:srgbClr val="36778B">
                        <a:shade val="30000"/>
                        <a:satMod val="115000"/>
                      </a:srgbClr>
                    </a:gs>
                    <a:gs pos="43000">
                      <a:srgbClr val="3D869D"/>
                    </a:gs>
                    <a:gs pos="88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UVN Binh Duong" pitchFamily="2" charset="0"/>
                <a:cs typeface="Times New Roman" panose="02020603050405020304" pitchFamily="18" charset="0"/>
              </a:rPr>
              <a:t>lỗi sai</a:t>
            </a:r>
            <a:endParaRPr lang="en-US" sz="8000" b="1" dirty="0">
              <a:ln/>
              <a:gradFill flip="none" rotWithShape="1">
                <a:gsLst>
                  <a:gs pos="0">
                    <a:srgbClr val="36778B">
                      <a:shade val="30000"/>
                      <a:satMod val="115000"/>
                    </a:srgbClr>
                  </a:gs>
                  <a:gs pos="43000">
                    <a:srgbClr val="3D869D"/>
                  </a:gs>
                  <a:gs pos="88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effectLst/>
              <a:latin typeface="UVN Binh Duong" pitchFamily="2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355C186-2D5F-446E-887F-0790C90EA8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7543" y="3857832"/>
            <a:ext cx="2928257" cy="2928257"/>
          </a:xfrm>
          <a:prstGeom prst="rect">
            <a:avLst/>
          </a:prstGeom>
        </p:spPr>
      </p:pic>
      <p:pic>
        <p:nvPicPr>
          <p:cNvPr id="13" name="图片 22">
            <a:extLst>
              <a:ext uri="{FF2B5EF4-FFF2-40B4-BE49-F238E27FC236}">
                <a16:creationId xmlns:a16="http://schemas.microsoft.com/office/drawing/2014/main" id="{E7C8C44F-F669-4797-BBC0-52CA4729B5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759" y="2773288"/>
            <a:ext cx="1595439" cy="65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19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052 0.09444 C 0.00729 0.12175 0.02305 0.15902 0.07162 0.15092 C 0.1431 0.13981 0.14219 0.00694 0.22696 -0.00672 C 0.30365 -0.01875 0.2681 0.10324 0.34219 0.09143 C 0.41901 0.07963 0.37383 0.00208 0.45612 -0.01088 C 0.53021 -0.02223 0.4918 0.04027 0.55782 0.03009 C 0.62097 0.02037 0.58607 -0.0176 0.64323 -0.02639 C 0.67618 -0.03149 0.67969 -0.02014 0.68256 -0.01135 " pathEditMode="relative" rAng="21300000" ptsTypes="AAAAAAAA">
                                      <p:cBhvr>
                                        <p:cTn id="1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02" y="-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2">
            <a:extLst>
              <a:ext uri="{FF2B5EF4-FFF2-40B4-BE49-F238E27FC236}">
                <a16:creationId xmlns:a16="http://schemas.microsoft.com/office/drawing/2014/main" id="{23D7AD81-CC5D-4366-AB16-E532894DC8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28215">
            <a:off x="5803450" y="461425"/>
            <a:ext cx="6454305" cy="364258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FB13FFE-AF5B-4CBA-9F44-2656E7AF0B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47895"/>
            <a:ext cx="12192000" cy="183351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D7E1FE3-56D7-4C2A-A59C-C640D1667EB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4599" y="1181100"/>
            <a:ext cx="7336488" cy="3492626"/>
          </a:xfrm>
          <a:prstGeom prst="rect">
            <a:avLst/>
          </a:prstGeom>
        </p:spPr>
      </p:pic>
      <p:grpSp>
        <p:nvGrpSpPr>
          <p:cNvPr id="5" name="组合 226">
            <a:extLst>
              <a:ext uri="{FF2B5EF4-FFF2-40B4-BE49-F238E27FC236}">
                <a16:creationId xmlns:a16="http://schemas.microsoft.com/office/drawing/2014/main" id="{6AADC884-BF35-43D0-BEE5-73EFDB3037DA}"/>
              </a:ext>
            </a:extLst>
          </p:cNvPr>
          <p:cNvGrpSpPr/>
          <p:nvPr/>
        </p:nvGrpSpPr>
        <p:grpSpPr>
          <a:xfrm>
            <a:off x="1353172" y="1031966"/>
            <a:ext cx="2670328" cy="1699594"/>
            <a:chOff x="8726219" y="-661205"/>
            <a:chExt cx="2154936" cy="1322409"/>
          </a:xfrm>
        </p:grpSpPr>
        <p:sp>
          <p:nvSpPr>
            <p:cNvPr id="6" name="任意多边形 227">
              <a:extLst>
                <a:ext uri="{FF2B5EF4-FFF2-40B4-BE49-F238E27FC236}">
                  <a16:creationId xmlns:a16="http://schemas.microsoft.com/office/drawing/2014/main" id="{A730D124-97EC-423B-B1F8-E7016A54BA28}"/>
                </a:ext>
              </a:extLst>
            </p:cNvPr>
            <p:cNvSpPr/>
            <p:nvPr/>
          </p:nvSpPr>
          <p:spPr>
            <a:xfrm rot="21387068">
              <a:off x="8737941" y="-661205"/>
              <a:ext cx="2143214" cy="1322408"/>
            </a:xfrm>
            <a:custGeom>
              <a:avLst/>
              <a:gdLst>
                <a:gd name="connsiteX0" fmla="*/ 948690 w 2148840"/>
                <a:gd name="connsiteY0" fmla="*/ 0 h 1325880"/>
                <a:gd name="connsiteX1" fmla="*/ 1264643 w 2148840"/>
                <a:gd name="connsiteY1" fmla="*/ 209428 h 1325880"/>
                <a:gd name="connsiteX2" fmla="*/ 1272463 w 2148840"/>
                <a:gd name="connsiteY2" fmla="*/ 234618 h 1325880"/>
                <a:gd name="connsiteX3" fmla="*/ 1318138 w 2148840"/>
                <a:gd name="connsiteY3" fmla="*/ 209827 h 1325880"/>
                <a:gd name="connsiteX4" fmla="*/ 1451610 w 2148840"/>
                <a:gd name="connsiteY4" fmla="*/ 182880 h 1325880"/>
                <a:gd name="connsiteX5" fmla="*/ 1735948 w 2148840"/>
                <a:gd name="connsiteY5" fmla="*/ 334061 h 1325880"/>
                <a:gd name="connsiteX6" fmla="*/ 1754729 w 2148840"/>
                <a:gd name="connsiteY6" fmla="*/ 368663 h 1325880"/>
                <a:gd name="connsiteX7" fmla="*/ 1811161 w 2148840"/>
                <a:gd name="connsiteY7" fmla="*/ 374352 h 1325880"/>
                <a:gd name="connsiteX8" fmla="*/ 2148840 w 2148840"/>
                <a:gd name="connsiteY8" fmla="*/ 788670 h 1325880"/>
                <a:gd name="connsiteX9" fmla="*/ 1725930 w 2148840"/>
                <a:gd name="connsiteY9" fmla="*/ 1211580 h 1325880"/>
                <a:gd name="connsiteX10" fmla="*/ 1489477 w 2148840"/>
                <a:gd name="connsiteY10" fmla="*/ 1139354 h 1325880"/>
                <a:gd name="connsiteX11" fmla="*/ 1436947 w 2148840"/>
                <a:gd name="connsiteY11" fmla="*/ 1096013 h 1325880"/>
                <a:gd name="connsiteX12" fmla="*/ 1420223 w 2148840"/>
                <a:gd name="connsiteY12" fmla="*/ 1126825 h 1325880"/>
                <a:gd name="connsiteX13" fmla="*/ 1045845 w 2148840"/>
                <a:gd name="connsiteY13" fmla="*/ 1325880 h 1325880"/>
                <a:gd name="connsiteX14" fmla="*/ 726597 w 2148840"/>
                <a:gd name="connsiteY14" fmla="*/ 1193643 h 1325880"/>
                <a:gd name="connsiteX15" fmla="*/ 677235 w 2148840"/>
                <a:gd name="connsiteY15" fmla="*/ 1133816 h 1325880"/>
                <a:gd name="connsiteX16" fmla="*/ 643102 w 2148840"/>
                <a:gd name="connsiteY16" fmla="*/ 1152342 h 1325880"/>
                <a:gd name="connsiteX17" fmla="*/ 462915 w 2148840"/>
                <a:gd name="connsiteY17" fmla="*/ 1188720 h 1325880"/>
                <a:gd name="connsiteX18" fmla="*/ 0 w 2148840"/>
                <a:gd name="connsiteY18" fmla="*/ 725805 h 1325880"/>
                <a:gd name="connsiteX19" fmla="*/ 462915 w 2148840"/>
                <a:gd name="connsiteY19" fmla="*/ 262890 h 1325880"/>
                <a:gd name="connsiteX20" fmla="*/ 556209 w 2148840"/>
                <a:gd name="connsiteY20" fmla="*/ 272295 h 1325880"/>
                <a:gd name="connsiteX21" fmla="*/ 611187 w 2148840"/>
                <a:gd name="connsiteY21" fmla="*/ 289361 h 1325880"/>
                <a:gd name="connsiteX22" fmla="*/ 612757 w 2148840"/>
                <a:gd name="connsiteY22" fmla="*/ 273794 h 1325880"/>
                <a:gd name="connsiteX23" fmla="*/ 948690 w 2148840"/>
                <a:gd name="connsiteY23" fmla="*/ 0 h 132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8840" h="1325880">
                  <a:moveTo>
                    <a:pt x="948690" y="0"/>
                  </a:moveTo>
                  <a:cubicBezTo>
                    <a:pt x="1090723" y="0"/>
                    <a:pt x="1212588" y="86356"/>
                    <a:pt x="1264643" y="209428"/>
                  </a:cubicBezTo>
                  <a:lnTo>
                    <a:pt x="1272463" y="234618"/>
                  </a:lnTo>
                  <a:lnTo>
                    <a:pt x="1318138" y="209827"/>
                  </a:lnTo>
                  <a:cubicBezTo>
                    <a:pt x="1359162" y="192475"/>
                    <a:pt x="1404265" y="182880"/>
                    <a:pt x="1451610" y="182880"/>
                  </a:cubicBezTo>
                  <a:cubicBezTo>
                    <a:pt x="1569971" y="182880"/>
                    <a:pt x="1674326" y="242849"/>
                    <a:pt x="1735948" y="334061"/>
                  </a:cubicBezTo>
                  <a:lnTo>
                    <a:pt x="1754729" y="368663"/>
                  </a:lnTo>
                  <a:lnTo>
                    <a:pt x="1811161" y="374352"/>
                  </a:lnTo>
                  <a:cubicBezTo>
                    <a:pt x="2003874" y="413787"/>
                    <a:pt x="2148840" y="584299"/>
                    <a:pt x="2148840" y="788670"/>
                  </a:cubicBezTo>
                  <a:cubicBezTo>
                    <a:pt x="2148840" y="1022237"/>
                    <a:pt x="1959497" y="1211580"/>
                    <a:pt x="1725930" y="1211580"/>
                  </a:cubicBezTo>
                  <a:cubicBezTo>
                    <a:pt x="1638342" y="1211580"/>
                    <a:pt x="1556974" y="1184954"/>
                    <a:pt x="1489477" y="1139354"/>
                  </a:cubicBezTo>
                  <a:lnTo>
                    <a:pt x="1436947" y="1096013"/>
                  </a:lnTo>
                  <a:lnTo>
                    <a:pt x="1420223" y="1126825"/>
                  </a:lnTo>
                  <a:cubicBezTo>
                    <a:pt x="1339088" y="1246920"/>
                    <a:pt x="1201688" y="1325880"/>
                    <a:pt x="1045845" y="1325880"/>
                  </a:cubicBezTo>
                  <a:cubicBezTo>
                    <a:pt x="921171" y="1325880"/>
                    <a:pt x="808300" y="1275346"/>
                    <a:pt x="726597" y="1193643"/>
                  </a:cubicBezTo>
                  <a:lnTo>
                    <a:pt x="677235" y="1133816"/>
                  </a:lnTo>
                  <a:lnTo>
                    <a:pt x="643102" y="1152342"/>
                  </a:lnTo>
                  <a:cubicBezTo>
                    <a:pt x="587720" y="1175767"/>
                    <a:pt x="526830" y="1188720"/>
                    <a:pt x="462915" y="1188720"/>
                  </a:cubicBezTo>
                  <a:cubicBezTo>
                    <a:pt x="207254" y="1188720"/>
                    <a:pt x="0" y="981466"/>
                    <a:pt x="0" y="725805"/>
                  </a:cubicBezTo>
                  <a:cubicBezTo>
                    <a:pt x="0" y="470144"/>
                    <a:pt x="207254" y="262890"/>
                    <a:pt x="462915" y="262890"/>
                  </a:cubicBezTo>
                  <a:cubicBezTo>
                    <a:pt x="494873" y="262890"/>
                    <a:pt x="526074" y="266128"/>
                    <a:pt x="556209" y="272295"/>
                  </a:cubicBezTo>
                  <a:lnTo>
                    <a:pt x="611187" y="289361"/>
                  </a:lnTo>
                  <a:lnTo>
                    <a:pt x="612757" y="273794"/>
                  </a:lnTo>
                  <a:cubicBezTo>
                    <a:pt x="644731" y="117540"/>
                    <a:pt x="782984" y="0"/>
                    <a:pt x="94869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outerShdw blurRad="215900" dist="76200" dir="66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  <p:sp>
          <p:nvSpPr>
            <p:cNvPr id="7" name="任意多边形 228">
              <a:extLst>
                <a:ext uri="{FF2B5EF4-FFF2-40B4-BE49-F238E27FC236}">
                  <a16:creationId xmlns:a16="http://schemas.microsoft.com/office/drawing/2014/main" id="{B3D03377-2B78-426E-A502-E3FA17FD2B87}"/>
                </a:ext>
              </a:extLst>
            </p:cNvPr>
            <p:cNvSpPr/>
            <p:nvPr/>
          </p:nvSpPr>
          <p:spPr>
            <a:xfrm rot="21387068">
              <a:off x="8726219" y="-661204"/>
              <a:ext cx="2143214" cy="1322408"/>
            </a:xfrm>
            <a:custGeom>
              <a:avLst/>
              <a:gdLst>
                <a:gd name="connsiteX0" fmla="*/ 948690 w 2148840"/>
                <a:gd name="connsiteY0" fmla="*/ 0 h 1325880"/>
                <a:gd name="connsiteX1" fmla="*/ 1264643 w 2148840"/>
                <a:gd name="connsiteY1" fmla="*/ 209428 h 1325880"/>
                <a:gd name="connsiteX2" fmla="*/ 1272463 w 2148840"/>
                <a:gd name="connsiteY2" fmla="*/ 234618 h 1325880"/>
                <a:gd name="connsiteX3" fmla="*/ 1318138 w 2148840"/>
                <a:gd name="connsiteY3" fmla="*/ 209827 h 1325880"/>
                <a:gd name="connsiteX4" fmla="*/ 1451610 w 2148840"/>
                <a:gd name="connsiteY4" fmla="*/ 182880 h 1325880"/>
                <a:gd name="connsiteX5" fmla="*/ 1735948 w 2148840"/>
                <a:gd name="connsiteY5" fmla="*/ 334061 h 1325880"/>
                <a:gd name="connsiteX6" fmla="*/ 1754729 w 2148840"/>
                <a:gd name="connsiteY6" fmla="*/ 368663 h 1325880"/>
                <a:gd name="connsiteX7" fmla="*/ 1811161 w 2148840"/>
                <a:gd name="connsiteY7" fmla="*/ 374352 h 1325880"/>
                <a:gd name="connsiteX8" fmla="*/ 2148840 w 2148840"/>
                <a:gd name="connsiteY8" fmla="*/ 788670 h 1325880"/>
                <a:gd name="connsiteX9" fmla="*/ 1725930 w 2148840"/>
                <a:gd name="connsiteY9" fmla="*/ 1211580 h 1325880"/>
                <a:gd name="connsiteX10" fmla="*/ 1489477 w 2148840"/>
                <a:gd name="connsiteY10" fmla="*/ 1139354 h 1325880"/>
                <a:gd name="connsiteX11" fmla="*/ 1436947 w 2148840"/>
                <a:gd name="connsiteY11" fmla="*/ 1096013 h 1325880"/>
                <a:gd name="connsiteX12" fmla="*/ 1420223 w 2148840"/>
                <a:gd name="connsiteY12" fmla="*/ 1126825 h 1325880"/>
                <a:gd name="connsiteX13" fmla="*/ 1045845 w 2148840"/>
                <a:gd name="connsiteY13" fmla="*/ 1325880 h 1325880"/>
                <a:gd name="connsiteX14" fmla="*/ 726597 w 2148840"/>
                <a:gd name="connsiteY14" fmla="*/ 1193643 h 1325880"/>
                <a:gd name="connsiteX15" fmla="*/ 677235 w 2148840"/>
                <a:gd name="connsiteY15" fmla="*/ 1133816 h 1325880"/>
                <a:gd name="connsiteX16" fmla="*/ 643102 w 2148840"/>
                <a:gd name="connsiteY16" fmla="*/ 1152342 h 1325880"/>
                <a:gd name="connsiteX17" fmla="*/ 462915 w 2148840"/>
                <a:gd name="connsiteY17" fmla="*/ 1188720 h 1325880"/>
                <a:gd name="connsiteX18" fmla="*/ 0 w 2148840"/>
                <a:gd name="connsiteY18" fmla="*/ 725805 h 1325880"/>
                <a:gd name="connsiteX19" fmla="*/ 462915 w 2148840"/>
                <a:gd name="connsiteY19" fmla="*/ 262890 h 1325880"/>
                <a:gd name="connsiteX20" fmla="*/ 556209 w 2148840"/>
                <a:gd name="connsiteY20" fmla="*/ 272295 h 1325880"/>
                <a:gd name="connsiteX21" fmla="*/ 611187 w 2148840"/>
                <a:gd name="connsiteY21" fmla="*/ 289361 h 1325880"/>
                <a:gd name="connsiteX22" fmla="*/ 612757 w 2148840"/>
                <a:gd name="connsiteY22" fmla="*/ 273794 h 1325880"/>
                <a:gd name="connsiteX23" fmla="*/ 948690 w 2148840"/>
                <a:gd name="connsiteY23" fmla="*/ 0 h 132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8840" h="1325880">
                  <a:moveTo>
                    <a:pt x="948690" y="0"/>
                  </a:moveTo>
                  <a:cubicBezTo>
                    <a:pt x="1090723" y="0"/>
                    <a:pt x="1212588" y="86356"/>
                    <a:pt x="1264643" y="209428"/>
                  </a:cubicBezTo>
                  <a:lnTo>
                    <a:pt x="1272463" y="234618"/>
                  </a:lnTo>
                  <a:lnTo>
                    <a:pt x="1318138" y="209827"/>
                  </a:lnTo>
                  <a:cubicBezTo>
                    <a:pt x="1359162" y="192475"/>
                    <a:pt x="1404265" y="182880"/>
                    <a:pt x="1451610" y="182880"/>
                  </a:cubicBezTo>
                  <a:cubicBezTo>
                    <a:pt x="1569971" y="182880"/>
                    <a:pt x="1674326" y="242849"/>
                    <a:pt x="1735948" y="334061"/>
                  </a:cubicBezTo>
                  <a:lnTo>
                    <a:pt x="1754729" y="368663"/>
                  </a:lnTo>
                  <a:lnTo>
                    <a:pt x="1811161" y="374352"/>
                  </a:lnTo>
                  <a:cubicBezTo>
                    <a:pt x="2003874" y="413787"/>
                    <a:pt x="2148840" y="584299"/>
                    <a:pt x="2148840" y="788670"/>
                  </a:cubicBezTo>
                  <a:cubicBezTo>
                    <a:pt x="2148840" y="1022237"/>
                    <a:pt x="1959497" y="1211580"/>
                    <a:pt x="1725930" y="1211580"/>
                  </a:cubicBezTo>
                  <a:cubicBezTo>
                    <a:pt x="1638342" y="1211580"/>
                    <a:pt x="1556974" y="1184954"/>
                    <a:pt x="1489477" y="1139354"/>
                  </a:cubicBezTo>
                  <a:lnTo>
                    <a:pt x="1436947" y="1096013"/>
                  </a:lnTo>
                  <a:lnTo>
                    <a:pt x="1420223" y="1126825"/>
                  </a:lnTo>
                  <a:cubicBezTo>
                    <a:pt x="1339088" y="1246920"/>
                    <a:pt x="1201688" y="1325880"/>
                    <a:pt x="1045845" y="1325880"/>
                  </a:cubicBezTo>
                  <a:cubicBezTo>
                    <a:pt x="921171" y="1325880"/>
                    <a:pt x="808300" y="1275346"/>
                    <a:pt x="726597" y="1193643"/>
                  </a:cubicBezTo>
                  <a:lnTo>
                    <a:pt x="677235" y="1133816"/>
                  </a:lnTo>
                  <a:lnTo>
                    <a:pt x="643102" y="1152342"/>
                  </a:lnTo>
                  <a:cubicBezTo>
                    <a:pt x="587720" y="1175767"/>
                    <a:pt x="526830" y="1188720"/>
                    <a:pt x="462915" y="1188720"/>
                  </a:cubicBezTo>
                  <a:cubicBezTo>
                    <a:pt x="207254" y="1188720"/>
                    <a:pt x="0" y="981466"/>
                    <a:pt x="0" y="725805"/>
                  </a:cubicBezTo>
                  <a:cubicBezTo>
                    <a:pt x="0" y="470144"/>
                    <a:pt x="207254" y="262890"/>
                    <a:pt x="462915" y="262890"/>
                  </a:cubicBezTo>
                  <a:cubicBezTo>
                    <a:pt x="494873" y="262890"/>
                    <a:pt x="526074" y="266128"/>
                    <a:pt x="556209" y="272295"/>
                  </a:cubicBezTo>
                  <a:lnTo>
                    <a:pt x="611187" y="289361"/>
                  </a:lnTo>
                  <a:lnTo>
                    <a:pt x="612757" y="273794"/>
                  </a:lnTo>
                  <a:cubicBezTo>
                    <a:pt x="644731" y="117540"/>
                    <a:pt x="782984" y="0"/>
                    <a:pt x="94869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32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1DF097C-253D-4C7F-BA4A-D533A8374A36}"/>
              </a:ext>
            </a:extLst>
          </p:cNvPr>
          <p:cNvSpPr txBox="1"/>
          <p:nvPr/>
        </p:nvSpPr>
        <p:spPr>
          <a:xfrm>
            <a:off x="2062352" y="1406102"/>
            <a:ext cx="160323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rgbClr val="EB96A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Loko" panose="02040603050506020204" pitchFamily="18" charset="0"/>
                <a:ea typeface="+mn-ea"/>
                <a:cs typeface="+mn-cs"/>
              </a:rPr>
              <a:t>04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EB96A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Lok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11" y="1968000"/>
            <a:ext cx="3924022" cy="3924022"/>
          </a:xfrm>
          <a:prstGeom prst="rect">
            <a:avLst/>
          </a:prstGeom>
        </p:spPr>
      </p:pic>
      <p:grpSp>
        <p:nvGrpSpPr>
          <p:cNvPr id="17" name="组合 12">
            <a:extLst>
              <a:ext uri="{FF2B5EF4-FFF2-40B4-BE49-F238E27FC236}">
                <a16:creationId xmlns:a16="http://schemas.microsoft.com/office/drawing/2014/main" id="{02A769C6-8039-454B-B113-6DA16BAF6585}"/>
              </a:ext>
            </a:extLst>
          </p:cNvPr>
          <p:cNvGrpSpPr/>
          <p:nvPr/>
        </p:nvGrpSpPr>
        <p:grpSpPr>
          <a:xfrm>
            <a:off x="3661777" y="2529187"/>
            <a:ext cx="3902324" cy="2656624"/>
            <a:chOff x="3332515" y="873043"/>
            <a:chExt cx="3847919" cy="3707274"/>
          </a:xfrm>
        </p:grpSpPr>
        <p:grpSp>
          <p:nvGrpSpPr>
            <p:cNvPr id="25" name="组合 6">
              <a:extLst>
                <a:ext uri="{FF2B5EF4-FFF2-40B4-BE49-F238E27FC236}">
                  <a16:creationId xmlns:a16="http://schemas.microsoft.com/office/drawing/2014/main" id="{2F03D826-6368-43AE-A7C5-4D4386EEF718}"/>
                </a:ext>
              </a:extLst>
            </p:cNvPr>
            <p:cNvGrpSpPr/>
            <p:nvPr/>
          </p:nvGrpSpPr>
          <p:grpSpPr>
            <a:xfrm>
              <a:off x="3332515" y="931698"/>
              <a:ext cx="3847919" cy="1885496"/>
              <a:chOff x="4499370" y="1083236"/>
              <a:chExt cx="3847919" cy="1885496"/>
            </a:xfrm>
          </p:grpSpPr>
          <p:sp>
            <p:nvSpPr>
              <p:cNvPr id="29" name="矩形 7">
                <a:extLst>
                  <a:ext uri="{FF2B5EF4-FFF2-40B4-BE49-F238E27FC236}">
                    <a16:creationId xmlns:a16="http://schemas.microsoft.com/office/drawing/2014/main" id="{BB1DF911-5363-40C4-9836-3A8A50229085}"/>
                  </a:ext>
                </a:extLst>
              </p:cNvPr>
              <p:cNvSpPr/>
              <p:nvPr/>
            </p:nvSpPr>
            <p:spPr>
              <a:xfrm>
                <a:off x="4499370" y="1083236"/>
                <a:ext cx="3825500" cy="18468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8000" b="1" noProof="0">
                    <a:ln w="152400">
                      <a:solidFill>
                        <a:prstClr val="white"/>
                      </a:solidFill>
                    </a:ln>
                    <a:solidFill>
                      <a:prstClr val="white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VN Bai Sau Nang" panose="04030905020802020C03" pitchFamily="82" charset="0"/>
                    <a:ea typeface="字魂27号-布丁体" panose="00000505000000000000" pitchFamily="2" charset="-122"/>
                  </a:rPr>
                  <a:t>BÀI TẬP</a:t>
                </a:r>
                <a:endParaRPr kumimoji="0" lang="zh-CN" altLang="en-US" sz="8000" b="1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</a:endParaRPr>
              </a:p>
            </p:txBody>
          </p:sp>
          <p:sp>
            <p:nvSpPr>
              <p:cNvPr id="30" name="矩形 8">
                <a:extLst>
                  <a:ext uri="{FF2B5EF4-FFF2-40B4-BE49-F238E27FC236}">
                    <a16:creationId xmlns:a16="http://schemas.microsoft.com/office/drawing/2014/main" id="{A171BF52-FE1D-4699-BCA1-B606EA2C7F9E}"/>
                  </a:ext>
                </a:extLst>
              </p:cNvPr>
              <p:cNvSpPr/>
              <p:nvPr/>
            </p:nvSpPr>
            <p:spPr>
              <a:xfrm>
                <a:off x="4521789" y="1121895"/>
                <a:ext cx="3825500" cy="18468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8000" noProof="0">
                    <a:solidFill>
                      <a:srgbClr val="EB96A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VN Bai Sau Nang" panose="04030905020802020C03" pitchFamily="82" charset="0"/>
                    <a:ea typeface="字魂27号-布丁体" panose="00000505000000000000" pitchFamily="2" charset="-122"/>
                  </a:rPr>
                  <a:t>BÀI TẬP</a:t>
                </a:r>
                <a:endParaRPr kumimoji="0" lang="zh-CN" altLang="en-US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EB96A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</a:endParaRPr>
              </a:p>
            </p:txBody>
          </p:sp>
        </p:grpSp>
        <p:grpSp>
          <p:nvGrpSpPr>
            <p:cNvPr id="26" name="组合 9">
              <a:extLst>
                <a:ext uri="{FF2B5EF4-FFF2-40B4-BE49-F238E27FC236}">
                  <a16:creationId xmlns:a16="http://schemas.microsoft.com/office/drawing/2014/main" id="{F343A2B9-1B18-49DF-B8C4-7312E3804A52}"/>
                </a:ext>
              </a:extLst>
            </p:cNvPr>
            <p:cNvGrpSpPr/>
            <p:nvPr/>
          </p:nvGrpSpPr>
          <p:grpSpPr>
            <a:xfrm>
              <a:off x="3583560" y="873043"/>
              <a:ext cx="182156" cy="3707274"/>
              <a:chOff x="3771007" y="1083236"/>
              <a:chExt cx="182156" cy="3707274"/>
            </a:xfrm>
          </p:grpSpPr>
          <p:sp>
            <p:nvSpPr>
              <p:cNvPr id="27" name="矩形 10">
                <a:extLst>
                  <a:ext uri="{FF2B5EF4-FFF2-40B4-BE49-F238E27FC236}">
                    <a16:creationId xmlns:a16="http://schemas.microsoft.com/office/drawing/2014/main" id="{B00B8D5B-3157-45AE-A80D-63BE1BD9C01A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182156" cy="36936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6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  <a:cs typeface="+mn-cs"/>
                </a:endParaRPr>
              </a:p>
            </p:txBody>
          </p:sp>
          <p:sp>
            <p:nvSpPr>
              <p:cNvPr id="28" name="矩形 11">
                <a:extLst>
                  <a:ext uri="{FF2B5EF4-FFF2-40B4-BE49-F238E27FC236}">
                    <a16:creationId xmlns:a16="http://schemas.microsoft.com/office/drawing/2014/main" id="{1B239183-4810-41D9-BC0B-F530775A55FA}"/>
                  </a:ext>
                </a:extLst>
              </p:cNvPr>
              <p:cNvSpPr/>
              <p:nvPr/>
            </p:nvSpPr>
            <p:spPr>
              <a:xfrm>
                <a:off x="3771007" y="1096836"/>
                <a:ext cx="182156" cy="36936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6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67000">
                        <a:srgbClr val="5997D0"/>
                      </a:gs>
                      <a:gs pos="0">
                        <a:srgbClr val="FF99CC"/>
                      </a:gs>
                      <a:gs pos="100000">
                        <a:srgbClr val="8DC9ED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3185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38">
            <a:extLst>
              <a:ext uri="{FF2B5EF4-FFF2-40B4-BE49-F238E27FC236}">
                <a16:creationId xmlns:a16="http://schemas.microsoft.com/office/drawing/2014/main" id="{F921A9EA-6111-44E1-989F-4B1CFB5A2A8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643" y="152615"/>
            <a:ext cx="6945925" cy="137616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FB13FFE-AF5B-4CBA-9F44-2656E7AF0B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47895"/>
            <a:ext cx="12192000" cy="18335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12F102-71E7-48B1-92BF-AA43F7A926D6}"/>
              </a:ext>
            </a:extLst>
          </p:cNvPr>
          <p:cNvSpPr txBox="1"/>
          <p:nvPr/>
        </p:nvSpPr>
        <p:spPr>
          <a:xfrm>
            <a:off x="2080360" y="541125"/>
            <a:ext cx="6215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2: </a:t>
            </a:r>
            <a:r>
              <a:rPr 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Điền</a:t>
            </a:r>
            <a:r>
              <a:rPr 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chỗ</a:t>
            </a:r>
            <a:r>
              <a:rPr 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trống</a:t>
            </a:r>
            <a:endParaRPr lang="en-US" sz="3600" b="1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5532B5B-4130-49F3-A264-6C2F2A0EC623}"/>
              </a:ext>
            </a:extLst>
          </p:cNvPr>
          <p:cNvGrpSpPr/>
          <p:nvPr/>
        </p:nvGrpSpPr>
        <p:grpSpPr>
          <a:xfrm>
            <a:off x="8557602" y="-537985"/>
            <a:ext cx="3493862" cy="3021231"/>
            <a:chOff x="7976840" y="118239"/>
            <a:chExt cx="3493862" cy="3021231"/>
          </a:xfrm>
        </p:grpSpPr>
        <p:pic>
          <p:nvPicPr>
            <p:cNvPr id="10" name="Picture 9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701BE17F-81E2-43FE-B793-B5BC69E04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6840" y="118239"/>
              <a:ext cx="3493862" cy="302123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115EC29-D366-4C4C-BB14-9BFECCF3CC69}"/>
                </a:ext>
              </a:extLst>
            </p:cNvPr>
            <p:cNvSpPr txBox="1"/>
            <p:nvPr/>
          </p:nvSpPr>
          <p:spPr>
            <a:xfrm>
              <a:off x="8872691" y="1372012"/>
              <a:ext cx="1818126" cy="58477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marL="342900" indent="-342900">
                <a:buFont typeface="+mj-lt"/>
                <a:buAutoNum type="alphaLcParenR"/>
              </a:pPr>
              <a:r>
                <a:rPr lang="en-US" sz="32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l hay n</a:t>
              </a:r>
            </a:p>
          </p:txBody>
        </p:sp>
      </p:grpSp>
      <p:pic>
        <p:nvPicPr>
          <p:cNvPr id="13" name="图片 7">
            <a:extLst>
              <a:ext uri="{FF2B5EF4-FFF2-40B4-BE49-F238E27FC236}">
                <a16:creationId xmlns:a16="http://schemas.microsoft.com/office/drawing/2014/main" id="{D131BE97-6B0B-43F1-ADAD-836F72B0EBD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5" t="19690" r="8549" b="16377"/>
          <a:stretch/>
        </p:blipFill>
        <p:spPr>
          <a:xfrm>
            <a:off x="-859809" y="791327"/>
            <a:ext cx="12911273" cy="6306233"/>
          </a:xfrm>
          <a:prstGeom prst="rect">
            <a:avLst/>
          </a:prstGeom>
        </p:spPr>
      </p:pic>
      <p:pic>
        <p:nvPicPr>
          <p:cNvPr id="14" name="图片 19">
            <a:extLst>
              <a:ext uri="{FF2B5EF4-FFF2-40B4-BE49-F238E27FC236}">
                <a16:creationId xmlns:a16="http://schemas.microsoft.com/office/drawing/2014/main" id="{B461504E-42B4-4F2A-8F73-EB899A3F6A7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6" y="-329276"/>
            <a:ext cx="2494154" cy="2494154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 Box 7"/>
          <p:cNvSpPr txBox="1"/>
          <p:nvPr/>
        </p:nvSpPr>
        <p:spPr>
          <a:xfrm>
            <a:off x="1411705" y="2357385"/>
            <a:ext cx="9047747" cy="410881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600" dirty="0">
                <a:solidFill>
                  <a:schemeClr val="tx1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	</a:t>
            </a:r>
            <a:r>
              <a:rPr sz="3600" dirty="0">
                <a:solidFill>
                  <a:schemeClr val="tx1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Không thể …ẫn lộn chị Chấm với bất cứ người nào khác. Chị có một thân hình … ở nang rất cân đối. Hai cánh tay béo … ẳn, chắc …ịch. Đôi …ông mày không tỉa bao giờ, mọc …òa xòa tự nhiên, …àm cho đôi mắt sắc sảo của chị dịu dàng đi.</a:t>
            </a:r>
          </a:p>
          <a:p>
            <a:pPr algn="just">
              <a:spcBef>
                <a:spcPct val="50000"/>
              </a:spcBef>
            </a:pPr>
            <a:r>
              <a:rPr lang="en-US" sz="3000" i="1">
                <a:solidFill>
                  <a:schemeClr val="tx1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                                                  </a:t>
            </a:r>
            <a:r>
              <a:rPr sz="3000" i="1">
                <a:solidFill>
                  <a:schemeClr val="tx1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Theo</a:t>
            </a:r>
            <a:r>
              <a:rPr sz="3000">
                <a:solidFill>
                  <a:schemeClr val="tx1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sz="3000" dirty="0">
                <a:solidFill>
                  <a:schemeClr val="tx1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ĐÀO VŨ</a:t>
            </a:r>
          </a:p>
        </p:txBody>
      </p:sp>
      <p:sp>
        <p:nvSpPr>
          <p:cNvPr id="18" name="Text Box 30"/>
          <p:cNvSpPr txBox="1"/>
          <p:nvPr/>
        </p:nvSpPr>
        <p:spPr>
          <a:xfrm>
            <a:off x="4546915" y="2343149"/>
            <a:ext cx="24391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19" name="Text Box 32"/>
          <p:cNvSpPr txBox="1"/>
          <p:nvPr/>
        </p:nvSpPr>
        <p:spPr>
          <a:xfrm>
            <a:off x="9692216" y="2885836"/>
            <a:ext cx="509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20" name="Text Box 33"/>
          <p:cNvSpPr txBox="1"/>
          <p:nvPr/>
        </p:nvSpPr>
        <p:spPr>
          <a:xfrm>
            <a:off x="9209541" y="3442990"/>
            <a:ext cx="24391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21" name="Text Box 34"/>
          <p:cNvSpPr txBox="1"/>
          <p:nvPr/>
        </p:nvSpPr>
        <p:spPr>
          <a:xfrm>
            <a:off x="2505322" y="3996796"/>
            <a:ext cx="34387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22" name="Text Box 35"/>
          <p:cNvSpPr txBox="1"/>
          <p:nvPr/>
        </p:nvSpPr>
        <p:spPr>
          <a:xfrm>
            <a:off x="4663147" y="3995385"/>
            <a:ext cx="24391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23" name="Text Box 36"/>
          <p:cNvSpPr txBox="1"/>
          <p:nvPr/>
        </p:nvSpPr>
        <p:spPr>
          <a:xfrm>
            <a:off x="2509833" y="4562608"/>
            <a:ext cx="24391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24" name="Text Box 37"/>
          <p:cNvSpPr txBox="1"/>
          <p:nvPr/>
        </p:nvSpPr>
        <p:spPr>
          <a:xfrm>
            <a:off x="6176863" y="4572002"/>
            <a:ext cx="223931" cy="646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395566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FB13FFE-AF5B-4CBA-9F44-2656E7AF0B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47895"/>
            <a:ext cx="12192000" cy="1833510"/>
          </a:xfrm>
          <a:prstGeom prst="rect">
            <a:avLst/>
          </a:prstGeom>
        </p:spPr>
      </p:pic>
      <p:pic>
        <p:nvPicPr>
          <p:cNvPr id="8" name="图片 38">
            <a:extLst>
              <a:ext uri="{FF2B5EF4-FFF2-40B4-BE49-F238E27FC236}">
                <a16:creationId xmlns:a16="http://schemas.microsoft.com/office/drawing/2014/main" id="{F921A9EA-6111-44E1-989F-4B1CFB5A2A8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643" y="152615"/>
            <a:ext cx="5828189" cy="13761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12F102-71E7-48B1-92BF-AA43F7A926D6}"/>
              </a:ext>
            </a:extLst>
          </p:cNvPr>
          <p:cNvSpPr txBox="1"/>
          <p:nvPr/>
        </p:nvSpPr>
        <p:spPr>
          <a:xfrm>
            <a:off x="2536685" y="517530"/>
            <a:ext cx="44726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err="1">
                <a:latin typeface="UTM Avo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>
                <a:latin typeface="UTM Avo" panose="02040603050506020204" pitchFamily="18" charset="0"/>
                <a:cs typeface="Times New Roman" panose="02020603050405020304" pitchFamily="18" charset="0"/>
              </a:rPr>
              <a:t> 3: Giải câu đố</a:t>
            </a:r>
            <a:endParaRPr lang="en-US" sz="3600" b="1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图片 19">
            <a:extLst>
              <a:ext uri="{FF2B5EF4-FFF2-40B4-BE49-F238E27FC236}">
                <a16:creationId xmlns:a16="http://schemas.microsoft.com/office/drawing/2014/main" id="{B461504E-42B4-4F2A-8F73-EB899A3F6A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6" y="-329276"/>
            <a:ext cx="2494154" cy="2494154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F12F102-71E7-48B1-92BF-AA43F7A926D6}"/>
              </a:ext>
            </a:extLst>
          </p:cNvPr>
          <p:cNvSpPr txBox="1"/>
          <p:nvPr/>
        </p:nvSpPr>
        <p:spPr>
          <a:xfrm>
            <a:off x="1310549" y="1513432"/>
            <a:ext cx="93105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a) Tên một vật bắt đầu bằng </a:t>
            </a:r>
            <a:r>
              <a:rPr lang="en-US" sz="36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 </a:t>
            </a:r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hoặc </a:t>
            </a:r>
            <a:r>
              <a:rPr lang="en-US" sz="36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</a:t>
            </a:r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chemeClr val="accent4">
                  <a:lumMod val="50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12F102-71E7-48B1-92BF-AA43F7A926D6}"/>
              </a:ext>
            </a:extLst>
          </p:cNvPr>
          <p:cNvSpPr txBox="1"/>
          <p:nvPr/>
        </p:nvSpPr>
        <p:spPr>
          <a:xfrm>
            <a:off x="1516559" y="2403499"/>
            <a:ext cx="86549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>
                <a:latin typeface="UTM Avo" panose="02040603050506020204" pitchFamily="18" charset="0"/>
                <a:cs typeface="Times New Roman" panose="02020603050405020304" pitchFamily="18" charset="0"/>
              </a:rPr>
              <a:t>Muốn tìm Nam, Bắc, Đông, Tây</a:t>
            </a:r>
          </a:p>
          <a:p>
            <a:r>
              <a:rPr lang="en-US" sz="3600">
                <a:latin typeface="UTM Avo" panose="02040603050506020204" pitchFamily="18" charset="0"/>
                <a:cs typeface="Times New Roman" panose="02020603050405020304" pitchFamily="18" charset="0"/>
              </a:rPr>
              <a:t>Nhìn mặt tôi, sẽ biết ngay hướng nào.</a:t>
            </a:r>
            <a:endParaRPr lang="en-US" sz="36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F12F102-71E7-48B1-92BF-AA43F7A926D6}"/>
              </a:ext>
            </a:extLst>
          </p:cNvPr>
          <p:cNvSpPr txBox="1"/>
          <p:nvPr/>
        </p:nvSpPr>
        <p:spPr>
          <a:xfrm>
            <a:off x="7414006" y="3603828"/>
            <a:ext cx="26933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UTM Avo" panose="02040603050506020204" pitchFamily="18" charset="0"/>
                <a:cs typeface="Times New Roman" panose="02020603050405020304" pitchFamily="18" charset="0"/>
              </a:rPr>
              <a:t>(Là cái gì?)</a:t>
            </a:r>
            <a:endParaRPr lang="en-US" sz="36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4895" l="10000" r="9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19643">
            <a:off x="1506500" y="3212993"/>
            <a:ext cx="3306131" cy="366980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152284" y="4046878"/>
            <a:ext cx="3714199" cy="2551167"/>
            <a:chOff x="5152284" y="4046878"/>
            <a:chExt cx="3714199" cy="2551167"/>
          </a:xfrm>
        </p:grpSpPr>
        <p:pic>
          <p:nvPicPr>
            <p:cNvPr id="21" name="图片 2">
              <a:extLst>
                <a:ext uri="{FF2B5EF4-FFF2-40B4-BE49-F238E27FC236}">
                  <a16:creationId xmlns:a16="http://schemas.microsoft.com/office/drawing/2014/main" id="{F1E513E4-DAD0-4D82-A4FA-2248A7AAA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52284" y="4046878"/>
              <a:ext cx="3714199" cy="2551167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F12F102-71E7-48B1-92BF-AA43F7A926D6}"/>
                </a:ext>
              </a:extLst>
            </p:cNvPr>
            <p:cNvSpPr txBox="1"/>
            <p:nvPr/>
          </p:nvSpPr>
          <p:spPr>
            <a:xfrm>
              <a:off x="5719246" y="4804157"/>
              <a:ext cx="244694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>
                  <a:solidFill>
                    <a:schemeClr val="accent6">
                      <a:lumMod val="50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La bàn</a:t>
              </a:r>
              <a:endParaRPr lang="en-US" sz="44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883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7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FB13FFE-AF5B-4CBA-9F44-2656E7AF0B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47895"/>
            <a:ext cx="12192000" cy="1833510"/>
          </a:xfrm>
          <a:prstGeom prst="rect">
            <a:avLst/>
          </a:prstGeom>
        </p:spPr>
      </p:pic>
      <p:pic>
        <p:nvPicPr>
          <p:cNvPr id="8" name="图片 38">
            <a:extLst>
              <a:ext uri="{FF2B5EF4-FFF2-40B4-BE49-F238E27FC236}">
                <a16:creationId xmlns:a16="http://schemas.microsoft.com/office/drawing/2014/main" id="{F921A9EA-6111-44E1-989F-4B1CFB5A2A8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643" y="152615"/>
            <a:ext cx="5828189" cy="13761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12F102-71E7-48B1-92BF-AA43F7A926D6}"/>
              </a:ext>
            </a:extLst>
          </p:cNvPr>
          <p:cNvSpPr txBox="1"/>
          <p:nvPr/>
        </p:nvSpPr>
        <p:spPr>
          <a:xfrm>
            <a:off x="2536685" y="517530"/>
            <a:ext cx="44726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err="1">
                <a:latin typeface="UTM Avo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>
                <a:latin typeface="UTM Avo" panose="02040603050506020204" pitchFamily="18" charset="0"/>
                <a:cs typeface="Times New Roman" panose="02020603050405020304" pitchFamily="18" charset="0"/>
              </a:rPr>
              <a:t> 3: Giải câu đố</a:t>
            </a:r>
            <a:endParaRPr lang="en-US" sz="3600" b="1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图片 19">
            <a:extLst>
              <a:ext uri="{FF2B5EF4-FFF2-40B4-BE49-F238E27FC236}">
                <a16:creationId xmlns:a16="http://schemas.microsoft.com/office/drawing/2014/main" id="{B461504E-42B4-4F2A-8F73-EB899A3F6A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6" y="-329276"/>
            <a:ext cx="2494154" cy="2494154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F12F102-71E7-48B1-92BF-AA43F7A926D6}"/>
              </a:ext>
            </a:extLst>
          </p:cNvPr>
          <p:cNvSpPr txBox="1"/>
          <p:nvPr/>
        </p:nvSpPr>
        <p:spPr>
          <a:xfrm>
            <a:off x="451666" y="1498000"/>
            <a:ext cx="112886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b) Tên một loài hoa chứa tiếng có vần </a:t>
            </a:r>
            <a:r>
              <a:rPr lang="en-US" sz="32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an</a:t>
            </a:r>
            <a:r>
              <a:rPr lang="en-US" sz="3200" b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hoặc </a:t>
            </a:r>
            <a:r>
              <a:rPr lang="en-US" sz="32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ang</a:t>
            </a:r>
            <a:r>
              <a:rPr lang="en-US" sz="3200" b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</a:t>
            </a:r>
            <a:endParaRPr lang="en-US" sz="3200" b="1" dirty="0">
              <a:solidFill>
                <a:schemeClr val="accent4">
                  <a:lumMod val="50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12F102-71E7-48B1-92BF-AA43F7A926D6}"/>
              </a:ext>
            </a:extLst>
          </p:cNvPr>
          <p:cNvSpPr txBox="1"/>
          <p:nvPr/>
        </p:nvSpPr>
        <p:spPr>
          <a:xfrm>
            <a:off x="1641891" y="2309934"/>
            <a:ext cx="84497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>
                <a:latin typeface="UTM Avo" panose="02040603050506020204" pitchFamily="18" charset="0"/>
                <a:cs typeface="Times New Roman" panose="02020603050405020304" pitchFamily="18" charset="0"/>
              </a:rPr>
              <a:t>Hoa gì trắng xóa núi đồi</a:t>
            </a:r>
          </a:p>
          <a:p>
            <a:r>
              <a:rPr lang="en-US" sz="3600">
                <a:latin typeface="UTM Avo" panose="02040603050506020204" pitchFamily="18" charset="0"/>
                <a:cs typeface="Times New Roman" panose="02020603050405020304" pitchFamily="18" charset="0"/>
              </a:rPr>
              <a:t>Bản làng thêm đẹp khi trời vào xuân.</a:t>
            </a:r>
            <a:endParaRPr lang="en-US" sz="36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F12F102-71E7-48B1-92BF-AA43F7A926D6}"/>
              </a:ext>
            </a:extLst>
          </p:cNvPr>
          <p:cNvSpPr txBox="1"/>
          <p:nvPr/>
        </p:nvSpPr>
        <p:spPr>
          <a:xfrm>
            <a:off x="7405860" y="3490898"/>
            <a:ext cx="28873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UTM Avo" panose="02040603050506020204" pitchFamily="18" charset="0"/>
                <a:cs typeface="Times New Roman" panose="02020603050405020304" pitchFamily="18" charset="0"/>
              </a:rPr>
              <a:t>(Là hoa gì?)</a:t>
            </a:r>
            <a:endParaRPr lang="en-US" sz="36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50" y="3737422"/>
            <a:ext cx="4576918" cy="30192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5" name="Group 14"/>
          <p:cNvGrpSpPr/>
          <p:nvPr/>
        </p:nvGrpSpPr>
        <p:grpSpPr>
          <a:xfrm>
            <a:off x="5698732" y="4137229"/>
            <a:ext cx="3714199" cy="2551167"/>
            <a:chOff x="5152284" y="4046878"/>
            <a:chExt cx="3714199" cy="2551167"/>
          </a:xfrm>
        </p:grpSpPr>
        <p:pic>
          <p:nvPicPr>
            <p:cNvPr id="16" name="图片 2">
              <a:extLst>
                <a:ext uri="{FF2B5EF4-FFF2-40B4-BE49-F238E27FC236}">
                  <a16:creationId xmlns:a16="http://schemas.microsoft.com/office/drawing/2014/main" id="{F1E513E4-DAD0-4D82-A4FA-2248A7AAA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52284" y="4046878"/>
              <a:ext cx="3714199" cy="2551167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F12F102-71E7-48B1-92BF-AA43F7A926D6}"/>
                </a:ext>
              </a:extLst>
            </p:cNvPr>
            <p:cNvSpPr txBox="1"/>
            <p:nvPr/>
          </p:nvSpPr>
          <p:spPr>
            <a:xfrm>
              <a:off x="5719245" y="4804157"/>
              <a:ext cx="295953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>
                  <a:solidFill>
                    <a:schemeClr val="accent6">
                      <a:lumMod val="50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Hoa ban</a:t>
              </a:r>
              <a:endParaRPr lang="en-US" sz="44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236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7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5907DFE-93F5-4A37-A622-CC79D547BA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"/>
            <a:ext cx="12192000" cy="685791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FB13FFE-AF5B-4CBA-9F44-2656E7AF0B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24449"/>
            <a:ext cx="12192000" cy="183351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ACC96DA-24A8-4674-B264-C507B173454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230" y="876298"/>
            <a:ext cx="2126894" cy="314081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F3EB684-E767-449C-9C46-8DC07FF7B1E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4946" y="419873"/>
            <a:ext cx="964941" cy="64807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148436DC-BC4F-4FA0-830A-07A2DDE45F0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6727" y="1471069"/>
            <a:ext cx="1723430" cy="93846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16C9919-636D-4BE3-9D63-DE65E812943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5474" y="917221"/>
            <a:ext cx="2107283" cy="296298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89621" y="2212193"/>
            <a:ext cx="832585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chemeClr val="accent3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TM Arruba KT" panose="02040603050506020204" pitchFamily="18" charset="0"/>
              </a:rPr>
              <a:t>Chúc các em học tốt</a:t>
            </a:r>
          </a:p>
        </p:txBody>
      </p:sp>
    </p:spTree>
    <p:extLst>
      <p:ext uri="{BB962C8B-B14F-4D97-AF65-F5344CB8AC3E}">
        <p14:creationId xmlns:p14="http://schemas.microsoft.com/office/powerpoint/2010/main" val="426584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 65"/>
          <p:cNvSpPr/>
          <p:nvPr/>
        </p:nvSpPr>
        <p:spPr>
          <a:xfrm flipH="1" flipV="1">
            <a:off x="4209344" y="-18177"/>
            <a:ext cx="7936569" cy="3759958"/>
          </a:xfrm>
          <a:custGeom>
            <a:avLst/>
            <a:gdLst>
              <a:gd name="connsiteX0" fmla="*/ 0 w 6302768"/>
              <a:gd name="connsiteY0" fmla="*/ 0 h 2246813"/>
              <a:gd name="connsiteX1" fmla="*/ 529046 w 6302768"/>
              <a:gd name="connsiteY1" fmla="*/ 529046 h 2246813"/>
              <a:gd name="connsiteX2" fmla="*/ 518298 w 6302768"/>
              <a:gd name="connsiteY2" fmla="*/ 635667 h 2246813"/>
              <a:gd name="connsiteX3" fmla="*/ 518255 w 6302768"/>
              <a:gd name="connsiteY3" fmla="*/ 635806 h 2246813"/>
              <a:gd name="connsiteX4" fmla="*/ 549544 w 6302768"/>
              <a:gd name="connsiteY4" fmla="*/ 638960 h 2246813"/>
              <a:gd name="connsiteX5" fmla="*/ 941024 w 6302768"/>
              <a:gd name="connsiteY5" fmla="*/ 922250 h 2246813"/>
              <a:gd name="connsiteX6" fmla="*/ 953618 w 6302768"/>
              <a:gd name="connsiteY6" fmla="*/ 949245 h 2246813"/>
              <a:gd name="connsiteX7" fmla="*/ 1023820 w 6302768"/>
              <a:gd name="connsiteY7" fmla="*/ 911140 h 2246813"/>
              <a:gd name="connsiteX8" fmla="*/ 1201783 w 6302768"/>
              <a:gd name="connsiteY8" fmla="*/ 875211 h 2246813"/>
              <a:gd name="connsiteX9" fmla="*/ 1623054 w 6302768"/>
              <a:gd name="connsiteY9" fmla="*/ 1154448 h 2246813"/>
              <a:gd name="connsiteX10" fmla="*/ 1641912 w 6302768"/>
              <a:gd name="connsiteY10" fmla="*/ 1215198 h 2246813"/>
              <a:gd name="connsiteX11" fmla="*/ 1685221 w 6302768"/>
              <a:gd name="connsiteY11" fmla="*/ 1162707 h 2246813"/>
              <a:gd name="connsiteX12" fmla="*/ 2063931 w 6302768"/>
              <a:gd name="connsiteY12" fmla="*/ 1005840 h 2246813"/>
              <a:gd name="connsiteX13" fmla="*/ 2363377 w 6302768"/>
              <a:gd name="connsiteY13" fmla="*/ 1097308 h 2246813"/>
              <a:gd name="connsiteX14" fmla="*/ 2409428 w 6302768"/>
              <a:gd name="connsiteY14" fmla="*/ 1135304 h 2246813"/>
              <a:gd name="connsiteX15" fmla="*/ 2480562 w 6302768"/>
              <a:gd name="connsiteY15" fmla="*/ 1076613 h 2246813"/>
              <a:gd name="connsiteX16" fmla="*/ 2926079 w 6302768"/>
              <a:gd name="connsiteY16" fmla="*/ 940526 h 2246813"/>
              <a:gd name="connsiteX17" fmla="*/ 3722913 w 6302768"/>
              <a:gd name="connsiteY17" fmla="*/ 1737360 h 2246813"/>
              <a:gd name="connsiteX18" fmla="*/ 3716237 w 6302768"/>
              <a:gd name="connsiteY18" fmla="*/ 1825599 h 2246813"/>
              <a:gd name="connsiteX19" fmla="*/ 3728546 w 6302768"/>
              <a:gd name="connsiteY19" fmla="*/ 1815443 h 2246813"/>
              <a:gd name="connsiteX20" fmla="*/ 3984171 w 6302768"/>
              <a:gd name="connsiteY20" fmla="*/ 1737360 h 2246813"/>
              <a:gd name="connsiteX21" fmla="*/ 4363289 w 6302768"/>
              <a:gd name="connsiteY21" fmla="*/ 1938935 h 2246813"/>
              <a:gd name="connsiteX22" fmla="*/ 4386727 w 6302768"/>
              <a:gd name="connsiteY22" fmla="*/ 1982117 h 2246813"/>
              <a:gd name="connsiteX23" fmla="*/ 4407931 w 6302768"/>
              <a:gd name="connsiteY23" fmla="*/ 1913809 h 2246813"/>
              <a:gd name="connsiteX24" fmla="*/ 5087982 w 6302768"/>
              <a:gd name="connsiteY24" fmla="*/ 1463040 h 2246813"/>
              <a:gd name="connsiteX25" fmla="*/ 5768034 w 6302768"/>
              <a:gd name="connsiteY25" fmla="*/ 1913808 h 2246813"/>
              <a:gd name="connsiteX26" fmla="*/ 5783337 w 6302768"/>
              <a:gd name="connsiteY26" fmla="*/ 1963108 h 2246813"/>
              <a:gd name="connsiteX27" fmla="*/ 5810304 w 6302768"/>
              <a:gd name="connsiteY27" fmla="*/ 1948471 h 2246813"/>
              <a:gd name="connsiteX28" fmla="*/ 5950132 w 6302768"/>
              <a:gd name="connsiteY28" fmla="*/ 1920241 h 2246813"/>
              <a:gd name="connsiteX29" fmla="*/ 6281131 w 6302768"/>
              <a:gd name="connsiteY29" fmla="*/ 2139642 h 2246813"/>
              <a:gd name="connsiteX30" fmla="*/ 6302768 w 6302768"/>
              <a:gd name="connsiteY30" fmla="*/ 2246812 h 2246813"/>
              <a:gd name="connsiteX31" fmla="*/ 4585063 w 6302768"/>
              <a:gd name="connsiteY31" fmla="*/ 2246812 h 2246813"/>
              <a:gd name="connsiteX32" fmla="*/ 4585063 w 6302768"/>
              <a:gd name="connsiteY32" fmla="*/ 2246813 h 2246813"/>
              <a:gd name="connsiteX33" fmla="*/ 0 w 6302768"/>
              <a:gd name="connsiteY33" fmla="*/ 2246813 h 2246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302768" h="2246813">
                <a:moveTo>
                  <a:pt x="0" y="0"/>
                </a:moveTo>
                <a:cubicBezTo>
                  <a:pt x="292184" y="0"/>
                  <a:pt x="529046" y="236862"/>
                  <a:pt x="529046" y="529046"/>
                </a:cubicBezTo>
                <a:cubicBezTo>
                  <a:pt x="529046" y="565569"/>
                  <a:pt x="525345" y="601228"/>
                  <a:pt x="518298" y="635667"/>
                </a:cubicBezTo>
                <a:lnTo>
                  <a:pt x="518255" y="635806"/>
                </a:lnTo>
                <a:lnTo>
                  <a:pt x="549544" y="638960"/>
                </a:lnTo>
                <a:cubicBezTo>
                  <a:pt x="716958" y="673218"/>
                  <a:pt x="858449" y="778645"/>
                  <a:pt x="941024" y="922250"/>
                </a:cubicBezTo>
                <a:lnTo>
                  <a:pt x="953618" y="949245"/>
                </a:lnTo>
                <a:lnTo>
                  <a:pt x="1023820" y="911140"/>
                </a:lnTo>
                <a:cubicBezTo>
                  <a:pt x="1078519" y="888005"/>
                  <a:pt x="1138657" y="875211"/>
                  <a:pt x="1201783" y="875211"/>
                </a:cubicBezTo>
                <a:cubicBezTo>
                  <a:pt x="1391162" y="875211"/>
                  <a:pt x="1553648" y="990352"/>
                  <a:pt x="1623054" y="1154448"/>
                </a:cubicBezTo>
                <a:lnTo>
                  <a:pt x="1641912" y="1215198"/>
                </a:lnTo>
                <a:lnTo>
                  <a:pt x="1685221" y="1162707"/>
                </a:lnTo>
                <a:cubicBezTo>
                  <a:pt x="1782141" y="1065787"/>
                  <a:pt x="1916036" y="1005840"/>
                  <a:pt x="2063931" y="1005840"/>
                </a:cubicBezTo>
                <a:cubicBezTo>
                  <a:pt x="2174853" y="1005840"/>
                  <a:pt x="2277899" y="1039560"/>
                  <a:pt x="2363377" y="1097308"/>
                </a:cubicBezTo>
                <a:lnTo>
                  <a:pt x="2409428" y="1135304"/>
                </a:lnTo>
                <a:lnTo>
                  <a:pt x="2480562" y="1076613"/>
                </a:lnTo>
                <a:cubicBezTo>
                  <a:pt x="2607737" y="990695"/>
                  <a:pt x="2761050" y="940526"/>
                  <a:pt x="2926079" y="940526"/>
                </a:cubicBezTo>
                <a:cubicBezTo>
                  <a:pt x="3366158" y="940526"/>
                  <a:pt x="3722913" y="1297281"/>
                  <a:pt x="3722913" y="1737360"/>
                </a:cubicBezTo>
                <a:lnTo>
                  <a:pt x="3716237" y="1825599"/>
                </a:lnTo>
                <a:lnTo>
                  <a:pt x="3728546" y="1815443"/>
                </a:lnTo>
                <a:cubicBezTo>
                  <a:pt x="3801516" y="1766145"/>
                  <a:pt x="3889482" y="1737360"/>
                  <a:pt x="3984171" y="1737360"/>
                </a:cubicBezTo>
                <a:cubicBezTo>
                  <a:pt x="4141987" y="1737360"/>
                  <a:pt x="4281127" y="1817319"/>
                  <a:pt x="4363289" y="1938935"/>
                </a:cubicBezTo>
                <a:lnTo>
                  <a:pt x="4386727" y="1982117"/>
                </a:lnTo>
                <a:lnTo>
                  <a:pt x="4407931" y="1913809"/>
                </a:lnTo>
                <a:cubicBezTo>
                  <a:pt x="4519973" y="1648911"/>
                  <a:pt x="4782272" y="1463040"/>
                  <a:pt x="5087982" y="1463040"/>
                </a:cubicBezTo>
                <a:cubicBezTo>
                  <a:pt x="5393692" y="1463040"/>
                  <a:pt x="5655991" y="1648911"/>
                  <a:pt x="5768034" y="1913808"/>
                </a:cubicBezTo>
                <a:lnTo>
                  <a:pt x="5783337" y="1963108"/>
                </a:lnTo>
                <a:lnTo>
                  <a:pt x="5810304" y="1948471"/>
                </a:lnTo>
                <a:cubicBezTo>
                  <a:pt x="5853282" y="1930293"/>
                  <a:pt x="5900533" y="1920241"/>
                  <a:pt x="5950132" y="1920241"/>
                </a:cubicBezTo>
                <a:cubicBezTo>
                  <a:pt x="6098930" y="1920241"/>
                  <a:pt x="6226597" y="2010709"/>
                  <a:pt x="6281131" y="2139642"/>
                </a:cubicBezTo>
                <a:lnTo>
                  <a:pt x="6302768" y="2246812"/>
                </a:lnTo>
                <a:lnTo>
                  <a:pt x="4585063" y="2246812"/>
                </a:lnTo>
                <a:lnTo>
                  <a:pt x="4585063" y="2246813"/>
                </a:lnTo>
                <a:lnTo>
                  <a:pt x="0" y="2246813"/>
                </a:lnTo>
                <a:close/>
              </a:path>
            </a:pathLst>
          </a:custGeom>
          <a:solidFill>
            <a:schemeClr val="bg1"/>
          </a:solidFill>
          <a:ln w="28575">
            <a:noFill/>
          </a:ln>
          <a:effectLst>
            <a:innerShdw blurRad="266700" dist="139700" dir="16200000">
              <a:srgbClr val="18ACCA">
                <a:alpha val="3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sp>
        <p:nvSpPr>
          <p:cNvPr id="22" name="任意多边形 65"/>
          <p:cNvSpPr/>
          <p:nvPr/>
        </p:nvSpPr>
        <p:spPr>
          <a:xfrm flipH="1" flipV="1">
            <a:off x="6128222" y="17050"/>
            <a:ext cx="6048055" cy="2262554"/>
          </a:xfrm>
          <a:custGeom>
            <a:avLst/>
            <a:gdLst>
              <a:gd name="connsiteX0" fmla="*/ 0 w 6302768"/>
              <a:gd name="connsiteY0" fmla="*/ 0 h 2246813"/>
              <a:gd name="connsiteX1" fmla="*/ 529046 w 6302768"/>
              <a:gd name="connsiteY1" fmla="*/ 529046 h 2246813"/>
              <a:gd name="connsiteX2" fmla="*/ 518298 w 6302768"/>
              <a:gd name="connsiteY2" fmla="*/ 635667 h 2246813"/>
              <a:gd name="connsiteX3" fmla="*/ 518255 w 6302768"/>
              <a:gd name="connsiteY3" fmla="*/ 635806 h 2246813"/>
              <a:gd name="connsiteX4" fmla="*/ 549544 w 6302768"/>
              <a:gd name="connsiteY4" fmla="*/ 638960 h 2246813"/>
              <a:gd name="connsiteX5" fmla="*/ 941024 w 6302768"/>
              <a:gd name="connsiteY5" fmla="*/ 922250 h 2246813"/>
              <a:gd name="connsiteX6" fmla="*/ 953618 w 6302768"/>
              <a:gd name="connsiteY6" fmla="*/ 949245 h 2246813"/>
              <a:gd name="connsiteX7" fmla="*/ 1023820 w 6302768"/>
              <a:gd name="connsiteY7" fmla="*/ 911140 h 2246813"/>
              <a:gd name="connsiteX8" fmla="*/ 1201783 w 6302768"/>
              <a:gd name="connsiteY8" fmla="*/ 875211 h 2246813"/>
              <a:gd name="connsiteX9" fmla="*/ 1623054 w 6302768"/>
              <a:gd name="connsiteY9" fmla="*/ 1154448 h 2246813"/>
              <a:gd name="connsiteX10" fmla="*/ 1641912 w 6302768"/>
              <a:gd name="connsiteY10" fmla="*/ 1215198 h 2246813"/>
              <a:gd name="connsiteX11" fmla="*/ 1685221 w 6302768"/>
              <a:gd name="connsiteY11" fmla="*/ 1162707 h 2246813"/>
              <a:gd name="connsiteX12" fmla="*/ 2063931 w 6302768"/>
              <a:gd name="connsiteY12" fmla="*/ 1005840 h 2246813"/>
              <a:gd name="connsiteX13" fmla="*/ 2363377 w 6302768"/>
              <a:gd name="connsiteY13" fmla="*/ 1097308 h 2246813"/>
              <a:gd name="connsiteX14" fmla="*/ 2409428 w 6302768"/>
              <a:gd name="connsiteY14" fmla="*/ 1135304 h 2246813"/>
              <a:gd name="connsiteX15" fmla="*/ 2480562 w 6302768"/>
              <a:gd name="connsiteY15" fmla="*/ 1076613 h 2246813"/>
              <a:gd name="connsiteX16" fmla="*/ 2926079 w 6302768"/>
              <a:gd name="connsiteY16" fmla="*/ 940526 h 2246813"/>
              <a:gd name="connsiteX17" fmla="*/ 3722913 w 6302768"/>
              <a:gd name="connsiteY17" fmla="*/ 1737360 h 2246813"/>
              <a:gd name="connsiteX18" fmla="*/ 3716237 w 6302768"/>
              <a:gd name="connsiteY18" fmla="*/ 1825599 h 2246813"/>
              <a:gd name="connsiteX19" fmla="*/ 3728546 w 6302768"/>
              <a:gd name="connsiteY19" fmla="*/ 1815443 h 2246813"/>
              <a:gd name="connsiteX20" fmla="*/ 3984171 w 6302768"/>
              <a:gd name="connsiteY20" fmla="*/ 1737360 h 2246813"/>
              <a:gd name="connsiteX21" fmla="*/ 4363289 w 6302768"/>
              <a:gd name="connsiteY21" fmla="*/ 1938935 h 2246813"/>
              <a:gd name="connsiteX22" fmla="*/ 4386727 w 6302768"/>
              <a:gd name="connsiteY22" fmla="*/ 1982117 h 2246813"/>
              <a:gd name="connsiteX23" fmla="*/ 4407931 w 6302768"/>
              <a:gd name="connsiteY23" fmla="*/ 1913809 h 2246813"/>
              <a:gd name="connsiteX24" fmla="*/ 5087982 w 6302768"/>
              <a:gd name="connsiteY24" fmla="*/ 1463040 h 2246813"/>
              <a:gd name="connsiteX25" fmla="*/ 5768034 w 6302768"/>
              <a:gd name="connsiteY25" fmla="*/ 1913808 h 2246813"/>
              <a:gd name="connsiteX26" fmla="*/ 5783337 w 6302768"/>
              <a:gd name="connsiteY26" fmla="*/ 1963108 h 2246813"/>
              <a:gd name="connsiteX27" fmla="*/ 5810304 w 6302768"/>
              <a:gd name="connsiteY27" fmla="*/ 1948471 h 2246813"/>
              <a:gd name="connsiteX28" fmla="*/ 5950132 w 6302768"/>
              <a:gd name="connsiteY28" fmla="*/ 1920241 h 2246813"/>
              <a:gd name="connsiteX29" fmla="*/ 6281131 w 6302768"/>
              <a:gd name="connsiteY29" fmla="*/ 2139642 h 2246813"/>
              <a:gd name="connsiteX30" fmla="*/ 6302768 w 6302768"/>
              <a:gd name="connsiteY30" fmla="*/ 2246812 h 2246813"/>
              <a:gd name="connsiteX31" fmla="*/ 4585063 w 6302768"/>
              <a:gd name="connsiteY31" fmla="*/ 2246812 h 2246813"/>
              <a:gd name="connsiteX32" fmla="*/ 4585063 w 6302768"/>
              <a:gd name="connsiteY32" fmla="*/ 2246813 h 2246813"/>
              <a:gd name="connsiteX33" fmla="*/ 0 w 6302768"/>
              <a:gd name="connsiteY33" fmla="*/ 2246813 h 2246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302768" h="2246813">
                <a:moveTo>
                  <a:pt x="0" y="0"/>
                </a:moveTo>
                <a:cubicBezTo>
                  <a:pt x="292184" y="0"/>
                  <a:pt x="529046" y="236862"/>
                  <a:pt x="529046" y="529046"/>
                </a:cubicBezTo>
                <a:cubicBezTo>
                  <a:pt x="529046" y="565569"/>
                  <a:pt x="525345" y="601228"/>
                  <a:pt x="518298" y="635667"/>
                </a:cubicBezTo>
                <a:lnTo>
                  <a:pt x="518255" y="635806"/>
                </a:lnTo>
                <a:lnTo>
                  <a:pt x="549544" y="638960"/>
                </a:lnTo>
                <a:cubicBezTo>
                  <a:pt x="716958" y="673218"/>
                  <a:pt x="858449" y="778645"/>
                  <a:pt x="941024" y="922250"/>
                </a:cubicBezTo>
                <a:lnTo>
                  <a:pt x="953618" y="949245"/>
                </a:lnTo>
                <a:lnTo>
                  <a:pt x="1023820" y="911140"/>
                </a:lnTo>
                <a:cubicBezTo>
                  <a:pt x="1078519" y="888005"/>
                  <a:pt x="1138657" y="875211"/>
                  <a:pt x="1201783" y="875211"/>
                </a:cubicBezTo>
                <a:cubicBezTo>
                  <a:pt x="1391162" y="875211"/>
                  <a:pt x="1553648" y="990352"/>
                  <a:pt x="1623054" y="1154448"/>
                </a:cubicBezTo>
                <a:lnTo>
                  <a:pt x="1641912" y="1215198"/>
                </a:lnTo>
                <a:lnTo>
                  <a:pt x="1685221" y="1162707"/>
                </a:lnTo>
                <a:cubicBezTo>
                  <a:pt x="1782141" y="1065787"/>
                  <a:pt x="1916036" y="1005840"/>
                  <a:pt x="2063931" y="1005840"/>
                </a:cubicBezTo>
                <a:cubicBezTo>
                  <a:pt x="2174853" y="1005840"/>
                  <a:pt x="2277899" y="1039560"/>
                  <a:pt x="2363377" y="1097308"/>
                </a:cubicBezTo>
                <a:lnTo>
                  <a:pt x="2409428" y="1135304"/>
                </a:lnTo>
                <a:lnTo>
                  <a:pt x="2480562" y="1076613"/>
                </a:lnTo>
                <a:cubicBezTo>
                  <a:pt x="2607737" y="990695"/>
                  <a:pt x="2761050" y="940526"/>
                  <a:pt x="2926079" y="940526"/>
                </a:cubicBezTo>
                <a:cubicBezTo>
                  <a:pt x="3366158" y="940526"/>
                  <a:pt x="3722913" y="1297281"/>
                  <a:pt x="3722913" y="1737360"/>
                </a:cubicBezTo>
                <a:lnTo>
                  <a:pt x="3716237" y="1825599"/>
                </a:lnTo>
                <a:lnTo>
                  <a:pt x="3728546" y="1815443"/>
                </a:lnTo>
                <a:cubicBezTo>
                  <a:pt x="3801516" y="1766145"/>
                  <a:pt x="3889482" y="1737360"/>
                  <a:pt x="3984171" y="1737360"/>
                </a:cubicBezTo>
                <a:cubicBezTo>
                  <a:pt x="4141987" y="1737360"/>
                  <a:pt x="4281127" y="1817319"/>
                  <a:pt x="4363289" y="1938935"/>
                </a:cubicBezTo>
                <a:lnTo>
                  <a:pt x="4386727" y="1982117"/>
                </a:lnTo>
                <a:lnTo>
                  <a:pt x="4407931" y="1913809"/>
                </a:lnTo>
                <a:cubicBezTo>
                  <a:pt x="4519973" y="1648911"/>
                  <a:pt x="4782272" y="1463040"/>
                  <a:pt x="5087982" y="1463040"/>
                </a:cubicBezTo>
                <a:cubicBezTo>
                  <a:pt x="5393692" y="1463040"/>
                  <a:pt x="5655991" y="1648911"/>
                  <a:pt x="5768034" y="1913808"/>
                </a:cubicBezTo>
                <a:lnTo>
                  <a:pt x="5783337" y="1963108"/>
                </a:lnTo>
                <a:lnTo>
                  <a:pt x="5810304" y="1948471"/>
                </a:lnTo>
                <a:cubicBezTo>
                  <a:pt x="5853282" y="1930293"/>
                  <a:pt x="5900533" y="1920241"/>
                  <a:pt x="5950132" y="1920241"/>
                </a:cubicBezTo>
                <a:cubicBezTo>
                  <a:pt x="6098930" y="1920241"/>
                  <a:pt x="6226597" y="2010709"/>
                  <a:pt x="6281131" y="2139642"/>
                </a:cubicBezTo>
                <a:lnTo>
                  <a:pt x="6302768" y="2246812"/>
                </a:lnTo>
                <a:lnTo>
                  <a:pt x="4585063" y="2246812"/>
                </a:lnTo>
                <a:lnTo>
                  <a:pt x="4585063" y="2246813"/>
                </a:lnTo>
                <a:lnTo>
                  <a:pt x="0" y="2246813"/>
                </a:lnTo>
                <a:close/>
              </a:path>
            </a:pathLst>
          </a:custGeom>
          <a:solidFill>
            <a:schemeClr val="bg1"/>
          </a:solidFill>
          <a:ln w="28575">
            <a:noFill/>
          </a:ln>
          <a:effectLst>
            <a:innerShdw blurRad="266700" dist="139700" dir="16200000">
              <a:srgbClr val="18ACCA">
                <a:alpha val="3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sp>
        <p:nvSpPr>
          <p:cNvPr id="19" name="任意多边形 65"/>
          <p:cNvSpPr/>
          <p:nvPr/>
        </p:nvSpPr>
        <p:spPr>
          <a:xfrm flipV="1">
            <a:off x="8136" y="0"/>
            <a:ext cx="7936569" cy="3759958"/>
          </a:xfrm>
          <a:custGeom>
            <a:avLst/>
            <a:gdLst>
              <a:gd name="connsiteX0" fmla="*/ 0 w 6302768"/>
              <a:gd name="connsiteY0" fmla="*/ 0 h 2246813"/>
              <a:gd name="connsiteX1" fmla="*/ 529046 w 6302768"/>
              <a:gd name="connsiteY1" fmla="*/ 529046 h 2246813"/>
              <a:gd name="connsiteX2" fmla="*/ 518298 w 6302768"/>
              <a:gd name="connsiteY2" fmla="*/ 635667 h 2246813"/>
              <a:gd name="connsiteX3" fmla="*/ 518255 w 6302768"/>
              <a:gd name="connsiteY3" fmla="*/ 635806 h 2246813"/>
              <a:gd name="connsiteX4" fmla="*/ 549544 w 6302768"/>
              <a:gd name="connsiteY4" fmla="*/ 638960 h 2246813"/>
              <a:gd name="connsiteX5" fmla="*/ 941024 w 6302768"/>
              <a:gd name="connsiteY5" fmla="*/ 922250 h 2246813"/>
              <a:gd name="connsiteX6" fmla="*/ 953618 w 6302768"/>
              <a:gd name="connsiteY6" fmla="*/ 949245 h 2246813"/>
              <a:gd name="connsiteX7" fmla="*/ 1023820 w 6302768"/>
              <a:gd name="connsiteY7" fmla="*/ 911140 h 2246813"/>
              <a:gd name="connsiteX8" fmla="*/ 1201783 w 6302768"/>
              <a:gd name="connsiteY8" fmla="*/ 875211 h 2246813"/>
              <a:gd name="connsiteX9" fmla="*/ 1623054 w 6302768"/>
              <a:gd name="connsiteY9" fmla="*/ 1154448 h 2246813"/>
              <a:gd name="connsiteX10" fmla="*/ 1641912 w 6302768"/>
              <a:gd name="connsiteY10" fmla="*/ 1215198 h 2246813"/>
              <a:gd name="connsiteX11" fmla="*/ 1685221 w 6302768"/>
              <a:gd name="connsiteY11" fmla="*/ 1162707 h 2246813"/>
              <a:gd name="connsiteX12" fmla="*/ 2063931 w 6302768"/>
              <a:gd name="connsiteY12" fmla="*/ 1005840 h 2246813"/>
              <a:gd name="connsiteX13" fmla="*/ 2363377 w 6302768"/>
              <a:gd name="connsiteY13" fmla="*/ 1097308 h 2246813"/>
              <a:gd name="connsiteX14" fmla="*/ 2409428 w 6302768"/>
              <a:gd name="connsiteY14" fmla="*/ 1135304 h 2246813"/>
              <a:gd name="connsiteX15" fmla="*/ 2480562 w 6302768"/>
              <a:gd name="connsiteY15" fmla="*/ 1076613 h 2246813"/>
              <a:gd name="connsiteX16" fmla="*/ 2926079 w 6302768"/>
              <a:gd name="connsiteY16" fmla="*/ 940526 h 2246813"/>
              <a:gd name="connsiteX17" fmla="*/ 3722913 w 6302768"/>
              <a:gd name="connsiteY17" fmla="*/ 1737360 h 2246813"/>
              <a:gd name="connsiteX18" fmla="*/ 3716237 w 6302768"/>
              <a:gd name="connsiteY18" fmla="*/ 1825599 h 2246813"/>
              <a:gd name="connsiteX19" fmla="*/ 3728546 w 6302768"/>
              <a:gd name="connsiteY19" fmla="*/ 1815443 h 2246813"/>
              <a:gd name="connsiteX20" fmla="*/ 3984171 w 6302768"/>
              <a:gd name="connsiteY20" fmla="*/ 1737360 h 2246813"/>
              <a:gd name="connsiteX21" fmla="*/ 4363289 w 6302768"/>
              <a:gd name="connsiteY21" fmla="*/ 1938935 h 2246813"/>
              <a:gd name="connsiteX22" fmla="*/ 4386727 w 6302768"/>
              <a:gd name="connsiteY22" fmla="*/ 1982117 h 2246813"/>
              <a:gd name="connsiteX23" fmla="*/ 4407931 w 6302768"/>
              <a:gd name="connsiteY23" fmla="*/ 1913809 h 2246813"/>
              <a:gd name="connsiteX24" fmla="*/ 5087982 w 6302768"/>
              <a:gd name="connsiteY24" fmla="*/ 1463040 h 2246813"/>
              <a:gd name="connsiteX25" fmla="*/ 5768034 w 6302768"/>
              <a:gd name="connsiteY25" fmla="*/ 1913808 h 2246813"/>
              <a:gd name="connsiteX26" fmla="*/ 5783337 w 6302768"/>
              <a:gd name="connsiteY26" fmla="*/ 1963108 h 2246813"/>
              <a:gd name="connsiteX27" fmla="*/ 5810304 w 6302768"/>
              <a:gd name="connsiteY27" fmla="*/ 1948471 h 2246813"/>
              <a:gd name="connsiteX28" fmla="*/ 5950132 w 6302768"/>
              <a:gd name="connsiteY28" fmla="*/ 1920241 h 2246813"/>
              <a:gd name="connsiteX29" fmla="*/ 6281131 w 6302768"/>
              <a:gd name="connsiteY29" fmla="*/ 2139642 h 2246813"/>
              <a:gd name="connsiteX30" fmla="*/ 6302768 w 6302768"/>
              <a:gd name="connsiteY30" fmla="*/ 2246812 h 2246813"/>
              <a:gd name="connsiteX31" fmla="*/ 4585063 w 6302768"/>
              <a:gd name="connsiteY31" fmla="*/ 2246812 h 2246813"/>
              <a:gd name="connsiteX32" fmla="*/ 4585063 w 6302768"/>
              <a:gd name="connsiteY32" fmla="*/ 2246813 h 2246813"/>
              <a:gd name="connsiteX33" fmla="*/ 0 w 6302768"/>
              <a:gd name="connsiteY33" fmla="*/ 2246813 h 2246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302768" h="2246813">
                <a:moveTo>
                  <a:pt x="0" y="0"/>
                </a:moveTo>
                <a:cubicBezTo>
                  <a:pt x="292184" y="0"/>
                  <a:pt x="529046" y="236862"/>
                  <a:pt x="529046" y="529046"/>
                </a:cubicBezTo>
                <a:cubicBezTo>
                  <a:pt x="529046" y="565569"/>
                  <a:pt x="525345" y="601228"/>
                  <a:pt x="518298" y="635667"/>
                </a:cubicBezTo>
                <a:lnTo>
                  <a:pt x="518255" y="635806"/>
                </a:lnTo>
                <a:lnTo>
                  <a:pt x="549544" y="638960"/>
                </a:lnTo>
                <a:cubicBezTo>
                  <a:pt x="716958" y="673218"/>
                  <a:pt x="858449" y="778645"/>
                  <a:pt x="941024" y="922250"/>
                </a:cubicBezTo>
                <a:lnTo>
                  <a:pt x="953618" y="949245"/>
                </a:lnTo>
                <a:lnTo>
                  <a:pt x="1023820" y="911140"/>
                </a:lnTo>
                <a:cubicBezTo>
                  <a:pt x="1078519" y="888005"/>
                  <a:pt x="1138657" y="875211"/>
                  <a:pt x="1201783" y="875211"/>
                </a:cubicBezTo>
                <a:cubicBezTo>
                  <a:pt x="1391162" y="875211"/>
                  <a:pt x="1553648" y="990352"/>
                  <a:pt x="1623054" y="1154448"/>
                </a:cubicBezTo>
                <a:lnTo>
                  <a:pt x="1641912" y="1215198"/>
                </a:lnTo>
                <a:lnTo>
                  <a:pt x="1685221" y="1162707"/>
                </a:lnTo>
                <a:cubicBezTo>
                  <a:pt x="1782141" y="1065787"/>
                  <a:pt x="1916036" y="1005840"/>
                  <a:pt x="2063931" y="1005840"/>
                </a:cubicBezTo>
                <a:cubicBezTo>
                  <a:pt x="2174853" y="1005840"/>
                  <a:pt x="2277899" y="1039560"/>
                  <a:pt x="2363377" y="1097308"/>
                </a:cubicBezTo>
                <a:lnTo>
                  <a:pt x="2409428" y="1135304"/>
                </a:lnTo>
                <a:lnTo>
                  <a:pt x="2480562" y="1076613"/>
                </a:lnTo>
                <a:cubicBezTo>
                  <a:pt x="2607737" y="990695"/>
                  <a:pt x="2761050" y="940526"/>
                  <a:pt x="2926079" y="940526"/>
                </a:cubicBezTo>
                <a:cubicBezTo>
                  <a:pt x="3366158" y="940526"/>
                  <a:pt x="3722913" y="1297281"/>
                  <a:pt x="3722913" y="1737360"/>
                </a:cubicBezTo>
                <a:lnTo>
                  <a:pt x="3716237" y="1825599"/>
                </a:lnTo>
                <a:lnTo>
                  <a:pt x="3728546" y="1815443"/>
                </a:lnTo>
                <a:cubicBezTo>
                  <a:pt x="3801516" y="1766145"/>
                  <a:pt x="3889482" y="1737360"/>
                  <a:pt x="3984171" y="1737360"/>
                </a:cubicBezTo>
                <a:cubicBezTo>
                  <a:pt x="4141987" y="1737360"/>
                  <a:pt x="4281127" y="1817319"/>
                  <a:pt x="4363289" y="1938935"/>
                </a:cubicBezTo>
                <a:lnTo>
                  <a:pt x="4386727" y="1982117"/>
                </a:lnTo>
                <a:lnTo>
                  <a:pt x="4407931" y="1913809"/>
                </a:lnTo>
                <a:cubicBezTo>
                  <a:pt x="4519973" y="1648911"/>
                  <a:pt x="4782272" y="1463040"/>
                  <a:pt x="5087982" y="1463040"/>
                </a:cubicBezTo>
                <a:cubicBezTo>
                  <a:pt x="5393692" y="1463040"/>
                  <a:pt x="5655991" y="1648911"/>
                  <a:pt x="5768034" y="1913808"/>
                </a:cubicBezTo>
                <a:lnTo>
                  <a:pt x="5783337" y="1963108"/>
                </a:lnTo>
                <a:lnTo>
                  <a:pt x="5810304" y="1948471"/>
                </a:lnTo>
                <a:cubicBezTo>
                  <a:pt x="5853282" y="1930293"/>
                  <a:pt x="5900533" y="1920241"/>
                  <a:pt x="5950132" y="1920241"/>
                </a:cubicBezTo>
                <a:cubicBezTo>
                  <a:pt x="6098930" y="1920241"/>
                  <a:pt x="6226597" y="2010709"/>
                  <a:pt x="6281131" y="2139642"/>
                </a:cubicBezTo>
                <a:lnTo>
                  <a:pt x="6302768" y="2246812"/>
                </a:lnTo>
                <a:lnTo>
                  <a:pt x="4585063" y="2246812"/>
                </a:lnTo>
                <a:lnTo>
                  <a:pt x="4585063" y="2246813"/>
                </a:lnTo>
                <a:lnTo>
                  <a:pt x="0" y="2246813"/>
                </a:lnTo>
                <a:close/>
              </a:path>
            </a:pathLst>
          </a:custGeom>
          <a:solidFill>
            <a:schemeClr val="bg1"/>
          </a:solidFill>
          <a:ln w="28575">
            <a:noFill/>
          </a:ln>
          <a:effectLst>
            <a:innerShdw blurRad="266700" dist="139700" dir="16200000">
              <a:srgbClr val="18ACCA">
                <a:alpha val="3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sp>
        <p:nvSpPr>
          <p:cNvPr id="20" name="任意多边形 65"/>
          <p:cNvSpPr/>
          <p:nvPr/>
        </p:nvSpPr>
        <p:spPr>
          <a:xfrm flipV="1">
            <a:off x="-4693" y="-35252"/>
            <a:ext cx="6048055" cy="2262554"/>
          </a:xfrm>
          <a:custGeom>
            <a:avLst/>
            <a:gdLst>
              <a:gd name="connsiteX0" fmla="*/ 0 w 6302768"/>
              <a:gd name="connsiteY0" fmla="*/ 0 h 2246813"/>
              <a:gd name="connsiteX1" fmla="*/ 529046 w 6302768"/>
              <a:gd name="connsiteY1" fmla="*/ 529046 h 2246813"/>
              <a:gd name="connsiteX2" fmla="*/ 518298 w 6302768"/>
              <a:gd name="connsiteY2" fmla="*/ 635667 h 2246813"/>
              <a:gd name="connsiteX3" fmla="*/ 518255 w 6302768"/>
              <a:gd name="connsiteY3" fmla="*/ 635806 h 2246813"/>
              <a:gd name="connsiteX4" fmla="*/ 549544 w 6302768"/>
              <a:gd name="connsiteY4" fmla="*/ 638960 h 2246813"/>
              <a:gd name="connsiteX5" fmla="*/ 941024 w 6302768"/>
              <a:gd name="connsiteY5" fmla="*/ 922250 h 2246813"/>
              <a:gd name="connsiteX6" fmla="*/ 953618 w 6302768"/>
              <a:gd name="connsiteY6" fmla="*/ 949245 h 2246813"/>
              <a:gd name="connsiteX7" fmla="*/ 1023820 w 6302768"/>
              <a:gd name="connsiteY7" fmla="*/ 911140 h 2246813"/>
              <a:gd name="connsiteX8" fmla="*/ 1201783 w 6302768"/>
              <a:gd name="connsiteY8" fmla="*/ 875211 h 2246813"/>
              <a:gd name="connsiteX9" fmla="*/ 1623054 w 6302768"/>
              <a:gd name="connsiteY9" fmla="*/ 1154448 h 2246813"/>
              <a:gd name="connsiteX10" fmla="*/ 1641912 w 6302768"/>
              <a:gd name="connsiteY10" fmla="*/ 1215198 h 2246813"/>
              <a:gd name="connsiteX11" fmla="*/ 1685221 w 6302768"/>
              <a:gd name="connsiteY11" fmla="*/ 1162707 h 2246813"/>
              <a:gd name="connsiteX12" fmla="*/ 2063931 w 6302768"/>
              <a:gd name="connsiteY12" fmla="*/ 1005840 h 2246813"/>
              <a:gd name="connsiteX13" fmla="*/ 2363377 w 6302768"/>
              <a:gd name="connsiteY13" fmla="*/ 1097308 h 2246813"/>
              <a:gd name="connsiteX14" fmla="*/ 2409428 w 6302768"/>
              <a:gd name="connsiteY14" fmla="*/ 1135304 h 2246813"/>
              <a:gd name="connsiteX15" fmla="*/ 2480562 w 6302768"/>
              <a:gd name="connsiteY15" fmla="*/ 1076613 h 2246813"/>
              <a:gd name="connsiteX16" fmla="*/ 2926079 w 6302768"/>
              <a:gd name="connsiteY16" fmla="*/ 940526 h 2246813"/>
              <a:gd name="connsiteX17" fmla="*/ 3722913 w 6302768"/>
              <a:gd name="connsiteY17" fmla="*/ 1737360 h 2246813"/>
              <a:gd name="connsiteX18" fmla="*/ 3716237 w 6302768"/>
              <a:gd name="connsiteY18" fmla="*/ 1825599 h 2246813"/>
              <a:gd name="connsiteX19" fmla="*/ 3728546 w 6302768"/>
              <a:gd name="connsiteY19" fmla="*/ 1815443 h 2246813"/>
              <a:gd name="connsiteX20" fmla="*/ 3984171 w 6302768"/>
              <a:gd name="connsiteY20" fmla="*/ 1737360 h 2246813"/>
              <a:gd name="connsiteX21" fmla="*/ 4363289 w 6302768"/>
              <a:gd name="connsiteY21" fmla="*/ 1938935 h 2246813"/>
              <a:gd name="connsiteX22" fmla="*/ 4386727 w 6302768"/>
              <a:gd name="connsiteY22" fmla="*/ 1982117 h 2246813"/>
              <a:gd name="connsiteX23" fmla="*/ 4407931 w 6302768"/>
              <a:gd name="connsiteY23" fmla="*/ 1913809 h 2246813"/>
              <a:gd name="connsiteX24" fmla="*/ 5087982 w 6302768"/>
              <a:gd name="connsiteY24" fmla="*/ 1463040 h 2246813"/>
              <a:gd name="connsiteX25" fmla="*/ 5768034 w 6302768"/>
              <a:gd name="connsiteY25" fmla="*/ 1913808 h 2246813"/>
              <a:gd name="connsiteX26" fmla="*/ 5783337 w 6302768"/>
              <a:gd name="connsiteY26" fmla="*/ 1963108 h 2246813"/>
              <a:gd name="connsiteX27" fmla="*/ 5810304 w 6302768"/>
              <a:gd name="connsiteY27" fmla="*/ 1948471 h 2246813"/>
              <a:gd name="connsiteX28" fmla="*/ 5950132 w 6302768"/>
              <a:gd name="connsiteY28" fmla="*/ 1920241 h 2246813"/>
              <a:gd name="connsiteX29" fmla="*/ 6281131 w 6302768"/>
              <a:gd name="connsiteY29" fmla="*/ 2139642 h 2246813"/>
              <a:gd name="connsiteX30" fmla="*/ 6302768 w 6302768"/>
              <a:gd name="connsiteY30" fmla="*/ 2246812 h 2246813"/>
              <a:gd name="connsiteX31" fmla="*/ 4585063 w 6302768"/>
              <a:gd name="connsiteY31" fmla="*/ 2246812 h 2246813"/>
              <a:gd name="connsiteX32" fmla="*/ 4585063 w 6302768"/>
              <a:gd name="connsiteY32" fmla="*/ 2246813 h 2246813"/>
              <a:gd name="connsiteX33" fmla="*/ 0 w 6302768"/>
              <a:gd name="connsiteY33" fmla="*/ 2246813 h 2246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302768" h="2246813">
                <a:moveTo>
                  <a:pt x="0" y="0"/>
                </a:moveTo>
                <a:cubicBezTo>
                  <a:pt x="292184" y="0"/>
                  <a:pt x="529046" y="236862"/>
                  <a:pt x="529046" y="529046"/>
                </a:cubicBezTo>
                <a:cubicBezTo>
                  <a:pt x="529046" y="565569"/>
                  <a:pt x="525345" y="601228"/>
                  <a:pt x="518298" y="635667"/>
                </a:cubicBezTo>
                <a:lnTo>
                  <a:pt x="518255" y="635806"/>
                </a:lnTo>
                <a:lnTo>
                  <a:pt x="549544" y="638960"/>
                </a:lnTo>
                <a:cubicBezTo>
                  <a:pt x="716958" y="673218"/>
                  <a:pt x="858449" y="778645"/>
                  <a:pt x="941024" y="922250"/>
                </a:cubicBezTo>
                <a:lnTo>
                  <a:pt x="953618" y="949245"/>
                </a:lnTo>
                <a:lnTo>
                  <a:pt x="1023820" y="911140"/>
                </a:lnTo>
                <a:cubicBezTo>
                  <a:pt x="1078519" y="888005"/>
                  <a:pt x="1138657" y="875211"/>
                  <a:pt x="1201783" y="875211"/>
                </a:cubicBezTo>
                <a:cubicBezTo>
                  <a:pt x="1391162" y="875211"/>
                  <a:pt x="1553648" y="990352"/>
                  <a:pt x="1623054" y="1154448"/>
                </a:cubicBezTo>
                <a:lnTo>
                  <a:pt x="1641912" y="1215198"/>
                </a:lnTo>
                <a:lnTo>
                  <a:pt x="1685221" y="1162707"/>
                </a:lnTo>
                <a:cubicBezTo>
                  <a:pt x="1782141" y="1065787"/>
                  <a:pt x="1916036" y="1005840"/>
                  <a:pt x="2063931" y="1005840"/>
                </a:cubicBezTo>
                <a:cubicBezTo>
                  <a:pt x="2174853" y="1005840"/>
                  <a:pt x="2277899" y="1039560"/>
                  <a:pt x="2363377" y="1097308"/>
                </a:cubicBezTo>
                <a:lnTo>
                  <a:pt x="2409428" y="1135304"/>
                </a:lnTo>
                <a:lnTo>
                  <a:pt x="2480562" y="1076613"/>
                </a:lnTo>
                <a:cubicBezTo>
                  <a:pt x="2607737" y="990695"/>
                  <a:pt x="2761050" y="940526"/>
                  <a:pt x="2926079" y="940526"/>
                </a:cubicBezTo>
                <a:cubicBezTo>
                  <a:pt x="3366158" y="940526"/>
                  <a:pt x="3722913" y="1297281"/>
                  <a:pt x="3722913" y="1737360"/>
                </a:cubicBezTo>
                <a:lnTo>
                  <a:pt x="3716237" y="1825599"/>
                </a:lnTo>
                <a:lnTo>
                  <a:pt x="3728546" y="1815443"/>
                </a:lnTo>
                <a:cubicBezTo>
                  <a:pt x="3801516" y="1766145"/>
                  <a:pt x="3889482" y="1737360"/>
                  <a:pt x="3984171" y="1737360"/>
                </a:cubicBezTo>
                <a:cubicBezTo>
                  <a:pt x="4141987" y="1737360"/>
                  <a:pt x="4281127" y="1817319"/>
                  <a:pt x="4363289" y="1938935"/>
                </a:cubicBezTo>
                <a:lnTo>
                  <a:pt x="4386727" y="1982117"/>
                </a:lnTo>
                <a:lnTo>
                  <a:pt x="4407931" y="1913809"/>
                </a:lnTo>
                <a:cubicBezTo>
                  <a:pt x="4519973" y="1648911"/>
                  <a:pt x="4782272" y="1463040"/>
                  <a:pt x="5087982" y="1463040"/>
                </a:cubicBezTo>
                <a:cubicBezTo>
                  <a:pt x="5393692" y="1463040"/>
                  <a:pt x="5655991" y="1648911"/>
                  <a:pt x="5768034" y="1913808"/>
                </a:cubicBezTo>
                <a:lnTo>
                  <a:pt x="5783337" y="1963108"/>
                </a:lnTo>
                <a:lnTo>
                  <a:pt x="5810304" y="1948471"/>
                </a:lnTo>
                <a:cubicBezTo>
                  <a:pt x="5853282" y="1930293"/>
                  <a:pt x="5900533" y="1920241"/>
                  <a:pt x="5950132" y="1920241"/>
                </a:cubicBezTo>
                <a:cubicBezTo>
                  <a:pt x="6098930" y="1920241"/>
                  <a:pt x="6226597" y="2010709"/>
                  <a:pt x="6281131" y="2139642"/>
                </a:cubicBezTo>
                <a:lnTo>
                  <a:pt x="6302768" y="2246812"/>
                </a:lnTo>
                <a:lnTo>
                  <a:pt x="4585063" y="2246812"/>
                </a:lnTo>
                <a:lnTo>
                  <a:pt x="4585063" y="2246813"/>
                </a:lnTo>
                <a:lnTo>
                  <a:pt x="0" y="2246813"/>
                </a:lnTo>
                <a:close/>
              </a:path>
            </a:pathLst>
          </a:custGeom>
          <a:solidFill>
            <a:schemeClr val="bg1"/>
          </a:solidFill>
          <a:ln w="28575">
            <a:noFill/>
          </a:ln>
          <a:effectLst>
            <a:innerShdw blurRad="266700" dist="139700" dir="16200000">
              <a:srgbClr val="18ACCA">
                <a:alpha val="3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pic>
        <p:nvPicPr>
          <p:cNvPr id="18" name="图片 38">
            <a:extLst>
              <a:ext uri="{FF2B5EF4-FFF2-40B4-BE49-F238E27FC236}">
                <a16:creationId xmlns:a16="http://schemas.microsoft.com/office/drawing/2014/main" id="{F921A9EA-6111-44E1-989F-4B1CFB5A2A8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170" y="248250"/>
            <a:ext cx="4701361" cy="137616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51645" y="6467164"/>
            <a:ext cx="1440159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solidFill>
                  <a:schemeClr val="bg1"/>
                </a:solidFill>
                <a:ea typeface="微软雅黑" panose="020B0503020204020204" pitchFamily="34" charset="-122"/>
              </a:rPr>
              <a:t>行业</a:t>
            </a:r>
            <a:r>
              <a:rPr lang="en-US" altLang="zh-CN" sz="100" dirty="0">
                <a:solidFill>
                  <a:schemeClr val="bg1"/>
                </a:solidFill>
                <a:ea typeface="微软雅黑" panose="020B0503020204020204" pitchFamily="34" charset="-122"/>
              </a:rPr>
              <a:t>PPT</a:t>
            </a:r>
            <a:r>
              <a:rPr lang="zh-CN" altLang="en-US" sz="100" dirty="0">
                <a:solidFill>
                  <a:schemeClr val="bg1"/>
                </a:solidFill>
                <a:ea typeface="微软雅黑" panose="020B0503020204020204" pitchFamily="34" charset="-122"/>
              </a:rPr>
              <a:t>模板</a:t>
            </a:r>
            <a:r>
              <a:rPr lang="en-US" altLang="zh-CN" sz="100" dirty="0">
                <a:solidFill>
                  <a:schemeClr val="bg1"/>
                </a:solidFill>
                <a:ea typeface="微软雅黑" panose="020B0503020204020204" pitchFamily="34" charset="-122"/>
              </a:rPr>
              <a:t>http://www.1ppt.com/hangye/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FFB13FFE-AF5B-4CBA-9F44-2656E7AF0B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47895"/>
            <a:ext cx="12192000" cy="1833510"/>
          </a:xfrm>
          <a:prstGeom prst="rect">
            <a:avLst/>
          </a:prstGeom>
        </p:spPr>
      </p:pic>
      <p:sp>
        <p:nvSpPr>
          <p:cNvPr id="16" name="文本框 39">
            <a:extLst>
              <a:ext uri="{FF2B5EF4-FFF2-40B4-BE49-F238E27FC236}">
                <a16:creationId xmlns:a16="http://schemas.microsoft.com/office/drawing/2014/main" id="{CA5ACC2A-6F95-43A7-A190-DDD7BD9F4718}"/>
              </a:ext>
            </a:extLst>
          </p:cNvPr>
          <p:cNvSpPr txBox="1"/>
          <p:nvPr/>
        </p:nvSpPr>
        <p:spPr>
          <a:xfrm>
            <a:off x="3324004" y="417947"/>
            <a:ext cx="5333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5400" b="1" i="0" u="none" strike="noStrike" kern="1200" cap="none" spc="0" normalizeH="0" baseline="0" noProof="0">
                <a:ln>
                  <a:noFill/>
                </a:ln>
                <a:solidFill>
                  <a:srgbClr val="60C2D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French Vanilla" panose="02040603050506020204" pitchFamily="18" charset="0"/>
                <a:cs typeface="+mn-ea"/>
                <a:sym typeface="+mn-lt"/>
              </a:rPr>
              <a:t>Yêu</a:t>
            </a:r>
            <a:r>
              <a:rPr kumimoji="0" lang="en-US" altLang="zh-CN" sz="5400" b="1" i="0" u="none" strike="noStrike" kern="1200" cap="none" spc="0" normalizeH="0" noProof="0">
                <a:ln>
                  <a:noFill/>
                </a:ln>
                <a:solidFill>
                  <a:srgbClr val="60C2D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French Vanilla" panose="02040603050506020204" pitchFamily="18" charset="0"/>
                <a:cs typeface="+mn-ea"/>
                <a:sym typeface="+mn-lt"/>
              </a:rPr>
              <a:t> cầu cần đạt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60C2DC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French Vanilla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4B5AE69-6087-4FC0-86FC-FCBEDD6611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4780" y="1341277"/>
            <a:ext cx="2200275" cy="387667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818990" y="1341277"/>
            <a:ext cx="5586410" cy="3019425"/>
            <a:chOff x="818990" y="1341277"/>
            <a:chExt cx="5586410" cy="3019425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51DF2810-8639-44E5-86CD-321AA36A8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990" y="1341277"/>
              <a:ext cx="5586410" cy="3019425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1476102" y="1805659"/>
              <a:ext cx="849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>
                  <a:solidFill>
                    <a:srgbClr val="0070C0"/>
                  </a:solidFill>
                  <a:latin typeface="#9Slide03 Montserrat ExtraBold" panose="00000900000000000000" pitchFamily="2" charset="0"/>
                </a:rPr>
                <a:t>01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691804" y="2286645"/>
              <a:ext cx="4238732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>
                  <a:latin typeface="UTM French Vanilla" panose="02040603050506020204" pitchFamily="18" charset="0"/>
                </a:rPr>
                <a:t> </a:t>
              </a:r>
              <a:r>
                <a:rPr lang="pt-BR" sz="2800">
                  <a:solidFill>
                    <a:srgbClr val="002060"/>
                  </a:solidFill>
                  <a:latin typeface="UTM French Vanilla" panose="02040603050506020204" pitchFamily="18" charset="0"/>
                </a:rPr>
                <a:t>Nghe - viết và trình bày đúng bài chính tả</a:t>
              </a:r>
              <a:r>
                <a:rPr lang="nl-NL" sz="2800">
                  <a:solidFill>
                    <a:srgbClr val="002060"/>
                  </a:solidFill>
                  <a:latin typeface="UTM French Vanilla" panose="02040603050506020204" pitchFamily="18" charset="0"/>
                </a:rPr>
                <a:t> theo hình thức đoạn văn xuôi; không mắc quá 5 lỗi trong bài.</a:t>
              </a:r>
              <a:endParaRPr lang="en-US" sz="2800">
                <a:solidFill>
                  <a:srgbClr val="002060"/>
                </a:solidFill>
                <a:latin typeface="UTM French Vanilla" panose="02040603050506020204" pitchFamily="18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274910" y="3019113"/>
            <a:ext cx="5586410" cy="3019425"/>
            <a:chOff x="818990" y="1341277"/>
            <a:chExt cx="5586410" cy="3019425"/>
          </a:xfrm>
        </p:grpSpPr>
        <p:pic>
          <p:nvPicPr>
            <p:cNvPr id="14" name="图片 4">
              <a:extLst>
                <a:ext uri="{FF2B5EF4-FFF2-40B4-BE49-F238E27FC236}">
                  <a16:creationId xmlns:a16="http://schemas.microsoft.com/office/drawing/2014/main" id="{51DF2810-8639-44E5-86CD-321AA36A8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990" y="1341277"/>
              <a:ext cx="5586410" cy="3019425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1476102" y="1805659"/>
              <a:ext cx="849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>
                  <a:solidFill>
                    <a:schemeClr val="accent6">
                      <a:lumMod val="75000"/>
                    </a:schemeClr>
                  </a:solidFill>
                  <a:latin typeface="#9Slide03 Montserrat ExtraBold" panose="00000900000000000000" pitchFamily="2" charset="0"/>
                </a:rPr>
                <a:t>02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711895" y="2560166"/>
              <a:ext cx="42387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4000">
                  <a:latin typeface="UTM French Vanilla" panose="02040603050506020204" pitchFamily="18" charset="0"/>
                </a:rPr>
                <a:t> </a:t>
              </a:r>
              <a:r>
                <a:rPr lang="nl-NL" sz="2800">
                  <a:solidFill>
                    <a:schemeClr val="accent5">
                      <a:lumMod val="75000"/>
                    </a:schemeClr>
                  </a:solidFill>
                  <a:latin typeface="UTM French Vanilla" panose="02040603050506020204" pitchFamily="18" charset="0"/>
                </a:rPr>
                <a:t>Làm đúng bài tập chính tả 2a phân biệt l/n. BT 3a giải câu đố.</a:t>
              </a:r>
              <a:endParaRPr lang="en-US" sz="4000">
                <a:solidFill>
                  <a:schemeClr val="accent5">
                    <a:lumMod val="75000"/>
                  </a:schemeClr>
                </a:solidFill>
                <a:latin typeface="UTM French Vanilla" panose="02040603050506020204" pitchFamily="18" charset="0"/>
              </a:endParaRPr>
            </a:p>
          </p:txBody>
        </p:sp>
      </p:grpSp>
      <p:sp>
        <p:nvSpPr>
          <p:cNvPr id="23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17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19" grpId="0" animBg="1"/>
      <p:bldP spid="20" grpId="0" animBg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0BA5E1EF-ECEC-49FC-974E-980CE4E3BB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2531" y="1882698"/>
            <a:ext cx="9698396" cy="499870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F1E513E4-DAD0-4D82-A4FA-2248A7AAAF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8901" y="524728"/>
            <a:ext cx="3714199" cy="25511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FB13FFE-AF5B-4CBA-9F44-2656E7AF0B1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47895"/>
            <a:ext cx="12192000" cy="1833510"/>
          </a:xfrm>
          <a:prstGeom prst="rect">
            <a:avLst/>
          </a:prstGeom>
        </p:spPr>
      </p:pic>
      <p:sp>
        <p:nvSpPr>
          <p:cNvPr id="12" name="文本框 18">
            <a:extLst>
              <a:ext uri="{FF2B5EF4-FFF2-40B4-BE49-F238E27FC236}">
                <a16:creationId xmlns:a16="http://schemas.microsoft.com/office/drawing/2014/main" id="{FE7DFFF3-7FFE-47E9-9B6E-B37A3367B7A0}"/>
              </a:ext>
            </a:extLst>
          </p:cNvPr>
          <p:cNvSpPr txBox="1"/>
          <p:nvPr/>
        </p:nvSpPr>
        <p:spPr>
          <a:xfrm>
            <a:off x="4543469" y="1419552"/>
            <a:ext cx="2936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altLang="zh-CN" sz="3600" b="1" noProof="0">
                <a:solidFill>
                  <a:srgbClr val="60C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Montserrat ExtraBold" panose="00000900000000000000" pitchFamily="2" charset="0"/>
                <a:cs typeface="+mn-ea"/>
                <a:sym typeface="+mn-lt"/>
              </a:rPr>
              <a:t>NỘI DUNG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60C2D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3 Montserrat ExtraBold" panose="00000900000000000000" pitchFamily="2" charset="0"/>
              <a:cs typeface="+mn-ea"/>
              <a:sym typeface="+mn-lt"/>
            </a:endParaRPr>
          </a:p>
        </p:txBody>
      </p:sp>
      <p:pic>
        <p:nvPicPr>
          <p:cNvPr id="19" name="图片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7909">
            <a:off x="467493" y="843047"/>
            <a:ext cx="1775571" cy="162009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443446" y="2248977"/>
            <a:ext cx="4177602" cy="2036723"/>
            <a:chOff x="1443446" y="2248977"/>
            <a:chExt cx="4177602" cy="2036723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596521AD-C111-479F-A277-800D36DA20B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429352">
              <a:off x="1780670" y="2694450"/>
              <a:ext cx="3741652" cy="1591250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E1BF5EC-3C8A-4C5A-936B-9A303F3D6B1C}"/>
                </a:ext>
              </a:extLst>
            </p:cNvPr>
            <p:cNvSpPr txBox="1"/>
            <p:nvPr/>
          </p:nvSpPr>
          <p:spPr>
            <a:xfrm>
              <a:off x="1443446" y="3123124"/>
              <a:ext cx="417760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 err="1">
                  <a:solidFill>
                    <a:srgbClr val="0070C0"/>
                  </a:solidFill>
                  <a:latin typeface="UTM Isadora" panose="02040603050506020204" pitchFamily="18" charset="0"/>
                </a:rPr>
                <a:t>Tìm</a:t>
              </a:r>
              <a:r>
                <a:rPr lang="en-US" sz="4800" b="1" dirty="0">
                  <a:solidFill>
                    <a:srgbClr val="0070C0"/>
                  </a:solidFill>
                  <a:latin typeface="UTM Isadora" panose="02040603050506020204" pitchFamily="18" charset="0"/>
                </a:rPr>
                <a:t> </a:t>
              </a:r>
              <a:r>
                <a:rPr lang="en-US" sz="4800" b="1" dirty="0" err="1">
                  <a:solidFill>
                    <a:srgbClr val="0070C0"/>
                  </a:solidFill>
                  <a:latin typeface="UTM Isadora" panose="02040603050506020204" pitchFamily="18" charset="0"/>
                </a:rPr>
                <a:t>hiểu</a:t>
              </a:r>
              <a:r>
                <a:rPr lang="en-US" sz="4800" b="1" dirty="0">
                  <a:solidFill>
                    <a:srgbClr val="0070C0"/>
                  </a:solidFill>
                  <a:latin typeface="UTM Isadora" panose="02040603050506020204" pitchFamily="18" charset="0"/>
                </a:rPr>
                <a:t> </a:t>
              </a:r>
              <a:r>
                <a:rPr lang="en-US" sz="4800" b="1" dirty="0" err="1">
                  <a:solidFill>
                    <a:srgbClr val="0070C0"/>
                  </a:solidFill>
                  <a:latin typeface="UTM Isadora" panose="02040603050506020204" pitchFamily="18" charset="0"/>
                </a:rPr>
                <a:t>bài</a:t>
              </a:r>
              <a:endParaRPr lang="en-US" sz="4800" b="1" i="0" dirty="0">
                <a:solidFill>
                  <a:srgbClr val="0070C0"/>
                </a:solidFill>
                <a:effectLst/>
                <a:latin typeface="UTM Isadora" panose="02040603050506020204" pitchFamily="18" charset="0"/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2454325" y="2248977"/>
              <a:ext cx="1784576" cy="970084"/>
              <a:chOff x="1254473" y="1113430"/>
              <a:chExt cx="1983670" cy="1142683"/>
            </a:xfrm>
          </p:grpSpPr>
          <p:grpSp>
            <p:nvGrpSpPr>
              <p:cNvPr id="34" name="组合 226">
                <a:extLst>
                  <a:ext uri="{FF2B5EF4-FFF2-40B4-BE49-F238E27FC236}">
                    <a16:creationId xmlns:a16="http://schemas.microsoft.com/office/drawing/2014/main" id="{6AADC884-BF35-43D0-BEE5-73EFDB3037DA}"/>
                  </a:ext>
                </a:extLst>
              </p:cNvPr>
              <p:cNvGrpSpPr/>
              <p:nvPr/>
            </p:nvGrpSpPr>
            <p:grpSpPr>
              <a:xfrm>
                <a:off x="1254473" y="1113430"/>
                <a:ext cx="1862063" cy="1142683"/>
                <a:chOff x="8726219" y="-661205"/>
                <a:chExt cx="2154936" cy="1322409"/>
              </a:xfrm>
            </p:grpSpPr>
            <p:sp>
              <p:nvSpPr>
                <p:cNvPr id="36" name="任意多边形 227">
                  <a:extLst>
                    <a:ext uri="{FF2B5EF4-FFF2-40B4-BE49-F238E27FC236}">
                      <a16:creationId xmlns:a16="http://schemas.microsoft.com/office/drawing/2014/main" id="{A730D124-97EC-423B-B1F8-E7016A54BA28}"/>
                    </a:ext>
                  </a:extLst>
                </p:cNvPr>
                <p:cNvSpPr/>
                <p:nvPr/>
              </p:nvSpPr>
              <p:spPr>
                <a:xfrm rot="21387068">
                  <a:off x="8737941" y="-661205"/>
                  <a:ext cx="2143214" cy="1322408"/>
                </a:xfrm>
                <a:custGeom>
                  <a:avLst/>
                  <a:gdLst>
                    <a:gd name="connsiteX0" fmla="*/ 948690 w 2148840"/>
                    <a:gd name="connsiteY0" fmla="*/ 0 h 1325880"/>
                    <a:gd name="connsiteX1" fmla="*/ 1264643 w 2148840"/>
                    <a:gd name="connsiteY1" fmla="*/ 209428 h 1325880"/>
                    <a:gd name="connsiteX2" fmla="*/ 1272463 w 2148840"/>
                    <a:gd name="connsiteY2" fmla="*/ 234618 h 1325880"/>
                    <a:gd name="connsiteX3" fmla="*/ 1318138 w 2148840"/>
                    <a:gd name="connsiteY3" fmla="*/ 209827 h 1325880"/>
                    <a:gd name="connsiteX4" fmla="*/ 1451610 w 2148840"/>
                    <a:gd name="connsiteY4" fmla="*/ 182880 h 1325880"/>
                    <a:gd name="connsiteX5" fmla="*/ 1735948 w 2148840"/>
                    <a:gd name="connsiteY5" fmla="*/ 334061 h 1325880"/>
                    <a:gd name="connsiteX6" fmla="*/ 1754729 w 2148840"/>
                    <a:gd name="connsiteY6" fmla="*/ 368663 h 1325880"/>
                    <a:gd name="connsiteX7" fmla="*/ 1811161 w 2148840"/>
                    <a:gd name="connsiteY7" fmla="*/ 374352 h 1325880"/>
                    <a:gd name="connsiteX8" fmla="*/ 2148840 w 2148840"/>
                    <a:gd name="connsiteY8" fmla="*/ 788670 h 1325880"/>
                    <a:gd name="connsiteX9" fmla="*/ 1725930 w 2148840"/>
                    <a:gd name="connsiteY9" fmla="*/ 1211580 h 1325880"/>
                    <a:gd name="connsiteX10" fmla="*/ 1489477 w 2148840"/>
                    <a:gd name="connsiteY10" fmla="*/ 1139354 h 1325880"/>
                    <a:gd name="connsiteX11" fmla="*/ 1436947 w 2148840"/>
                    <a:gd name="connsiteY11" fmla="*/ 1096013 h 1325880"/>
                    <a:gd name="connsiteX12" fmla="*/ 1420223 w 2148840"/>
                    <a:gd name="connsiteY12" fmla="*/ 1126825 h 1325880"/>
                    <a:gd name="connsiteX13" fmla="*/ 1045845 w 2148840"/>
                    <a:gd name="connsiteY13" fmla="*/ 1325880 h 1325880"/>
                    <a:gd name="connsiteX14" fmla="*/ 726597 w 2148840"/>
                    <a:gd name="connsiteY14" fmla="*/ 1193643 h 1325880"/>
                    <a:gd name="connsiteX15" fmla="*/ 677235 w 2148840"/>
                    <a:gd name="connsiteY15" fmla="*/ 1133816 h 1325880"/>
                    <a:gd name="connsiteX16" fmla="*/ 643102 w 2148840"/>
                    <a:gd name="connsiteY16" fmla="*/ 1152342 h 1325880"/>
                    <a:gd name="connsiteX17" fmla="*/ 462915 w 2148840"/>
                    <a:gd name="connsiteY17" fmla="*/ 1188720 h 1325880"/>
                    <a:gd name="connsiteX18" fmla="*/ 0 w 2148840"/>
                    <a:gd name="connsiteY18" fmla="*/ 725805 h 1325880"/>
                    <a:gd name="connsiteX19" fmla="*/ 462915 w 2148840"/>
                    <a:gd name="connsiteY19" fmla="*/ 262890 h 1325880"/>
                    <a:gd name="connsiteX20" fmla="*/ 556209 w 2148840"/>
                    <a:gd name="connsiteY20" fmla="*/ 272295 h 1325880"/>
                    <a:gd name="connsiteX21" fmla="*/ 611187 w 2148840"/>
                    <a:gd name="connsiteY21" fmla="*/ 289361 h 1325880"/>
                    <a:gd name="connsiteX22" fmla="*/ 612757 w 2148840"/>
                    <a:gd name="connsiteY22" fmla="*/ 273794 h 1325880"/>
                    <a:gd name="connsiteX23" fmla="*/ 948690 w 2148840"/>
                    <a:gd name="connsiteY23" fmla="*/ 0 h 1325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148840" h="1325880">
                      <a:moveTo>
                        <a:pt x="948690" y="0"/>
                      </a:moveTo>
                      <a:cubicBezTo>
                        <a:pt x="1090723" y="0"/>
                        <a:pt x="1212588" y="86356"/>
                        <a:pt x="1264643" y="209428"/>
                      </a:cubicBezTo>
                      <a:lnTo>
                        <a:pt x="1272463" y="234618"/>
                      </a:lnTo>
                      <a:lnTo>
                        <a:pt x="1318138" y="209827"/>
                      </a:lnTo>
                      <a:cubicBezTo>
                        <a:pt x="1359162" y="192475"/>
                        <a:pt x="1404265" y="182880"/>
                        <a:pt x="1451610" y="182880"/>
                      </a:cubicBezTo>
                      <a:cubicBezTo>
                        <a:pt x="1569971" y="182880"/>
                        <a:pt x="1674326" y="242849"/>
                        <a:pt x="1735948" y="334061"/>
                      </a:cubicBezTo>
                      <a:lnTo>
                        <a:pt x="1754729" y="368663"/>
                      </a:lnTo>
                      <a:lnTo>
                        <a:pt x="1811161" y="374352"/>
                      </a:lnTo>
                      <a:cubicBezTo>
                        <a:pt x="2003874" y="413787"/>
                        <a:pt x="2148840" y="584299"/>
                        <a:pt x="2148840" y="788670"/>
                      </a:cubicBezTo>
                      <a:cubicBezTo>
                        <a:pt x="2148840" y="1022237"/>
                        <a:pt x="1959497" y="1211580"/>
                        <a:pt x="1725930" y="1211580"/>
                      </a:cubicBezTo>
                      <a:cubicBezTo>
                        <a:pt x="1638342" y="1211580"/>
                        <a:pt x="1556974" y="1184954"/>
                        <a:pt x="1489477" y="1139354"/>
                      </a:cubicBezTo>
                      <a:lnTo>
                        <a:pt x="1436947" y="1096013"/>
                      </a:lnTo>
                      <a:lnTo>
                        <a:pt x="1420223" y="1126825"/>
                      </a:lnTo>
                      <a:cubicBezTo>
                        <a:pt x="1339088" y="1246920"/>
                        <a:pt x="1201688" y="1325880"/>
                        <a:pt x="1045845" y="1325880"/>
                      </a:cubicBezTo>
                      <a:cubicBezTo>
                        <a:pt x="921171" y="1325880"/>
                        <a:pt x="808300" y="1275346"/>
                        <a:pt x="726597" y="1193643"/>
                      </a:cubicBezTo>
                      <a:lnTo>
                        <a:pt x="677235" y="1133816"/>
                      </a:lnTo>
                      <a:lnTo>
                        <a:pt x="643102" y="1152342"/>
                      </a:lnTo>
                      <a:cubicBezTo>
                        <a:pt x="587720" y="1175767"/>
                        <a:pt x="526830" y="1188720"/>
                        <a:pt x="462915" y="1188720"/>
                      </a:cubicBezTo>
                      <a:cubicBezTo>
                        <a:pt x="207254" y="1188720"/>
                        <a:pt x="0" y="981466"/>
                        <a:pt x="0" y="725805"/>
                      </a:cubicBezTo>
                      <a:cubicBezTo>
                        <a:pt x="0" y="470144"/>
                        <a:pt x="207254" y="262890"/>
                        <a:pt x="462915" y="262890"/>
                      </a:cubicBezTo>
                      <a:cubicBezTo>
                        <a:pt x="494873" y="262890"/>
                        <a:pt x="526074" y="266128"/>
                        <a:pt x="556209" y="272295"/>
                      </a:cubicBezTo>
                      <a:lnTo>
                        <a:pt x="611187" y="289361"/>
                      </a:lnTo>
                      <a:lnTo>
                        <a:pt x="612757" y="273794"/>
                      </a:lnTo>
                      <a:cubicBezTo>
                        <a:pt x="644731" y="117540"/>
                        <a:pt x="782984" y="0"/>
                        <a:pt x="94869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>
                  <a:solidFill>
                    <a:srgbClr val="91F0FD"/>
                  </a:solidFill>
                </a:ln>
                <a:effectLst>
                  <a:outerShdw blurRad="215900" dist="76200" dir="6600000" algn="t" rotWithShape="0">
                    <a:prstClr val="black">
                      <a:alpha val="1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endParaRPr>
                </a:p>
              </p:txBody>
            </p:sp>
            <p:sp>
              <p:nvSpPr>
                <p:cNvPr id="37" name="任意多边形 228">
                  <a:extLst>
                    <a:ext uri="{FF2B5EF4-FFF2-40B4-BE49-F238E27FC236}">
                      <a16:creationId xmlns:a16="http://schemas.microsoft.com/office/drawing/2014/main" id="{B3D03377-2B78-426E-A502-E3FA17FD2B87}"/>
                    </a:ext>
                  </a:extLst>
                </p:cNvPr>
                <p:cNvSpPr/>
                <p:nvPr/>
              </p:nvSpPr>
              <p:spPr>
                <a:xfrm rot="21387068">
                  <a:off x="8726219" y="-661204"/>
                  <a:ext cx="2143214" cy="1322408"/>
                </a:xfrm>
                <a:custGeom>
                  <a:avLst/>
                  <a:gdLst>
                    <a:gd name="connsiteX0" fmla="*/ 948690 w 2148840"/>
                    <a:gd name="connsiteY0" fmla="*/ 0 h 1325880"/>
                    <a:gd name="connsiteX1" fmla="*/ 1264643 w 2148840"/>
                    <a:gd name="connsiteY1" fmla="*/ 209428 h 1325880"/>
                    <a:gd name="connsiteX2" fmla="*/ 1272463 w 2148840"/>
                    <a:gd name="connsiteY2" fmla="*/ 234618 h 1325880"/>
                    <a:gd name="connsiteX3" fmla="*/ 1318138 w 2148840"/>
                    <a:gd name="connsiteY3" fmla="*/ 209827 h 1325880"/>
                    <a:gd name="connsiteX4" fmla="*/ 1451610 w 2148840"/>
                    <a:gd name="connsiteY4" fmla="*/ 182880 h 1325880"/>
                    <a:gd name="connsiteX5" fmla="*/ 1735948 w 2148840"/>
                    <a:gd name="connsiteY5" fmla="*/ 334061 h 1325880"/>
                    <a:gd name="connsiteX6" fmla="*/ 1754729 w 2148840"/>
                    <a:gd name="connsiteY6" fmla="*/ 368663 h 1325880"/>
                    <a:gd name="connsiteX7" fmla="*/ 1811161 w 2148840"/>
                    <a:gd name="connsiteY7" fmla="*/ 374352 h 1325880"/>
                    <a:gd name="connsiteX8" fmla="*/ 2148840 w 2148840"/>
                    <a:gd name="connsiteY8" fmla="*/ 788670 h 1325880"/>
                    <a:gd name="connsiteX9" fmla="*/ 1725930 w 2148840"/>
                    <a:gd name="connsiteY9" fmla="*/ 1211580 h 1325880"/>
                    <a:gd name="connsiteX10" fmla="*/ 1489477 w 2148840"/>
                    <a:gd name="connsiteY10" fmla="*/ 1139354 h 1325880"/>
                    <a:gd name="connsiteX11" fmla="*/ 1436947 w 2148840"/>
                    <a:gd name="connsiteY11" fmla="*/ 1096013 h 1325880"/>
                    <a:gd name="connsiteX12" fmla="*/ 1420223 w 2148840"/>
                    <a:gd name="connsiteY12" fmla="*/ 1126825 h 1325880"/>
                    <a:gd name="connsiteX13" fmla="*/ 1045845 w 2148840"/>
                    <a:gd name="connsiteY13" fmla="*/ 1325880 h 1325880"/>
                    <a:gd name="connsiteX14" fmla="*/ 726597 w 2148840"/>
                    <a:gd name="connsiteY14" fmla="*/ 1193643 h 1325880"/>
                    <a:gd name="connsiteX15" fmla="*/ 677235 w 2148840"/>
                    <a:gd name="connsiteY15" fmla="*/ 1133816 h 1325880"/>
                    <a:gd name="connsiteX16" fmla="*/ 643102 w 2148840"/>
                    <a:gd name="connsiteY16" fmla="*/ 1152342 h 1325880"/>
                    <a:gd name="connsiteX17" fmla="*/ 462915 w 2148840"/>
                    <a:gd name="connsiteY17" fmla="*/ 1188720 h 1325880"/>
                    <a:gd name="connsiteX18" fmla="*/ 0 w 2148840"/>
                    <a:gd name="connsiteY18" fmla="*/ 725805 h 1325880"/>
                    <a:gd name="connsiteX19" fmla="*/ 462915 w 2148840"/>
                    <a:gd name="connsiteY19" fmla="*/ 262890 h 1325880"/>
                    <a:gd name="connsiteX20" fmla="*/ 556209 w 2148840"/>
                    <a:gd name="connsiteY20" fmla="*/ 272295 h 1325880"/>
                    <a:gd name="connsiteX21" fmla="*/ 611187 w 2148840"/>
                    <a:gd name="connsiteY21" fmla="*/ 289361 h 1325880"/>
                    <a:gd name="connsiteX22" fmla="*/ 612757 w 2148840"/>
                    <a:gd name="connsiteY22" fmla="*/ 273794 h 1325880"/>
                    <a:gd name="connsiteX23" fmla="*/ 948690 w 2148840"/>
                    <a:gd name="connsiteY23" fmla="*/ 0 h 1325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148840" h="1325880">
                      <a:moveTo>
                        <a:pt x="948690" y="0"/>
                      </a:moveTo>
                      <a:cubicBezTo>
                        <a:pt x="1090723" y="0"/>
                        <a:pt x="1212588" y="86356"/>
                        <a:pt x="1264643" y="209428"/>
                      </a:cubicBezTo>
                      <a:lnTo>
                        <a:pt x="1272463" y="234618"/>
                      </a:lnTo>
                      <a:lnTo>
                        <a:pt x="1318138" y="209827"/>
                      </a:lnTo>
                      <a:cubicBezTo>
                        <a:pt x="1359162" y="192475"/>
                        <a:pt x="1404265" y="182880"/>
                        <a:pt x="1451610" y="182880"/>
                      </a:cubicBezTo>
                      <a:cubicBezTo>
                        <a:pt x="1569971" y="182880"/>
                        <a:pt x="1674326" y="242849"/>
                        <a:pt x="1735948" y="334061"/>
                      </a:cubicBezTo>
                      <a:lnTo>
                        <a:pt x="1754729" y="368663"/>
                      </a:lnTo>
                      <a:lnTo>
                        <a:pt x="1811161" y="374352"/>
                      </a:lnTo>
                      <a:cubicBezTo>
                        <a:pt x="2003874" y="413787"/>
                        <a:pt x="2148840" y="584299"/>
                        <a:pt x="2148840" y="788670"/>
                      </a:cubicBezTo>
                      <a:cubicBezTo>
                        <a:pt x="2148840" y="1022237"/>
                        <a:pt x="1959497" y="1211580"/>
                        <a:pt x="1725930" y="1211580"/>
                      </a:cubicBezTo>
                      <a:cubicBezTo>
                        <a:pt x="1638342" y="1211580"/>
                        <a:pt x="1556974" y="1184954"/>
                        <a:pt x="1489477" y="1139354"/>
                      </a:cubicBezTo>
                      <a:lnTo>
                        <a:pt x="1436947" y="1096013"/>
                      </a:lnTo>
                      <a:lnTo>
                        <a:pt x="1420223" y="1126825"/>
                      </a:lnTo>
                      <a:cubicBezTo>
                        <a:pt x="1339088" y="1246920"/>
                        <a:pt x="1201688" y="1325880"/>
                        <a:pt x="1045845" y="1325880"/>
                      </a:cubicBezTo>
                      <a:cubicBezTo>
                        <a:pt x="921171" y="1325880"/>
                        <a:pt x="808300" y="1275346"/>
                        <a:pt x="726597" y="1193643"/>
                      </a:cubicBezTo>
                      <a:lnTo>
                        <a:pt x="677235" y="1133816"/>
                      </a:lnTo>
                      <a:lnTo>
                        <a:pt x="643102" y="1152342"/>
                      </a:lnTo>
                      <a:cubicBezTo>
                        <a:pt x="587720" y="1175767"/>
                        <a:pt x="526830" y="1188720"/>
                        <a:pt x="462915" y="1188720"/>
                      </a:cubicBezTo>
                      <a:cubicBezTo>
                        <a:pt x="207254" y="1188720"/>
                        <a:pt x="0" y="981466"/>
                        <a:pt x="0" y="725805"/>
                      </a:cubicBezTo>
                      <a:cubicBezTo>
                        <a:pt x="0" y="470144"/>
                        <a:pt x="207254" y="262890"/>
                        <a:pt x="462915" y="262890"/>
                      </a:cubicBezTo>
                      <a:cubicBezTo>
                        <a:pt x="494873" y="262890"/>
                        <a:pt x="526074" y="266128"/>
                        <a:pt x="556209" y="272295"/>
                      </a:cubicBezTo>
                      <a:lnTo>
                        <a:pt x="611187" y="289361"/>
                      </a:lnTo>
                      <a:lnTo>
                        <a:pt x="612757" y="273794"/>
                      </a:lnTo>
                      <a:cubicBezTo>
                        <a:pt x="644731" y="117540"/>
                        <a:pt x="782984" y="0"/>
                        <a:pt x="94869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>
                  <a:solidFill>
                    <a:srgbClr val="91F0FD"/>
                  </a:solidFill>
                </a:ln>
                <a:effectLst>
                  <a:innerShdw blurRad="355600" dist="114300" dir="3600000">
                    <a:srgbClr val="19B4C9">
                      <a:alpha val="32000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endParaRPr>
                </a:p>
              </p:txBody>
            </p:sp>
          </p:grp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1DF097C-253D-4C7F-BA4A-D533A8374A36}"/>
                  </a:ext>
                </a:extLst>
              </p:cNvPr>
              <p:cNvSpPr txBox="1"/>
              <p:nvPr/>
            </p:nvSpPr>
            <p:spPr>
              <a:xfrm>
                <a:off x="1634908" y="1314704"/>
                <a:ext cx="1603235" cy="9063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sz="4400" dirty="0">
                    <a:solidFill>
                      <a:schemeClr val="accent4">
                        <a:lumMod val="50000"/>
                      </a:schemeClr>
                    </a:solidFill>
                    <a:latin typeface="UTM Loko" panose="02040603050506020204" pitchFamily="18" charset="0"/>
                  </a:rPr>
                  <a:t>01</a:t>
                </a:r>
                <a:endParaRPr lang="en-US" sz="4400" b="0" i="0" dirty="0">
                  <a:solidFill>
                    <a:schemeClr val="accent4">
                      <a:lumMod val="50000"/>
                    </a:schemeClr>
                  </a:solidFill>
                  <a:effectLst/>
                  <a:latin typeface="UTM Loko" panose="02040603050506020204" pitchFamily="18" charset="0"/>
                </a:endParaRPr>
              </a:p>
            </p:txBody>
          </p:sp>
        </p:grpSp>
      </p:grpSp>
      <p:grpSp>
        <p:nvGrpSpPr>
          <p:cNvPr id="7" name="Group 6"/>
          <p:cNvGrpSpPr/>
          <p:nvPr/>
        </p:nvGrpSpPr>
        <p:grpSpPr>
          <a:xfrm>
            <a:off x="1443446" y="4005612"/>
            <a:ext cx="4567649" cy="2001646"/>
            <a:chOff x="1443446" y="4005612"/>
            <a:chExt cx="4567649" cy="2001646"/>
          </a:xfrm>
        </p:grpSpPr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5E836E4D-5090-4F26-A33C-9232D083B7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01227" y="4406725"/>
              <a:ext cx="3378773" cy="1600533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E1BF5EC-3C8A-4C5A-936B-9A303F3D6B1C}"/>
                </a:ext>
              </a:extLst>
            </p:cNvPr>
            <p:cNvSpPr txBox="1"/>
            <p:nvPr/>
          </p:nvSpPr>
          <p:spPr>
            <a:xfrm>
              <a:off x="1443446" y="4914429"/>
              <a:ext cx="4567649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 err="1">
                  <a:solidFill>
                    <a:srgbClr val="0070C0"/>
                  </a:solidFill>
                  <a:latin typeface="UTM Isadora" panose="02040603050506020204" pitchFamily="18" charset="0"/>
                </a:rPr>
                <a:t>Từ</a:t>
              </a:r>
              <a:r>
                <a:rPr lang="en-US" sz="4800" b="1" dirty="0">
                  <a:solidFill>
                    <a:srgbClr val="0070C0"/>
                  </a:solidFill>
                  <a:latin typeface="UTM Isadora" panose="02040603050506020204" pitchFamily="18" charset="0"/>
                </a:rPr>
                <a:t> </a:t>
              </a:r>
              <a:r>
                <a:rPr lang="en-US" sz="4800" b="1" dirty="0" err="1">
                  <a:solidFill>
                    <a:srgbClr val="0070C0"/>
                  </a:solidFill>
                  <a:latin typeface="UTM Isadora" panose="02040603050506020204" pitchFamily="18" charset="0"/>
                </a:rPr>
                <a:t>khó</a:t>
              </a:r>
              <a:endParaRPr lang="en-US" sz="4800" b="1" i="0" dirty="0">
                <a:solidFill>
                  <a:srgbClr val="0070C0"/>
                </a:solidFill>
                <a:effectLst/>
                <a:latin typeface="UTM Isadora" panose="02040603050506020204" pitchFamily="18" charset="0"/>
              </a:endParaRPr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2625451" y="4005612"/>
              <a:ext cx="1784576" cy="970084"/>
              <a:chOff x="1254473" y="1113430"/>
              <a:chExt cx="1983670" cy="1142683"/>
            </a:xfrm>
          </p:grpSpPr>
          <p:grpSp>
            <p:nvGrpSpPr>
              <p:cNvPr id="39" name="组合 226">
                <a:extLst>
                  <a:ext uri="{FF2B5EF4-FFF2-40B4-BE49-F238E27FC236}">
                    <a16:creationId xmlns:a16="http://schemas.microsoft.com/office/drawing/2014/main" id="{6AADC884-BF35-43D0-BEE5-73EFDB3037DA}"/>
                  </a:ext>
                </a:extLst>
              </p:cNvPr>
              <p:cNvGrpSpPr/>
              <p:nvPr/>
            </p:nvGrpSpPr>
            <p:grpSpPr>
              <a:xfrm>
                <a:off x="1254473" y="1113430"/>
                <a:ext cx="1862063" cy="1142683"/>
                <a:chOff x="8726219" y="-661205"/>
                <a:chExt cx="2154936" cy="1322409"/>
              </a:xfrm>
            </p:grpSpPr>
            <p:sp>
              <p:nvSpPr>
                <p:cNvPr id="41" name="任意多边形 227">
                  <a:extLst>
                    <a:ext uri="{FF2B5EF4-FFF2-40B4-BE49-F238E27FC236}">
                      <a16:creationId xmlns:a16="http://schemas.microsoft.com/office/drawing/2014/main" id="{A730D124-97EC-423B-B1F8-E7016A54BA28}"/>
                    </a:ext>
                  </a:extLst>
                </p:cNvPr>
                <p:cNvSpPr/>
                <p:nvPr/>
              </p:nvSpPr>
              <p:spPr>
                <a:xfrm rot="21387068">
                  <a:off x="8737941" y="-661205"/>
                  <a:ext cx="2143214" cy="1322408"/>
                </a:xfrm>
                <a:custGeom>
                  <a:avLst/>
                  <a:gdLst>
                    <a:gd name="connsiteX0" fmla="*/ 948690 w 2148840"/>
                    <a:gd name="connsiteY0" fmla="*/ 0 h 1325880"/>
                    <a:gd name="connsiteX1" fmla="*/ 1264643 w 2148840"/>
                    <a:gd name="connsiteY1" fmla="*/ 209428 h 1325880"/>
                    <a:gd name="connsiteX2" fmla="*/ 1272463 w 2148840"/>
                    <a:gd name="connsiteY2" fmla="*/ 234618 h 1325880"/>
                    <a:gd name="connsiteX3" fmla="*/ 1318138 w 2148840"/>
                    <a:gd name="connsiteY3" fmla="*/ 209827 h 1325880"/>
                    <a:gd name="connsiteX4" fmla="*/ 1451610 w 2148840"/>
                    <a:gd name="connsiteY4" fmla="*/ 182880 h 1325880"/>
                    <a:gd name="connsiteX5" fmla="*/ 1735948 w 2148840"/>
                    <a:gd name="connsiteY5" fmla="*/ 334061 h 1325880"/>
                    <a:gd name="connsiteX6" fmla="*/ 1754729 w 2148840"/>
                    <a:gd name="connsiteY6" fmla="*/ 368663 h 1325880"/>
                    <a:gd name="connsiteX7" fmla="*/ 1811161 w 2148840"/>
                    <a:gd name="connsiteY7" fmla="*/ 374352 h 1325880"/>
                    <a:gd name="connsiteX8" fmla="*/ 2148840 w 2148840"/>
                    <a:gd name="connsiteY8" fmla="*/ 788670 h 1325880"/>
                    <a:gd name="connsiteX9" fmla="*/ 1725930 w 2148840"/>
                    <a:gd name="connsiteY9" fmla="*/ 1211580 h 1325880"/>
                    <a:gd name="connsiteX10" fmla="*/ 1489477 w 2148840"/>
                    <a:gd name="connsiteY10" fmla="*/ 1139354 h 1325880"/>
                    <a:gd name="connsiteX11" fmla="*/ 1436947 w 2148840"/>
                    <a:gd name="connsiteY11" fmla="*/ 1096013 h 1325880"/>
                    <a:gd name="connsiteX12" fmla="*/ 1420223 w 2148840"/>
                    <a:gd name="connsiteY12" fmla="*/ 1126825 h 1325880"/>
                    <a:gd name="connsiteX13" fmla="*/ 1045845 w 2148840"/>
                    <a:gd name="connsiteY13" fmla="*/ 1325880 h 1325880"/>
                    <a:gd name="connsiteX14" fmla="*/ 726597 w 2148840"/>
                    <a:gd name="connsiteY14" fmla="*/ 1193643 h 1325880"/>
                    <a:gd name="connsiteX15" fmla="*/ 677235 w 2148840"/>
                    <a:gd name="connsiteY15" fmla="*/ 1133816 h 1325880"/>
                    <a:gd name="connsiteX16" fmla="*/ 643102 w 2148840"/>
                    <a:gd name="connsiteY16" fmla="*/ 1152342 h 1325880"/>
                    <a:gd name="connsiteX17" fmla="*/ 462915 w 2148840"/>
                    <a:gd name="connsiteY17" fmla="*/ 1188720 h 1325880"/>
                    <a:gd name="connsiteX18" fmla="*/ 0 w 2148840"/>
                    <a:gd name="connsiteY18" fmla="*/ 725805 h 1325880"/>
                    <a:gd name="connsiteX19" fmla="*/ 462915 w 2148840"/>
                    <a:gd name="connsiteY19" fmla="*/ 262890 h 1325880"/>
                    <a:gd name="connsiteX20" fmla="*/ 556209 w 2148840"/>
                    <a:gd name="connsiteY20" fmla="*/ 272295 h 1325880"/>
                    <a:gd name="connsiteX21" fmla="*/ 611187 w 2148840"/>
                    <a:gd name="connsiteY21" fmla="*/ 289361 h 1325880"/>
                    <a:gd name="connsiteX22" fmla="*/ 612757 w 2148840"/>
                    <a:gd name="connsiteY22" fmla="*/ 273794 h 1325880"/>
                    <a:gd name="connsiteX23" fmla="*/ 948690 w 2148840"/>
                    <a:gd name="connsiteY23" fmla="*/ 0 h 1325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148840" h="1325880">
                      <a:moveTo>
                        <a:pt x="948690" y="0"/>
                      </a:moveTo>
                      <a:cubicBezTo>
                        <a:pt x="1090723" y="0"/>
                        <a:pt x="1212588" y="86356"/>
                        <a:pt x="1264643" y="209428"/>
                      </a:cubicBezTo>
                      <a:lnTo>
                        <a:pt x="1272463" y="234618"/>
                      </a:lnTo>
                      <a:lnTo>
                        <a:pt x="1318138" y="209827"/>
                      </a:lnTo>
                      <a:cubicBezTo>
                        <a:pt x="1359162" y="192475"/>
                        <a:pt x="1404265" y="182880"/>
                        <a:pt x="1451610" y="182880"/>
                      </a:cubicBezTo>
                      <a:cubicBezTo>
                        <a:pt x="1569971" y="182880"/>
                        <a:pt x="1674326" y="242849"/>
                        <a:pt x="1735948" y="334061"/>
                      </a:cubicBezTo>
                      <a:lnTo>
                        <a:pt x="1754729" y="368663"/>
                      </a:lnTo>
                      <a:lnTo>
                        <a:pt x="1811161" y="374352"/>
                      </a:lnTo>
                      <a:cubicBezTo>
                        <a:pt x="2003874" y="413787"/>
                        <a:pt x="2148840" y="584299"/>
                        <a:pt x="2148840" y="788670"/>
                      </a:cubicBezTo>
                      <a:cubicBezTo>
                        <a:pt x="2148840" y="1022237"/>
                        <a:pt x="1959497" y="1211580"/>
                        <a:pt x="1725930" y="1211580"/>
                      </a:cubicBezTo>
                      <a:cubicBezTo>
                        <a:pt x="1638342" y="1211580"/>
                        <a:pt x="1556974" y="1184954"/>
                        <a:pt x="1489477" y="1139354"/>
                      </a:cubicBezTo>
                      <a:lnTo>
                        <a:pt x="1436947" y="1096013"/>
                      </a:lnTo>
                      <a:lnTo>
                        <a:pt x="1420223" y="1126825"/>
                      </a:lnTo>
                      <a:cubicBezTo>
                        <a:pt x="1339088" y="1246920"/>
                        <a:pt x="1201688" y="1325880"/>
                        <a:pt x="1045845" y="1325880"/>
                      </a:cubicBezTo>
                      <a:cubicBezTo>
                        <a:pt x="921171" y="1325880"/>
                        <a:pt x="808300" y="1275346"/>
                        <a:pt x="726597" y="1193643"/>
                      </a:cubicBezTo>
                      <a:lnTo>
                        <a:pt x="677235" y="1133816"/>
                      </a:lnTo>
                      <a:lnTo>
                        <a:pt x="643102" y="1152342"/>
                      </a:lnTo>
                      <a:cubicBezTo>
                        <a:pt x="587720" y="1175767"/>
                        <a:pt x="526830" y="1188720"/>
                        <a:pt x="462915" y="1188720"/>
                      </a:cubicBezTo>
                      <a:cubicBezTo>
                        <a:pt x="207254" y="1188720"/>
                        <a:pt x="0" y="981466"/>
                        <a:pt x="0" y="725805"/>
                      </a:cubicBezTo>
                      <a:cubicBezTo>
                        <a:pt x="0" y="470144"/>
                        <a:pt x="207254" y="262890"/>
                        <a:pt x="462915" y="262890"/>
                      </a:cubicBezTo>
                      <a:cubicBezTo>
                        <a:pt x="494873" y="262890"/>
                        <a:pt x="526074" y="266128"/>
                        <a:pt x="556209" y="272295"/>
                      </a:cubicBezTo>
                      <a:lnTo>
                        <a:pt x="611187" y="289361"/>
                      </a:lnTo>
                      <a:lnTo>
                        <a:pt x="612757" y="273794"/>
                      </a:lnTo>
                      <a:cubicBezTo>
                        <a:pt x="644731" y="117540"/>
                        <a:pt x="782984" y="0"/>
                        <a:pt x="94869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>
                  <a:solidFill>
                    <a:srgbClr val="91F0FD"/>
                  </a:solidFill>
                </a:ln>
                <a:effectLst>
                  <a:outerShdw blurRad="215900" dist="76200" dir="6600000" algn="t" rotWithShape="0">
                    <a:prstClr val="black">
                      <a:alpha val="1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endParaRPr>
                </a:p>
              </p:txBody>
            </p:sp>
            <p:sp>
              <p:nvSpPr>
                <p:cNvPr id="42" name="任意多边形 228">
                  <a:extLst>
                    <a:ext uri="{FF2B5EF4-FFF2-40B4-BE49-F238E27FC236}">
                      <a16:creationId xmlns:a16="http://schemas.microsoft.com/office/drawing/2014/main" id="{B3D03377-2B78-426E-A502-E3FA17FD2B87}"/>
                    </a:ext>
                  </a:extLst>
                </p:cNvPr>
                <p:cNvSpPr/>
                <p:nvPr/>
              </p:nvSpPr>
              <p:spPr>
                <a:xfrm rot="21387068">
                  <a:off x="8726219" y="-661204"/>
                  <a:ext cx="2143214" cy="1322408"/>
                </a:xfrm>
                <a:custGeom>
                  <a:avLst/>
                  <a:gdLst>
                    <a:gd name="connsiteX0" fmla="*/ 948690 w 2148840"/>
                    <a:gd name="connsiteY0" fmla="*/ 0 h 1325880"/>
                    <a:gd name="connsiteX1" fmla="*/ 1264643 w 2148840"/>
                    <a:gd name="connsiteY1" fmla="*/ 209428 h 1325880"/>
                    <a:gd name="connsiteX2" fmla="*/ 1272463 w 2148840"/>
                    <a:gd name="connsiteY2" fmla="*/ 234618 h 1325880"/>
                    <a:gd name="connsiteX3" fmla="*/ 1318138 w 2148840"/>
                    <a:gd name="connsiteY3" fmla="*/ 209827 h 1325880"/>
                    <a:gd name="connsiteX4" fmla="*/ 1451610 w 2148840"/>
                    <a:gd name="connsiteY4" fmla="*/ 182880 h 1325880"/>
                    <a:gd name="connsiteX5" fmla="*/ 1735948 w 2148840"/>
                    <a:gd name="connsiteY5" fmla="*/ 334061 h 1325880"/>
                    <a:gd name="connsiteX6" fmla="*/ 1754729 w 2148840"/>
                    <a:gd name="connsiteY6" fmla="*/ 368663 h 1325880"/>
                    <a:gd name="connsiteX7" fmla="*/ 1811161 w 2148840"/>
                    <a:gd name="connsiteY7" fmla="*/ 374352 h 1325880"/>
                    <a:gd name="connsiteX8" fmla="*/ 2148840 w 2148840"/>
                    <a:gd name="connsiteY8" fmla="*/ 788670 h 1325880"/>
                    <a:gd name="connsiteX9" fmla="*/ 1725930 w 2148840"/>
                    <a:gd name="connsiteY9" fmla="*/ 1211580 h 1325880"/>
                    <a:gd name="connsiteX10" fmla="*/ 1489477 w 2148840"/>
                    <a:gd name="connsiteY10" fmla="*/ 1139354 h 1325880"/>
                    <a:gd name="connsiteX11" fmla="*/ 1436947 w 2148840"/>
                    <a:gd name="connsiteY11" fmla="*/ 1096013 h 1325880"/>
                    <a:gd name="connsiteX12" fmla="*/ 1420223 w 2148840"/>
                    <a:gd name="connsiteY12" fmla="*/ 1126825 h 1325880"/>
                    <a:gd name="connsiteX13" fmla="*/ 1045845 w 2148840"/>
                    <a:gd name="connsiteY13" fmla="*/ 1325880 h 1325880"/>
                    <a:gd name="connsiteX14" fmla="*/ 726597 w 2148840"/>
                    <a:gd name="connsiteY14" fmla="*/ 1193643 h 1325880"/>
                    <a:gd name="connsiteX15" fmla="*/ 677235 w 2148840"/>
                    <a:gd name="connsiteY15" fmla="*/ 1133816 h 1325880"/>
                    <a:gd name="connsiteX16" fmla="*/ 643102 w 2148840"/>
                    <a:gd name="connsiteY16" fmla="*/ 1152342 h 1325880"/>
                    <a:gd name="connsiteX17" fmla="*/ 462915 w 2148840"/>
                    <a:gd name="connsiteY17" fmla="*/ 1188720 h 1325880"/>
                    <a:gd name="connsiteX18" fmla="*/ 0 w 2148840"/>
                    <a:gd name="connsiteY18" fmla="*/ 725805 h 1325880"/>
                    <a:gd name="connsiteX19" fmla="*/ 462915 w 2148840"/>
                    <a:gd name="connsiteY19" fmla="*/ 262890 h 1325880"/>
                    <a:gd name="connsiteX20" fmla="*/ 556209 w 2148840"/>
                    <a:gd name="connsiteY20" fmla="*/ 272295 h 1325880"/>
                    <a:gd name="connsiteX21" fmla="*/ 611187 w 2148840"/>
                    <a:gd name="connsiteY21" fmla="*/ 289361 h 1325880"/>
                    <a:gd name="connsiteX22" fmla="*/ 612757 w 2148840"/>
                    <a:gd name="connsiteY22" fmla="*/ 273794 h 1325880"/>
                    <a:gd name="connsiteX23" fmla="*/ 948690 w 2148840"/>
                    <a:gd name="connsiteY23" fmla="*/ 0 h 1325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148840" h="1325880">
                      <a:moveTo>
                        <a:pt x="948690" y="0"/>
                      </a:moveTo>
                      <a:cubicBezTo>
                        <a:pt x="1090723" y="0"/>
                        <a:pt x="1212588" y="86356"/>
                        <a:pt x="1264643" y="209428"/>
                      </a:cubicBezTo>
                      <a:lnTo>
                        <a:pt x="1272463" y="234618"/>
                      </a:lnTo>
                      <a:lnTo>
                        <a:pt x="1318138" y="209827"/>
                      </a:lnTo>
                      <a:cubicBezTo>
                        <a:pt x="1359162" y="192475"/>
                        <a:pt x="1404265" y="182880"/>
                        <a:pt x="1451610" y="182880"/>
                      </a:cubicBezTo>
                      <a:cubicBezTo>
                        <a:pt x="1569971" y="182880"/>
                        <a:pt x="1674326" y="242849"/>
                        <a:pt x="1735948" y="334061"/>
                      </a:cubicBezTo>
                      <a:lnTo>
                        <a:pt x="1754729" y="368663"/>
                      </a:lnTo>
                      <a:lnTo>
                        <a:pt x="1811161" y="374352"/>
                      </a:lnTo>
                      <a:cubicBezTo>
                        <a:pt x="2003874" y="413787"/>
                        <a:pt x="2148840" y="584299"/>
                        <a:pt x="2148840" y="788670"/>
                      </a:cubicBezTo>
                      <a:cubicBezTo>
                        <a:pt x="2148840" y="1022237"/>
                        <a:pt x="1959497" y="1211580"/>
                        <a:pt x="1725930" y="1211580"/>
                      </a:cubicBezTo>
                      <a:cubicBezTo>
                        <a:pt x="1638342" y="1211580"/>
                        <a:pt x="1556974" y="1184954"/>
                        <a:pt x="1489477" y="1139354"/>
                      </a:cubicBezTo>
                      <a:lnTo>
                        <a:pt x="1436947" y="1096013"/>
                      </a:lnTo>
                      <a:lnTo>
                        <a:pt x="1420223" y="1126825"/>
                      </a:lnTo>
                      <a:cubicBezTo>
                        <a:pt x="1339088" y="1246920"/>
                        <a:pt x="1201688" y="1325880"/>
                        <a:pt x="1045845" y="1325880"/>
                      </a:cubicBezTo>
                      <a:cubicBezTo>
                        <a:pt x="921171" y="1325880"/>
                        <a:pt x="808300" y="1275346"/>
                        <a:pt x="726597" y="1193643"/>
                      </a:cubicBezTo>
                      <a:lnTo>
                        <a:pt x="677235" y="1133816"/>
                      </a:lnTo>
                      <a:lnTo>
                        <a:pt x="643102" y="1152342"/>
                      </a:lnTo>
                      <a:cubicBezTo>
                        <a:pt x="587720" y="1175767"/>
                        <a:pt x="526830" y="1188720"/>
                        <a:pt x="462915" y="1188720"/>
                      </a:cubicBezTo>
                      <a:cubicBezTo>
                        <a:pt x="207254" y="1188720"/>
                        <a:pt x="0" y="981466"/>
                        <a:pt x="0" y="725805"/>
                      </a:cubicBezTo>
                      <a:cubicBezTo>
                        <a:pt x="0" y="470144"/>
                        <a:pt x="207254" y="262890"/>
                        <a:pt x="462915" y="262890"/>
                      </a:cubicBezTo>
                      <a:cubicBezTo>
                        <a:pt x="494873" y="262890"/>
                        <a:pt x="526074" y="266128"/>
                        <a:pt x="556209" y="272295"/>
                      </a:cubicBezTo>
                      <a:lnTo>
                        <a:pt x="611187" y="289361"/>
                      </a:lnTo>
                      <a:lnTo>
                        <a:pt x="612757" y="273794"/>
                      </a:lnTo>
                      <a:cubicBezTo>
                        <a:pt x="644731" y="117540"/>
                        <a:pt x="782984" y="0"/>
                        <a:pt x="94869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>
                  <a:solidFill>
                    <a:srgbClr val="91F0FD"/>
                  </a:solidFill>
                </a:ln>
                <a:effectLst>
                  <a:innerShdw blurRad="355600" dist="114300" dir="3600000">
                    <a:srgbClr val="19B4C9">
                      <a:alpha val="32000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endParaRPr>
                </a:p>
              </p:txBody>
            </p:sp>
          </p:grp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1DF097C-253D-4C7F-BA4A-D533A8374A36}"/>
                  </a:ext>
                </a:extLst>
              </p:cNvPr>
              <p:cNvSpPr txBox="1"/>
              <p:nvPr/>
            </p:nvSpPr>
            <p:spPr>
              <a:xfrm>
                <a:off x="1634908" y="1314704"/>
                <a:ext cx="1603235" cy="9063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sz="4400">
                    <a:solidFill>
                      <a:schemeClr val="accent4">
                        <a:lumMod val="50000"/>
                      </a:schemeClr>
                    </a:solidFill>
                    <a:latin typeface="UTM Loko" panose="02040603050506020204" pitchFamily="18" charset="0"/>
                  </a:rPr>
                  <a:t>02</a:t>
                </a:r>
                <a:endParaRPr lang="en-US" sz="4400" b="0" i="0" dirty="0">
                  <a:solidFill>
                    <a:schemeClr val="accent4">
                      <a:lumMod val="50000"/>
                    </a:schemeClr>
                  </a:solidFill>
                  <a:effectLst/>
                  <a:latin typeface="UTM Loko" panose="02040603050506020204" pitchFamily="18" charset="0"/>
                </a:endParaRPr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6011095" y="2127375"/>
            <a:ext cx="4662118" cy="2097144"/>
            <a:chOff x="6011095" y="2127375"/>
            <a:chExt cx="4662118" cy="2097144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19ECF90B-9C39-4021-A416-38BE96B3F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75642">
              <a:off x="6336676" y="2672797"/>
              <a:ext cx="3748564" cy="1551722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E1BF5EC-3C8A-4C5A-936B-9A303F3D6B1C}"/>
                </a:ext>
              </a:extLst>
            </p:cNvPr>
            <p:cNvSpPr txBox="1"/>
            <p:nvPr/>
          </p:nvSpPr>
          <p:spPr>
            <a:xfrm>
              <a:off x="6011095" y="2956163"/>
              <a:ext cx="4662118" cy="857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 err="1">
                  <a:solidFill>
                    <a:srgbClr val="0070C0"/>
                  </a:solidFill>
                  <a:latin typeface="UTM Isadora" panose="02040603050506020204" pitchFamily="18" charset="0"/>
                </a:rPr>
                <a:t>Nghe</a:t>
              </a:r>
              <a:r>
                <a:rPr lang="en-US" sz="4800" b="1" dirty="0">
                  <a:solidFill>
                    <a:srgbClr val="0070C0"/>
                  </a:solidFill>
                  <a:latin typeface="UTM Isadora" panose="02040603050506020204" pitchFamily="18" charset="0"/>
                </a:rPr>
                <a:t> – </a:t>
              </a:r>
              <a:r>
                <a:rPr lang="en-US" sz="4800" b="1" dirty="0" err="1">
                  <a:solidFill>
                    <a:srgbClr val="0070C0"/>
                  </a:solidFill>
                  <a:latin typeface="UTM Isadora" panose="02040603050506020204" pitchFamily="18" charset="0"/>
                </a:rPr>
                <a:t>viết</a:t>
              </a:r>
              <a:endParaRPr lang="en-US" sz="4800" b="1" i="0" dirty="0">
                <a:solidFill>
                  <a:srgbClr val="0070C0"/>
                </a:solidFill>
                <a:effectLst/>
                <a:latin typeface="UTM Isadora" panose="02040603050506020204" pitchFamily="18" charset="0"/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7539411" y="2127375"/>
              <a:ext cx="1784576" cy="970084"/>
              <a:chOff x="1254473" y="1113430"/>
              <a:chExt cx="1983670" cy="1142683"/>
            </a:xfrm>
          </p:grpSpPr>
          <p:grpSp>
            <p:nvGrpSpPr>
              <p:cNvPr id="44" name="组合 226">
                <a:extLst>
                  <a:ext uri="{FF2B5EF4-FFF2-40B4-BE49-F238E27FC236}">
                    <a16:creationId xmlns:a16="http://schemas.microsoft.com/office/drawing/2014/main" id="{6AADC884-BF35-43D0-BEE5-73EFDB3037DA}"/>
                  </a:ext>
                </a:extLst>
              </p:cNvPr>
              <p:cNvGrpSpPr/>
              <p:nvPr/>
            </p:nvGrpSpPr>
            <p:grpSpPr>
              <a:xfrm>
                <a:off x="1254473" y="1113430"/>
                <a:ext cx="1862063" cy="1142683"/>
                <a:chOff x="8726219" y="-661205"/>
                <a:chExt cx="2154936" cy="1322409"/>
              </a:xfrm>
            </p:grpSpPr>
            <p:sp>
              <p:nvSpPr>
                <p:cNvPr id="46" name="任意多边形 227">
                  <a:extLst>
                    <a:ext uri="{FF2B5EF4-FFF2-40B4-BE49-F238E27FC236}">
                      <a16:creationId xmlns:a16="http://schemas.microsoft.com/office/drawing/2014/main" id="{A730D124-97EC-423B-B1F8-E7016A54BA28}"/>
                    </a:ext>
                  </a:extLst>
                </p:cNvPr>
                <p:cNvSpPr/>
                <p:nvPr/>
              </p:nvSpPr>
              <p:spPr>
                <a:xfrm rot="21387068">
                  <a:off x="8737941" y="-661205"/>
                  <a:ext cx="2143214" cy="1322408"/>
                </a:xfrm>
                <a:custGeom>
                  <a:avLst/>
                  <a:gdLst>
                    <a:gd name="connsiteX0" fmla="*/ 948690 w 2148840"/>
                    <a:gd name="connsiteY0" fmla="*/ 0 h 1325880"/>
                    <a:gd name="connsiteX1" fmla="*/ 1264643 w 2148840"/>
                    <a:gd name="connsiteY1" fmla="*/ 209428 h 1325880"/>
                    <a:gd name="connsiteX2" fmla="*/ 1272463 w 2148840"/>
                    <a:gd name="connsiteY2" fmla="*/ 234618 h 1325880"/>
                    <a:gd name="connsiteX3" fmla="*/ 1318138 w 2148840"/>
                    <a:gd name="connsiteY3" fmla="*/ 209827 h 1325880"/>
                    <a:gd name="connsiteX4" fmla="*/ 1451610 w 2148840"/>
                    <a:gd name="connsiteY4" fmla="*/ 182880 h 1325880"/>
                    <a:gd name="connsiteX5" fmla="*/ 1735948 w 2148840"/>
                    <a:gd name="connsiteY5" fmla="*/ 334061 h 1325880"/>
                    <a:gd name="connsiteX6" fmla="*/ 1754729 w 2148840"/>
                    <a:gd name="connsiteY6" fmla="*/ 368663 h 1325880"/>
                    <a:gd name="connsiteX7" fmla="*/ 1811161 w 2148840"/>
                    <a:gd name="connsiteY7" fmla="*/ 374352 h 1325880"/>
                    <a:gd name="connsiteX8" fmla="*/ 2148840 w 2148840"/>
                    <a:gd name="connsiteY8" fmla="*/ 788670 h 1325880"/>
                    <a:gd name="connsiteX9" fmla="*/ 1725930 w 2148840"/>
                    <a:gd name="connsiteY9" fmla="*/ 1211580 h 1325880"/>
                    <a:gd name="connsiteX10" fmla="*/ 1489477 w 2148840"/>
                    <a:gd name="connsiteY10" fmla="*/ 1139354 h 1325880"/>
                    <a:gd name="connsiteX11" fmla="*/ 1436947 w 2148840"/>
                    <a:gd name="connsiteY11" fmla="*/ 1096013 h 1325880"/>
                    <a:gd name="connsiteX12" fmla="*/ 1420223 w 2148840"/>
                    <a:gd name="connsiteY12" fmla="*/ 1126825 h 1325880"/>
                    <a:gd name="connsiteX13" fmla="*/ 1045845 w 2148840"/>
                    <a:gd name="connsiteY13" fmla="*/ 1325880 h 1325880"/>
                    <a:gd name="connsiteX14" fmla="*/ 726597 w 2148840"/>
                    <a:gd name="connsiteY14" fmla="*/ 1193643 h 1325880"/>
                    <a:gd name="connsiteX15" fmla="*/ 677235 w 2148840"/>
                    <a:gd name="connsiteY15" fmla="*/ 1133816 h 1325880"/>
                    <a:gd name="connsiteX16" fmla="*/ 643102 w 2148840"/>
                    <a:gd name="connsiteY16" fmla="*/ 1152342 h 1325880"/>
                    <a:gd name="connsiteX17" fmla="*/ 462915 w 2148840"/>
                    <a:gd name="connsiteY17" fmla="*/ 1188720 h 1325880"/>
                    <a:gd name="connsiteX18" fmla="*/ 0 w 2148840"/>
                    <a:gd name="connsiteY18" fmla="*/ 725805 h 1325880"/>
                    <a:gd name="connsiteX19" fmla="*/ 462915 w 2148840"/>
                    <a:gd name="connsiteY19" fmla="*/ 262890 h 1325880"/>
                    <a:gd name="connsiteX20" fmla="*/ 556209 w 2148840"/>
                    <a:gd name="connsiteY20" fmla="*/ 272295 h 1325880"/>
                    <a:gd name="connsiteX21" fmla="*/ 611187 w 2148840"/>
                    <a:gd name="connsiteY21" fmla="*/ 289361 h 1325880"/>
                    <a:gd name="connsiteX22" fmla="*/ 612757 w 2148840"/>
                    <a:gd name="connsiteY22" fmla="*/ 273794 h 1325880"/>
                    <a:gd name="connsiteX23" fmla="*/ 948690 w 2148840"/>
                    <a:gd name="connsiteY23" fmla="*/ 0 h 1325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148840" h="1325880">
                      <a:moveTo>
                        <a:pt x="948690" y="0"/>
                      </a:moveTo>
                      <a:cubicBezTo>
                        <a:pt x="1090723" y="0"/>
                        <a:pt x="1212588" y="86356"/>
                        <a:pt x="1264643" y="209428"/>
                      </a:cubicBezTo>
                      <a:lnTo>
                        <a:pt x="1272463" y="234618"/>
                      </a:lnTo>
                      <a:lnTo>
                        <a:pt x="1318138" y="209827"/>
                      </a:lnTo>
                      <a:cubicBezTo>
                        <a:pt x="1359162" y="192475"/>
                        <a:pt x="1404265" y="182880"/>
                        <a:pt x="1451610" y="182880"/>
                      </a:cubicBezTo>
                      <a:cubicBezTo>
                        <a:pt x="1569971" y="182880"/>
                        <a:pt x="1674326" y="242849"/>
                        <a:pt x="1735948" y="334061"/>
                      </a:cubicBezTo>
                      <a:lnTo>
                        <a:pt x="1754729" y="368663"/>
                      </a:lnTo>
                      <a:lnTo>
                        <a:pt x="1811161" y="374352"/>
                      </a:lnTo>
                      <a:cubicBezTo>
                        <a:pt x="2003874" y="413787"/>
                        <a:pt x="2148840" y="584299"/>
                        <a:pt x="2148840" y="788670"/>
                      </a:cubicBezTo>
                      <a:cubicBezTo>
                        <a:pt x="2148840" y="1022237"/>
                        <a:pt x="1959497" y="1211580"/>
                        <a:pt x="1725930" y="1211580"/>
                      </a:cubicBezTo>
                      <a:cubicBezTo>
                        <a:pt x="1638342" y="1211580"/>
                        <a:pt x="1556974" y="1184954"/>
                        <a:pt x="1489477" y="1139354"/>
                      </a:cubicBezTo>
                      <a:lnTo>
                        <a:pt x="1436947" y="1096013"/>
                      </a:lnTo>
                      <a:lnTo>
                        <a:pt x="1420223" y="1126825"/>
                      </a:lnTo>
                      <a:cubicBezTo>
                        <a:pt x="1339088" y="1246920"/>
                        <a:pt x="1201688" y="1325880"/>
                        <a:pt x="1045845" y="1325880"/>
                      </a:cubicBezTo>
                      <a:cubicBezTo>
                        <a:pt x="921171" y="1325880"/>
                        <a:pt x="808300" y="1275346"/>
                        <a:pt x="726597" y="1193643"/>
                      </a:cubicBezTo>
                      <a:lnTo>
                        <a:pt x="677235" y="1133816"/>
                      </a:lnTo>
                      <a:lnTo>
                        <a:pt x="643102" y="1152342"/>
                      </a:lnTo>
                      <a:cubicBezTo>
                        <a:pt x="587720" y="1175767"/>
                        <a:pt x="526830" y="1188720"/>
                        <a:pt x="462915" y="1188720"/>
                      </a:cubicBezTo>
                      <a:cubicBezTo>
                        <a:pt x="207254" y="1188720"/>
                        <a:pt x="0" y="981466"/>
                        <a:pt x="0" y="725805"/>
                      </a:cubicBezTo>
                      <a:cubicBezTo>
                        <a:pt x="0" y="470144"/>
                        <a:pt x="207254" y="262890"/>
                        <a:pt x="462915" y="262890"/>
                      </a:cubicBezTo>
                      <a:cubicBezTo>
                        <a:pt x="494873" y="262890"/>
                        <a:pt x="526074" y="266128"/>
                        <a:pt x="556209" y="272295"/>
                      </a:cubicBezTo>
                      <a:lnTo>
                        <a:pt x="611187" y="289361"/>
                      </a:lnTo>
                      <a:lnTo>
                        <a:pt x="612757" y="273794"/>
                      </a:lnTo>
                      <a:cubicBezTo>
                        <a:pt x="644731" y="117540"/>
                        <a:pt x="782984" y="0"/>
                        <a:pt x="94869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>
                  <a:solidFill>
                    <a:srgbClr val="91F0FD"/>
                  </a:solidFill>
                </a:ln>
                <a:effectLst>
                  <a:outerShdw blurRad="215900" dist="76200" dir="6600000" algn="t" rotWithShape="0">
                    <a:prstClr val="black">
                      <a:alpha val="1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endParaRPr>
                </a:p>
              </p:txBody>
            </p:sp>
            <p:sp>
              <p:nvSpPr>
                <p:cNvPr id="47" name="任意多边形 228">
                  <a:extLst>
                    <a:ext uri="{FF2B5EF4-FFF2-40B4-BE49-F238E27FC236}">
                      <a16:creationId xmlns:a16="http://schemas.microsoft.com/office/drawing/2014/main" id="{B3D03377-2B78-426E-A502-E3FA17FD2B87}"/>
                    </a:ext>
                  </a:extLst>
                </p:cNvPr>
                <p:cNvSpPr/>
                <p:nvPr/>
              </p:nvSpPr>
              <p:spPr>
                <a:xfrm rot="21387068">
                  <a:off x="8726219" y="-661204"/>
                  <a:ext cx="2143214" cy="1322408"/>
                </a:xfrm>
                <a:custGeom>
                  <a:avLst/>
                  <a:gdLst>
                    <a:gd name="connsiteX0" fmla="*/ 948690 w 2148840"/>
                    <a:gd name="connsiteY0" fmla="*/ 0 h 1325880"/>
                    <a:gd name="connsiteX1" fmla="*/ 1264643 w 2148840"/>
                    <a:gd name="connsiteY1" fmla="*/ 209428 h 1325880"/>
                    <a:gd name="connsiteX2" fmla="*/ 1272463 w 2148840"/>
                    <a:gd name="connsiteY2" fmla="*/ 234618 h 1325880"/>
                    <a:gd name="connsiteX3" fmla="*/ 1318138 w 2148840"/>
                    <a:gd name="connsiteY3" fmla="*/ 209827 h 1325880"/>
                    <a:gd name="connsiteX4" fmla="*/ 1451610 w 2148840"/>
                    <a:gd name="connsiteY4" fmla="*/ 182880 h 1325880"/>
                    <a:gd name="connsiteX5" fmla="*/ 1735948 w 2148840"/>
                    <a:gd name="connsiteY5" fmla="*/ 334061 h 1325880"/>
                    <a:gd name="connsiteX6" fmla="*/ 1754729 w 2148840"/>
                    <a:gd name="connsiteY6" fmla="*/ 368663 h 1325880"/>
                    <a:gd name="connsiteX7" fmla="*/ 1811161 w 2148840"/>
                    <a:gd name="connsiteY7" fmla="*/ 374352 h 1325880"/>
                    <a:gd name="connsiteX8" fmla="*/ 2148840 w 2148840"/>
                    <a:gd name="connsiteY8" fmla="*/ 788670 h 1325880"/>
                    <a:gd name="connsiteX9" fmla="*/ 1725930 w 2148840"/>
                    <a:gd name="connsiteY9" fmla="*/ 1211580 h 1325880"/>
                    <a:gd name="connsiteX10" fmla="*/ 1489477 w 2148840"/>
                    <a:gd name="connsiteY10" fmla="*/ 1139354 h 1325880"/>
                    <a:gd name="connsiteX11" fmla="*/ 1436947 w 2148840"/>
                    <a:gd name="connsiteY11" fmla="*/ 1096013 h 1325880"/>
                    <a:gd name="connsiteX12" fmla="*/ 1420223 w 2148840"/>
                    <a:gd name="connsiteY12" fmla="*/ 1126825 h 1325880"/>
                    <a:gd name="connsiteX13" fmla="*/ 1045845 w 2148840"/>
                    <a:gd name="connsiteY13" fmla="*/ 1325880 h 1325880"/>
                    <a:gd name="connsiteX14" fmla="*/ 726597 w 2148840"/>
                    <a:gd name="connsiteY14" fmla="*/ 1193643 h 1325880"/>
                    <a:gd name="connsiteX15" fmla="*/ 677235 w 2148840"/>
                    <a:gd name="connsiteY15" fmla="*/ 1133816 h 1325880"/>
                    <a:gd name="connsiteX16" fmla="*/ 643102 w 2148840"/>
                    <a:gd name="connsiteY16" fmla="*/ 1152342 h 1325880"/>
                    <a:gd name="connsiteX17" fmla="*/ 462915 w 2148840"/>
                    <a:gd name="connsiteY17" fmla="*/ 1188720 h 1325880"/>
                    <a:gd name="connsiteX18" fmla="*/ 0 w 2148840"/>
                    <a:gd name="connsiteY18" fmla="*/ 725805 h 1325880"/>
                    <a:gd name="connsiteX19" fmla="*/ 462915 w 2148840"/>
                    <a:gd name="connsiteY19" fmla="*/ 262890 h 1325880"/>
                    <a:gd name="connsiteX20" fmla="*/ 556209 w 2148840"/>
                    <a:gd name="connsiteY20" fmla="*/ 272295 h 1325880"/>
                    <a:gd name="connsiteX21" fmla="*/ 611187 w 2148840"/>
                    <a:gd name="connsiteY21" fmla="*/ 289361 h 1325880"/>
                    <a:gd name="connsiteX22" fmla="*/ 612757 w 2148840"/>
                    <a:gd name="connsiteY22" fmla="*/ 273794 h 1325880"/>
                    <a:gd name="connsiteX23" fmla="*/ 948690 w 2148840"/>
                    <a:gd name="connsiteY23" fmla="*/ 0 h 1325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148840" h="1325880">
                      <a:moveTo>
                        <a:pt x="948690" y="0"/>
                      </a:moveTo>
                      <a:cubicBezTo>
                        <a:pt x="1090723" y="0"/>
                        <a:pt x="1212588" y="86356"/>
                        <a:pt x="1264643" y="209428"/>
                      </a:cubicBezTo>
                      <a:lnTo>
                        <a:pt x="1272463" y="234618"/>
                      </a:lnTo>
                      <a:lnTo>
                        <a:pt x="1318138" y="209827"/>
                      </a:lnTo>
                      <a:cubicBezTo>
                        <a:pt x="1359162" y="192475"/>
                        <a:pt x="1404265" y="182880"/>
                        <a:pt x="1451610" y="182880"/>
                      </a:cubicBezTo>
                      <a:cubicBezTo>
                        <a:pt x="1569971" y="182880"/>
                        <a:pt x="1674326" y="242849"/>
                        <a:pt x="1735948" y="334061"/>
                      </a:cubicBezTo>
                      <a:lnTo>
                        <a:pt x="1754729" y="368663"/>
                      </a:lnTo>
                      <a:lnTo>
                        <a:pt x="1811161" y="374352"/>
                      </a:lnTo>
                      <a:cubicBezTo>
                        <a:pt x="2003874" y="413787"/>
                        <a:pt x="2148840" y="584299"/>
                        <a:pt x="2148840" y="788670"/>
                      </a:cubicBezTo>
                      <a:cubicBezTo>
                        <a:pt x="2148840" y="1022237"/>
                        <a:pt x="1959497" y="1211580"/>
                        <a:pt x="1725930" y="1211580"/>
                      </a:cubicBezTo>
                      <a:cubicBezTo>
                        <a:pt x="1638342" y="1211580"/>
                        <a:pt x="1556974" y="1184954"/>
                        <a:pt x="1489477" y="1139354"/>
                      </a:cubicBezTo>
                      <a:lnTo>
                        <a:pt x="1436947" y="1096013"/>
                      </a:lnTo>
                      <a:lnTo>
                        <a:pt x="1420223" y="1126825"/>
                      </a:lnTo>
                      <a:cubicBezTo>
                        <a:pt x="1339088" y="1246920"/>
                        <a:pt x="1201688" y="1325880"/>
                        <a:pt x="1045845" y="1325880"/>
                      </a:cubicBezTo>
                      <a:cubicBezTo>
                        <a:pt x="921171" y="1325880"/>
                        <a:pt x="808300" y="1275346"/>
                        <a:pt x="726597" y="1193643"/>
                      </a:cubicBezTo>
                      <a:lnTo>
                        <a:pt x="677235" y="1133816"/>
                      </a:lnTo>
                      <a:lnTo>
                        <a:pt x="643102" y="1152342"/>
                      </a:lnTo>
                      <a:cubicBezTo>
                        <a:pt x="587720" y="1175767"/>
                        <a:pt x="526830" y="1188720"/>
                        <a:pt x="462915" y="1188720"/>
                      </a:cubicBezTo>
                      <a:cubicBezTo>
                        <a:pt x="207254" y="1188720"/>
                        <a:pt x="0" y="981466"/>
                        <a:pt x="0" y="725805"/>
                      </a:cubicBezTo>
                      <a:cubicBezTo>
                        <a:pt x="0" y="470144"/>
                        <a:pt x="207254" y="262890"/>
                        <a:pt x="462915" y="262890"/>
                      </a:cubicBezTo>
                      <a:cubicBezTo>
                        <a:pt x="494873" y="262890"/>
                        <a:pt x="526074" y="266128"/>
                        <a:pt x="556209" y="272295"/>
                      </a:cubicBezTo>
                      <a:lnTo>
                        <a:pt x="611187" y="289361"/>
                      </a:lnTo>
                      <a:lnTo>
                        <a:pt x="612757" y="273794"/>
                      </a:lnTo>
                      <a:cubicBezTo>
                        <a:pt x="644731" y="117540"/>
                        <a:pt x="782984" y="0"/>
                        <a:pt x="94869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>
                  <a:solidFill>
                    <a:srgbClr val="91F0FD"/>
                  </a:solidFill>
                </a:ln>
                <a:effectLst>
                  <a:innerShdw blurRad="355600" dist="114300" dir="3600000">
                    <a:srgbClr val="19B4C9">
                      <a:alpha val="32000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endParaRPr>
                </a:p>
              </p:txBody>
            </p:sp>
          </p:grp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1DF097C-253D-4C7F-BA4A-D533A8374A36}"/>
                  </a:ext>
                </a:extLst>
              </p:cNvPr>
              <p:cNvSpPr txBox="1"/>
              <p:nvPr/>
            </p:nvSpPr>
            <p:spPr>
              <a:xfrm>
                <a:off x="1634908" y="1314704"/>
                <a:ext cx="1603235" cy="9063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sz="4400">
                    <a:solidFill>
                      <a:schemeClr val="accent4">
                        <a:lumMod val="50000"/>
                      </a:schemeClr>
                    </a:solidFill>
                    <a:latin typeface="UTM Loko" panose="02040603050506020204" pitchFamily="18" charset="0"/>
                  </a:rPr>
                  <a:t>03</a:t>
                </a:r>
                <a:endParaRPr lang="en-US" sz="4400" b="0" i="0" dirty="0">
                  <a:solidFill>
                    <a:schemeClr val="accent4">
                      <a:lumMod val="50000"/>
                    </a:schemeClr>
                  </a:solidFill>
                  <a:effectLst/>
                  <a:latin typeface="UTM Loko" panose="02040603050506020204" pitchFamily="18" charset="0"/>
                </a:endParaRPr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5927133" y="3842068"/>
            <a:ext cx="4567649" cy="2048849"/>
            <a:chOff x="5927133" y="3842068"/>
            <a:chExt cx="4567649" cy="2048849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4883A44F-030E-4D8B-A2E5-5C7AFA055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82431">
              <a:off x="6405875" y="4372469"/>
              <a:ext cx="3551715" cy="1518448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E1BF5EC-3C8A-4C5A-936B-9A303F3D6B1C}"/>
                </a:ext>
              </a:extLst>
            </p:cNvPr>
            <p:cNvSpPr txBox="1"/>
            <p:nvPr/>
          </p:nvSpPr>
          <p:spPr>
            <a:xfrm>
              <a:off x="5927133" y="4722246"/>
              <a:ext cx="4567649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 err="1">
                  <a:solidFill>
                    <a:srgbClr val="0070C0"/>
                  </a:solidFill>
                  <a:latin typeface="UTM Isadora" panose="02040603050506020204" pitchFamily="18" charset="0"/>
                </a:rPr>
                <a:t>Bài</a:t>
              </a:r>
              <a:r>
                <a:rPr lang="en-US" sz="4800" b="1" dirty="0">
                  <a:solidFill>
                    <a:srgbClr val="0070C0"/>
                  </a:solidFill>
                  <a:latin typeface="UTM Isadora" panose="02040603050506020204" pitchFamily="18" charset="0"/>
                </a:rPr>
                <a:t> </a:t>
              </a:r>
              <a:r>
                <a:rPr lang="en-US" sz="4800" b="1" dirty="0" err="1">
                  <a:solidFill>
                    <a:srgbClr val="0070C0"/>
                  </a:solidFill>
                  <a:latin typeface="UTM Isadora" panose="02040603050506020204" pitchFamily="18" charset="0"/>
                </a:rPr>
                <a:t>tập</a:t>
              </a:r>
              <a:endParaRPr lang="en-US" sz="4800" b="1" i="0" dirty="0">
                <a:solidFill>
                  <a:srgbClr val="0070C0"/>
                </a:solidFill>
                <a:effectLst/>
                <a:latin typeface="UTM Isadora" panose="02040603050506020204" pitchFamily="18" charset="0"/>
              </a:endParaRPr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7566388" y="3842068"/>
              <a:ext cx="1784576" cy="970084"/>
              <a:chOff x="1254473" y="1113430"/>
              <a:chExt cx="1983670" cy="1142683"/>
            </a:xfrm>
          </p:grpSpPr>
          <p:grpSp>
            <p:nvGrpSpPr>
              <p:cNvPr id="49" name="组合 226">
                <a:extLst>
                  <a:ext uri="{FF2B5EF4-FFF2-40B4-BE49-F238E27FC236}">
                    <a16:creationId xmlns:a16="http://schemas.microsoft.com/office/drawing/2014/main" id="{6AADC884-BF35-43D0-BEE5-73EFDB3037DA}"/>
                  </a:ext>
                </a:extLst>
              </p:cNvPr>
              <p:cNvGrpSpPr/>
              <p:nvPr/>
            </p:nvGrpSpPr>
            <p:grpSpPr>
              <a:xfrm>
                <a:off x="1254473" y="1113430"/>
                <a:ext cx="1862063" cy="1142683"/>
                <a:chOff x="8726219" y="-661205"/>
                <a:chExt cx="2154936" cy="1322409"/>
              </a:xfrm>
            </p:grpSpPr>
            <p:sp>
              <p:nvSpPr>
                <p:cNvPr id="51" name="任意多边形 227">
                  <a:extLst>
                    <a:ext uri="{FF2B5EF4-FFF2-40B4-BE49-F238E27FC236}">
                      <a16:creationId xmlns:a16="http://schemas.microsoft.com/office/drawing/2014/main" id="{A730D124-97EC-423B-B1F8-E7016A54BA28}"/>
                    </a:ext>
                  </a:extLst>
                </p:cNvPr>
                <p:cNvSpPr/>
                <p:nvPr/>
              </p:nvSpPr>
              <p:spPr>
                <a:xfrm rot="21387068">
                  <a:off x="8737941" y="-661205"/>
                  <a:ext cx="2143214" cy="1322408"/>
                </a:xfrm>
                <a:custGeom>
                  <a:avLst/>
                  <a:gdLst>
                    <a:gd name="connsiteX0" fmla="*/ 948690 w 2148840"/>
                    <a:gd name="connsiteY0" fmla="*/ 0 h 1325880"/>
                    <a:gd name="connsiteX1" fmla="*/ 1264643 w 2148840"/>
                    <a:gd name="connsiteY1" fmla="*/ 209428 h 1325880"/>
                    <a:gd name="connsiteX2" fmla="*/ 1272463 w 2148840"/>
                    <a:gd name="connsiteY2" fmla="*/ 234618 h 1325880"/>
                    <a:gd name="connsiteX3" fmla="*/ 1318138 w 2148840"/>
                    <a:gd name="connsiteY3" fmla="*/ 209827 h 1325880"/>
                    <a:gd name="connsiteX4" fmla="*/ 1451610 w 2148840"/>
                    <a:gd name="connsiteY4" fmla="*/ 182880 h 1325880"/>
                    <a:gd name="connsiteX5" fmla="*/ 1735948 w 2148840"/>
                    <a:gd name="connsiteY5" fmla="*/ 334061 h 1325880"/>
                    <a:gd name="connsiteX6" fmla="*/ 1754729 w 2148840"/>
                    <a:gd name="connsiteY6" fmla="*/ 368663 h 1325880"/>
                    <a:gd name="connsiteX7" fmla="*/ 1811161 w 2148840"/>
                    <a:gd name="connsiteY7" fmla="*/ 374352 h 1325880"/>
                    <a:gd name="connsiteX8" fmla="*/ 2148840 w 2148840"/>
                    <a:gd name="connsiteY8" fmla="*/ 788670 h 1325880"/>
                    <a:gd name="connsiteX9" fmla="*/ 1725930 w 2148840"/>
                    <a:gd name="connsiteY9" fmla="*/ 1211580 h 1325880"/>
                    <a:gd name="connsiteX10" fmla="*/ 1489477 w 2148840"/>
                    <a:gd name="connsiteY10" fmla="*/ 1139354 h 1325880"/>
                    <a:gd name="connsiteX11" fmla="*/ 1436947 w 2148840"/>
                    <a:gd name="connsiteY11" fmla="*/ 1096013 h 1325880"/>
                    <a:gd name="connsiteX12" fmla="*/ 1420223 w 2148840"/>
                    <a:gd name="connsiteY12" fmla="*/ 1126825 h 1325880"/>
                    <a:gd name="connsiteX13" fmla="*/ 1045845 w 2148840"/>
                    <a:gd name="connsiteY13" fmla="*/ 1325880 h 1325880"/>
                    <a:gd name="connsiteX14" fmla="*/ 726597 w 2148840"/>
                    <a:gd name="connsiteY14" fmla="*/ 1193643 h 1325880"/>
                    <a:gd name="connsiteX15" fmla="*/ 677235 w 2148840"/>
                    <a:gd name="connsiteY15" fmla="*/ 1133816 h 1325880"/>
                    <a:gd name="connsiteX16" fmla="*/ 643102 w 2148840"/>
                    <a:gd name="connsiteY16" fmla="*/ 1152342 h 1325880"/>
                    <a:gd name="connsiteX17" fmla="*/ 462915 w 2148840"/>
                    <a:gd name="connsiteY17" fmla="*/ 1188720 h 1325880"/>
                    <a:gd name="connsiteX18" fmla="*/ 0 w 2148840"/>
                    <a:gd name="connsiteY18" fmla="*/ 725805 h 1325880"/>
                    <a:gd name="connsiteX19" fmla="*/ 462915 w 2148840"/>
                    <a:gd name="connsiteY19" fmla="*/ 262890 h 1325880"/>
                    <a:gd name="connsiteX20" fmla="*/ 556209 w 2148840"/>
                    <a:gd name="connsiteY20" fmla="*/ 272295 h 1325880"/>
                    <a:gd name="connsiteX21" fmla="*/ 611187 w 2148840"/>
                    <a:gd name="connsiteY21" fmla="*/ 289361 h 1325880"/>
                    <a:gd name="connsiteX22" fmla="*/ 612757 w 2148840"/>
                    <a:gd name="connsiteY22" fmla="*/ 273794 h 1325880"/>
                    <a:gd name="connsiteX23" fmla="*/ 948690 w 2148840"/>
                    <a:gd name="connsiteY23" fmla="*/ 0 h 1325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148840" h="1325880">
                      <a:moveTo>
                        <a:pt x="948690" y="0"/>
                      </a:moveTo>
                      <a:cubicBezTo>
                        <a:pt x="1090723" y="0"/>
                        <a:pt x="1212588" y="86356"/>
                        <a:pt x="1264643" y="209428"/>
                      </a:cubicBezTo>
                      <a:lnTo>
                        <a:pt x="1272463" y="234618"/>
                      </a:lnTo>
                      <a:lnTo>
                        <a:pt x="1318138" y="209827"/>
                      </a:lnTo>
                      <a:cubicBezTo>
                        <a:pt x="1359162" y="192475"/>
                        <a:pt x="1404265" y="182880"/>
                        <a:pt x="1451610" y="182880"/>
                      </a:cubicBezTo>
                      <a:cubicBezTo>
                        <a:pt x="1569971" y="182880"/>
                        <a:pt x="1674326" y="242849"/>
                        <a:pt x="1735948" y="334061"/>
                      </a:cubicBezTo>
                      <a:lnTo>
                        <a:pt x="1754729" y="368663"/>
                      </a:lnTo>
                      <a:lnTo>
                        <a:pt x="1811161" y="374352"/>
                      </a:lnTo>
                      <a:cubicBezTo>
                        <a:pt x="2003874" y="413787"/>
                        <a:pt x="2148840" y="584299"/>
                        <a:pt x="2148840" y="788670"/>
                      </a:cubicBezTo>
                      <a:cubicBezTo>
                        <a:pt x="2148840" y="1022237"/>
                        <a:pt x="1959497" y="1211580"/>
                        <a:pt x="1725930" y="1211580"/>
                      </a:cubicBezTo>
                      <a:cubicBezTo>
                        <a:pt x="1638342" y="1211580"/>
                        <a:pt x="1556974" y="1184954"/>
                        <a:pt x="1489477" y="1139354"/>
                      </a:cubicBezTo>
                      <a:lnTo>
                        <a:pt x="1436947" y="1096013"/>
                      </a:lnTo>
                      <a:lnTo>
                        <a:pt x="1420223" y="1126825"/>
                      </a:lnTo>
                      <a:cubicBezTo>
                        <a:pt x="1339088" y="1246920"/>
                        <a:pt x="1201688" y="1325880"/>
                        <a:pt x="1045845" y="1325880"/>
                      </a:cubicBezTo>
                      <a:cubicBezTo>
                        <a:pt x="921171" y="1325880"/>
                        <a:pt x="808300" y="1275346"/>
                        <a:pt x="726597" y="1193643"/>
                      </a:cubicBezTo>
                      <a:lnTo>
                        <a:pt x="677235" y="1133816"/>
                      </a:lnTo>
                      <a:lnTo>
                        <a:pt x="643102" y="1152342"/>
                      </a:lnTo>
                      <a:cubicBezTo>
                        <a:pt x="587720" y="1175767"/>
                        <a:pt x="526830" y="1188720"/>
                        <a:pt x="462915" y="1188720"/>
                      </a:cubicBezTo>
                      <a:cubicBezTo>
                        <a:pt x="207254" y="1188720"/>
                        <a:pt x="0" y="981466"/>
                        <a:pt x="0" y="725805"/>
                      </a:cubicBezTo>
                      <a:cubicBezTo>
                        <a:pt x="0" y="470144"/>
                        <a:pt x="207254" y="262890"/>
                        <a:pt x="462915" y="262890"/>
                      </a:cubicBezTo>
                      <a:cubicBezTo>
                        <a:pt x="494873" y="262890"/>
                        <a:pt x="526074" y="266128"/>
                        <a:pt x="556209" y="272295"/>
                      </a:cubicBezTo>
                      <a:lnTo>
                        <a:pt x="611187" y="289361"/>
                      </a:lnTo>
                      <a:lnTo>
                        <a:pt x="612757" y="273794"/>
                      </a:lnTo>
                      <a:cubicBezTo>
                        <a:pt x="644731" y="117540"/>
                        <a:pt x="782984" y="0"/>
                        <a:pt x="94869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>
                  <a:solidFill>
                    <a:srgbClr val="91F0FD"/>
                  </a:solidFill>
                </a:ln>
                <a:effectLst>
                  <a:outerShdw blurRad="215900" dist="76200" dir="6600000" algn="t" rotWithShape="0">
                    <a:prstClr val="black">
                      <a:alpha val="1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endParaRPr>
                </a:p>
              </p:txBody>
            </p:sp>
            <p:sp>
              <p:nvSpPr>
                <p:cNvPr id="52" name="任意多边形 228">
                  <a:extLst>
                    <a:ext uri="{FF2B5EF4-FFF2-40B4-BE49-F238E27FC236}">
                      <a16:creationId xmlns:a16="http://schemas.microsoft.com/office/drawing/2014/main" id="{B3D03377-2B78-426E-A502-E3FA17FD2B87}"/>
                    </a:ext>
                  </a:extLst>
                </p:cNvPr>
                <p:cNvSpPr/>
                <p:nvPr/>
              </p:nvSpPr>
              <p:spPr>
                <a:xfrm rot="21387068">
                  <a:off x="8726219" y="-661204"/>
                  <a:ext cx="2143214" cy="1322408"/>
                </a:xfrm>
                <a:custGeom>
                  <a:avLst/>
                  <a:gdLst>
                    <a:gd name="connsiteX0" fmla="*/ 948690 w 2148840"/>
                    <a:gd name="connsiteY0" fmla="*/ 0 h 1325880"/>
                    <a:gd name="connsiteX1" fmla="*/ 1264643 w 2148840"/>
                    <a:gd name="connsiteY1" fmla="*/ 209428 h 1325880"/>
                    <a:gd name="connsiteX2" fmla="*/ 1272463 w 2148840"/>
                    <a:gd name="connsiteY2" fmla="*/ 234618 h 1325880"/>
                    <a:gd name="connsiteX3" fmla="*/ 1318138 w 2148840"/>
                    <a:gd name="connsiteY3" fmla="*/ 209827 h 1325880"/>
                    <a:gd name="connsiteX4" fmla="*/ 1451610 w 2148840"/>
                    <a:gd name="connsiteY4" fmla="*/ 182880 h 1325880"/>
                    <a:gd name="connsiteX5" fmla="*/ 1735948 w 2148840"/>
                    <a:gd name="connsiteY5" fmla="*/ 334061 h 1325880"/>
                    <a:gd name="connsiteX6" fmla="*/ 1754729 w 2148840"/>
                    <a:gd name="connsiteY6" fmla="*/ 368663 h 1325880"/>
                    <a:gd name="connsiteX7" fmla="*/ 1811161 w 2148840"/>
                    <a:gd name="connsiteY7" fmla="*/ 374352 h 1325880"/>
                    <a:gd name="connsiteX8" fmla="*/ 2148840 w 2148840"/>
                    <a:gd name="connsiteY8" fmla="*/ 788670 h 1325880"/>
                    <a:gd name="connsiteX9" fmla="*/ 1725930 w 2148840"/>
                    <a:gd name="connsiteY9" fmla="*/ 1211580 h 1325880"/>
                    <a:gd name="connsiteX10" fmla="*/ 1489477 w 2148840"/>
                    <a:gd name="connsiteY10" fmla="*/ 1139354 h 1325880"/>
                    <a:gd name="connsiteX11" fmla="*/ 1436947 w 2148840"/>
                    <a:gd name="connsiteY11" fmla="*/ 1096013 h 1325880"/>
                    <a:gd name="connsiteX12" fmla="*/ 1420223 w 2148840"/>
                    <a:gd name="connsiteY12" fmla="*/ 1126825 h 1325880"/>
                    <a:gd name="connsiteX13" fmla="*/ 1045845 w 2148840"/>
                    <a:gd name="connsiteY13" fmla="*/ 1325880 h 1325880"/>
                    <a:gd name="connsiteX14" fmla="*/ 726597 w 2148840"/>
                    <a:gd name="connsiteY14" fmla="*/ 1193643 h 1325880"/>
                    <a:gd name="connsiteX15" fmla="*/ 677235 w 2148840"/>
                    <a:gd name="connsiteY15" fmla="*/ 1133816 h 1325880"/>
                    <a:gd name="connsiteX16" fmla="*/ 643102 w 2148840"/>
                    <a:gd name="connsiteY16" fmla="*/ 1152342 h 1325880"/>
                    <a:gd name="connsiteX17" fmla="*/ 462915 w 2148840"/>
                    <a:gd name="connsiteY17" fmla="*/ 1188720 h 1325880"/>
                    <a:gd name="connsiteX18" fmla="*/ 0 w 2148840"/>
                    <a:gd name="connsiteY18" fmla="*/ 725805 h 1325880"/>
                    <a:gd name="connsiteX19" fmla="*/ 462915 w 2148840"/>
                    <a:gd name="connsiteY19" fmla="*/ 262890 h 1325880"/>
                    <a:gd name="connsiteX20" fmla="*/ 556209 w 2148840"/>
                    <a:gd name="connsiteY20" fmla="*/ 272295 h 1325880"/>
                    <a:gd name="connsiteX21" fmla="*/ 611187 w 2148840"/>
                    <a:gd name="connsiteY21" fmla="*/ 289361 h 1325880"/>
                    <a:gd name="connsiteX22" fmla="*/ 612757 w 2148840"/>
                    <a:gd name="connsiteY22" fmla="*/ 273794 h 1325880"/>
                    <a:gd name="connsiteX23" fmla="*/ 948690 w 2148840"/>
                    <a:gd name="connsiteY23" fmla="*/ 0 h 1325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148840" h="1325880">
                      <a:moveTo>
                        <a:pt x="948690" y="0"/>
                      </a:moveTo>
                      <a:cubicBezTo>
                        <a:pt x="1090723" y="0"/>
                        <a:pt x="1212588" y="86356"/>
                        <a:pt x="1264643" y="209428"/>
                      </a:cubicBezTo>
                      <a:lnTo>
                        <a:pt x="1272463" y="234618"/>
                      </a:lnTo>
                      <a:lnTo>
                        <a:pt x="1318138" y="209827"/>
                      </a:lnTo>
                      <a:cubicBezTo>
                        <a:pt x="1359162" y="192475"/>
                        <a:pt x="1404265" y="182880"/>
                        <a:pt x="1451610" y="182880"/>
                      </a:cubicBezTo>
                      <a:cubicBezTo>
                        <a:pt x="1569971" y="182880"/>
                        <a:pt x="1674326" y="242849"/>
                        <a:pt x="1735948" y="334061"/>
                      </a:cubicBezTo>
                      <a:lnTo>
                        <a:pt x="1754729" y="368663"/>
                      </a:lnTo>
                      <a:lnTo>
                        <a:pt x="1811161" y="374352"/>
                      </a:lnTo>
                      <a:cubicBezTo>
                        <a:pt x="2003874" y="413787"/>
                        <a:pt x="2148840" y="584299"/>
                        <a:pt x="2148840" y="788670"/>
                      </a:cubicBezTo>
                      <a:cubicBezTo>
                        <a:pt x="2148840" y="1022237"/>
                        <a:pt x="1959497" y="1211580"/>
                        <a:pt x="1725930" y="1211580"/>
                      </a:cubicBezTo>
                      <a:cubicBezTo>
                        <a:pt x="1638342" y="1211580"/>
                        <a:pt x="1556974" y="1184954"/>
                        <a:pt x="1489477" y="1139354"/>
                      </a:cubicBezTo>
                      <a:lnTo>
                        <a:pt x="1436947" y="1096013"/>
                      </a:lnTo>
                      <a:lnTo>
                        <a:pt x="1420223" y="1126825"/>
                      </a:lnTo>
                      <a:cubicBezTo>
                        <a:pt x="1339088" y="1246920"/>
                        <a:pt x="1201688" y="1325880"/>
                        <a:pt x="1045845" y="1325880"/>
                      </a:cubicBezTo>
                      <a:cubicBezTo>
                        <a:pt x="921171" y="1325880"/>
                        <a:pt x="808300" y="1275346"/>
                        <a:pt x="726597" y="1193643"/>
                      </a:cubicBezTo>
                      <a:lnTo>
                        <a:pt x="677235" y="1133816"/>
                      </a:lnTo>
                      <a:lnTo>
                        <a:pt x="643102" y="1152342"/>
                      </a:lnTo>
                      <a:cubicBezTo>
                        <a:pt x="587720" y="1175767"/>
                        <a:pt x="526830" y="1188720"/>
                        <a:pt x="462915" y="1188720"/>
                      </a:cubicBezTo>
                      <a:cubicBezTo>
                        <a:pt x="207254" y="1188720"/>
                        <a:pt x="0" y="981466"/>
                        <a:pt x="0" y="725805"/>
                      </a:cubicBezTo>
                      <a:cubicBezTo>
                        <a:pt x="0" y="470144"/>
                        <a:pt x="207254" y="262890"/>
                        <a:pt x="462915" y="262890"/>
                      </a:cubicBezTo>
                      <a:cubicBezTo>
                        <a:pt x="494873" y="262890"/>
                        <a:pt x="526074" y="266128"/>
                        <a:pt x="556209" y="272295"/>
                      </a:cubicBezTo>
                      <a:lnTo>
                        <a:pt x="611187" y="289361"/>
                      </a:lnTo>
                      <a:lnTo>
                        <a:pt x="612757" y="273794"/>
                      </a:lnTo>
                      <a:cubicBezTo>
                        <a:pt x="644731" y="117540"/>
                        <a:pt x="782984" y="0"/>
                        <a:pt x="94869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>
                  <a:solidFill>
                    <a:srgbClr val="91F0FD"/>
                  </a:solidFill>
                </a:ln>
                <a:effectLst>
                  <a:innerShdw blurRad="355600" dist="114300" dir="3600000">
                    <a:srgbClr val="19B4C9">
                      <a:alpha val="32000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endParaRPr>
                </a:p>
              </p:txBody>
            </p:sp>
          </p:grp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21DF097C-253D-4C7F-BA4A-D533A8374A36}"/>
                  </a:ext>
                </a:extLst>
              </p:cNvPr>
              <p:cNvSpPr txBox="1"/>
              <p:nvPr/>
            </p:nvSpPr>
            <p:spPr>
              <a:xfrm>
                <a:off x="1634908" y="1314704"/>
                <a:ext cx="1603235" cy="9063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sz="4400">
                    <a:solidFill>
                      <a:schemeClr val="accent4">
                        <a:lumMod val="50000"/>
                      </a:schemeClr>
                    </a:solidFill>
                    <a:latin typeface="UTM Loko" panose="02040603050506020204" pitchFamily="18" charset="0"/>
                  </a:rPr>
                  <a:t>04</a:t>
                </a:r>
                <a:endParaRPr lang="en-US" sz="4400" b="0" i="0" dirty="0">
                  <a:solidFill>
                    <a:schemeClr val="accent4">
                      <a:lumMod val="50000"/>
                    </a:schemeClr>
                  </a:solidFill>
                  <a:effectLst/>
                  <a:latin typeface="UTM Loko" panose="020406030505060202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918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2">
            <a:extLst>
              <a:ext uri="{FF2B5EF4-FFF2-40B4-BE49-F238E27FC236}">
                <a16:creationId xmlns:a16="http://schemas.microsoft.com/office/drawing/2014/main" id="{23D7AD81-CC5D-4366-AB16-E532894DC8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28215">
            <a:off x="5803450" y="461425"/>
            <a:ext cx="6454305" cy="364258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FB13FFE-AF5B-4CBA-9F44-2656E7AF0B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47895"/>
            <a:ext cx="12192000" cy="183351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D7E1FE3-56D7-4C2A-A59C-C640D1667EB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662" y="1181100"/>
            <a:ext cx="7336488" cy="3492626"/>
          </a:xfrm>
          <a:prstGeom prst="rect">
            <a:avLst/>
          </a:prstGeom>
        </p:spPr>
      </p:pic>
      <p:grpSp>
        <p:nvGrpSpPr>
          <p:cNvPr id="5" name="组合 226">
            <a:extLst>
              <a:ext uri="{FF2B5EF4-FFF2-40B4-BE49-F238E27FC236}">
                <a16:creationId xmlns:a16="http://schemas.microsoft.com/office/drawing/2014/main" id="{6AADC884-BF35-43D0-BEE5-73EFDB3037DA}"/>
              </a:ext>
            </a:extLst>
          </p:cNvPr>
          <p:cNvGrpSpPr/>
          <p:nvPr/>
        </p:nvGrpSpPr>
        <p:grpSpPr>
          <a:xfrm>
            <a:off x="1353172" y="1031966"/>
            <a:ext cx="2670328" cy="1699594"/>
            <a:chOff x="8726219" y="-661205"/>
            <a:chExt cx="2154936" cy="1322409"/>
          </a:xfrm>
        </p:grpSpPr>
        <p:sp>
          <p:nvSpPr>
            <p:cNvPr id="6" name="任意多边形 227">
              <a:extLst>
                <a:ext uri="{FF2B5EF4-FFF2-40B4-BE49-F238E27FC236}">
                  <a16:creationId xmlns:a16="http://schemas.microsoft.com/office/drawing/2014/main" id="{A730D124-97EC-423B-B1F8-E7016A54BA28}"/>
                </a:ext>
              </a:extLst>
            </p:cNvPr>
            <p:cNvSpPr/>
            <p:nvPr/>
          </p:nvSpPr>
          <p:spPr>
            <a:xfrm rot="21387068">
              <a:off x="8737941" y="-661205"/>
              <a:ext cx="2143214" cy="1322408"/>
            </a:xfrm>
            <a:custGeom>
              <a:avLst/>
              <a:gdLst>
                <a:gd name="connsiteX0" fmla="*/ 948690 w 2148840"/>
                <a:gd name="connsiteY0" fmla="*/ 0 h 1325880"/>
                <a:gd name="connsiteX1" fmla="*/ 1264643 w 2148840"/>
                <a:gd name="connsiteY1" fmla="*/ 209428 h 1325880"/>
                <a:gd name="connsiteX2" fmla="*/ 1272463 w 2148840"/>
                <a:gd name="connsiteY2" fmla="*/ 234618 h 1325880"/>
                <a:gd name="connsiteX3" fmla="*/ 1318138 w 2148840"/>
                <a:gd name="connsiteY3" fmla="*/ 209827 h 1325880"/>
                <a:gd name="connsiteX4" fmla="*/ 1451610 w 2148840"/>
                <a:gd name="connsiteY4" fmla="*/ 182880 h 1325880"/>
                <a:gd name="connsiteX5" fmla="*/ 1735948 w 2148840"/>
                <a:gd name="connsiteY5" fmla="*/ 334061 h 1325880"/>
                <a:gd name="connsiteX6" fmla="*/ 1754729 w 2148840"/>
                <a:gd name="connsiteY6" fmla="*/ 368663 h 1325880"/>
                <a:gd name="connsiteX7" fmla="*/ 1811161 w 2148840"/>
                <a:gd name="connsiteY7" fmla="*/ 374352 h 1325880"/>
                <a:gd name="connsiteX8" fmla="*/ 2148840 w 2148840"/>
                <a:gd name="connsiteY8" fmla="*/ 788670 h 1325880"/>
                <a:gd name="connsiteX9" fmla="*/ 1725930 w 2148840"/>
                <a:gd name="connsiteY9" fmla="*/ 1211580 h 1325880"/>
                <a:gd name="connsiteX10" fmla="*/ 1489477 w 2148840"/>
                <a:gd name="connsiteY10" fmla="*/ 1139354 h 1325880"/>
                <a:gd name="connsiteX11" fmla="*/ 1436947 w 2148840"/>
                <a:gd name="connsiteY11" fmla="*/ 1096013 h 1325880"/>
                <a:gd name="connsiteX12" fmla="*/ 1420223 w 2148840"/>
                <a:gd name="connsiteY12" fmla="*/ 1126825 h 1325880"/>
                <a:gd name="connsiteX13" fmla="*/ 1045845 w 2148840"/>
                <a:gd name="connsiteY13" fmla="*/ 1325880 h 1325880"/>
                <a:gd name="connsiteX14" fmla="*/ 726597 w 2148840"/>
                <a:gd name="connsiteY14" fmla="*/ 1193643 h 1325880"/>
                <a:gd name="connsiteX15" fmla="*/ 677235 w 2148840"/>
                <a:gd name="connsiteY15" fmla="*/ 1133816 h 1325880"/>
                <a:gd name="connsiteX16" fmla="*/ 643102 w 2148840"/>
                <a:gd name="connsiteY16" fmla="*/ 1152342 h 1325880"/>
                <a:gd name="connsiteX17" fmla="*/ 462915 w 2148840"/>
                <a:gd name="connsiteY17" fmla="*/ 1188720 h 1325880"/>
                <a:gd name="connsiteX18" fmla="*/ 0 w 2148840"/>
                <a:gd name="connsiteY18" fmla="*/ 725805 h 1325880"/>
                <a:gd name="connsiteX19" fmla="*/ 462915 w 2148840"/>
                <a:gd name="connsiteY19" fmla="*/ 262890 h 1325880"/>
                <a:gd name="connsiteX20" fmla="*/ 556209 w 2148840"/>
                <a:gd name="connsiteY20" fmla="*/ 272295 h 1325880"/>
                <a:gd name="connsiteX21" fmla="*/ 611187 w 2148840"/>
                <a:gd name="connsiteY21" fmla="*/ 289361 h 1325880"/>
                <a:gd name="connsiteX22" fmla="*/ 612757 w 2148840"/>
                <a:gd name="connsiteY22" fmla="*/ 273794 h 1325880"/>
                <a:gd name="connsiteX23" fmla="*/ 948690 w 2148840"/>
                <a:gd name="connsiteY23" fmla="*/ 0 h 132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8840" h="1325880">
                  <a:moveTo>
                    <a:pt x="948690" y="0"/>
                  </a:moveTo>
                  <a:cubicBezTo>
                    <a:pt x="1090723" y="0"/>
                    <a:pt x="1212588" y="86356"/>
                    <a:pt x="1264643" y="209428"/>
                  </a:cubicBezTo>
                  <a:lnTo>
                    <a:pt x="1272463" y="234618"/>
                  </a:lnTo>
                  <a:lnTo>
                    <a:pt x="1318138" y="209827"/>
                  </a:lnTo>
                  <a:cubicBezTo>
                    <a:pt x="1359162" y="192475"/>
                    <a:pt x="1404265" y="182880"/>
                    <a:pt x="1451610" y="182880"/>
                  </a:cubicBezTo>
                  <a:cubicBezTo>
                    <a:pt x="1569971" y="182880"/>
                    <a:pt x="1674326" y="242849"/>
                    <a:pt x="1735948" y="334061"/>
                  </a:cubicBezTo>
                  <a:lnTo>
                    <a:pt x="1754729" y="368663"/>
                  </a:lnTo>
                  <a:lnTo>
                    <a:pt x="1811161" y="374352"/>
                  </a:lnTo>
                  <a:cubicBezTo>
                    <a:pt x="2003874" y="413787"/>
                    <a:pt x="2148840" y="584299"/>
                    <a:pt x="2148840" y="788670"/>
                  </a:cubicBezTo>
                  <a:cubicBezTo>
                    <a:pt x="2148840" y="1022237"/>
                    <a:pt x="1959497" y="1211580"/>
                    <a:pt x="1725930" y="1211580"/>
                  </a:cubicBezTo>
                  <a:cubicBezTo>
                    <a:pt x="1638342" y="1211580"/>
                    <a:pt x="1556974" y="1184954"/>
                    <a:pt x="1489477" y="1139354"/>
                  </a:cubicBezTo>
                  <a:lnTo>
                    <a:pt x="1436947" y="1096013"/>
                  </a:lnTo>
                  <a:lnTo>
                    <a:pt x="1420223" y="1126825"/>
                  </a:lnTo>
                  <a:cubicBezTo>
                    <a:pt x="1339088" y="1246920"/>
                    <a:pt x="1201688" y="1325880"/>
                    <a:pt x="1045845" y="1325880"/>
                  </a:cubicBezTo>
                  <a:cubicBezTo>
                    <a:pt x="921171" y="1325880"/>
                    <a:pt x="808300" y="1275346"/>
                    <a:pt x="726597" y="1193643"/>
                  </a:cubicBezTo>
                  <a:lnTo>
                    <a:pt x="677235" y="1133816"/>
                  </a:lnTo>
                  <a:lnTo>
                    <a:pt x="643102" y="1152342"/>
                  </a:lnTo>
                  <a:cubicBezTo>
                    <a:pt x="587720" y="1175767"/>
                    <a:pt x="526830" y="1188720"/>
                    <a:pt x="462915" y="1188720"/>
                  </a:cubicBezTo>
                  <a:cubicBezTo>
                    <a:pt x="207254" y="1188720"/>
                    <a:pt x="0" y="981466"/>
                    <a:pt x="0" y="725805"/>
                  </a:cubicBezTo>
                  <a:cubicBezTo>
                    <a:pt x="0" y="470144"/>
                    <a:pt x="207254" y="262890"/>
                    <a:pt x="462915" y="262890"/>
                  </a:cubicBezTo>
                  <a:cubicBezTo>
                    <a:pt x="494873" y="262890"/>
                    <a:pt x="526074" y="266128"/>
                    <a:pt x="556209" y="272295"/>
                  </a:cubicBezTo>
                  <a:lnTo>
                    <a:pt x="611187" y="289361"/>
                  </a:lnTo>
                  <a:lnTo>
                    <a:pt x="612757" y="273794"/>
                  </a:lnTo>
                  <a:cubicBezTo>
                    <a:pt x="644731" y="117540"/>
                    <a:pt x="782984" y="0"/>
                    <a:pt x="94869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outerShdw blurRad="215900" dist="76200" dir="66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  <p:sp>
          <p:nvSpPr>
            <p:cNvPr id="7" name="任意多边形 228">
              <a:extLst>
                <a:ext uri="{FF2B5EF4-FFF2-40B4-BE49-F238E27FC236}">
                  <a16:creationId xmlns:a16="http://schemas.microsoft.com/office/drawing/2014/main" id="{B3D03377-2B78-426E-A502-E3FA17FD2B87}"/>
                </a:ext>
              </a:extLst>
            </p:cNvPr>
            <p:cNvSpPr/>
            <p:nvPr/>
          </p:nvSpPr>
          <p:spPr>
            <a:xfrm rot="21387068">
              <a:off x="8726219" y="-661204"/>
              <a:ext cx="2143214" cy="1322408"/>
            </a:xfrm>
            <a:custGeom>
              <a:avLst/>
              <a:gdLst>
                <a:gd name="connsiteX0" fmla="*/ 948690 w 2148840"/>
                <a:gd name="connsiteY0" fmla="*/ 0 h 1325880"/>
                <a:gd name="connsiteX1" fmla="*/ 1264643 w 2148840"/>
                <a:gd name="connsiteY1" fmla="*/ 209428 h 1325880"/>
                <a:gd name="connsiteX2" fmla="*/ 1272463 w 2148840"/>
                <a:gd name="connsiteY2" fmla="*/ 234618 h 1325880"/>
                <a:gd name="connsiteX3" fmla="*/ 1318138 w 2148840"/>
                <a:gd name="connsiteY3" fmla="*/ 209827 h 1325880"/>
                <a:gd name="connsiteX4" fmla="*/ 1451610 w 2148840"/>
                <a:gd name="connsiteY4" fmla="*/ 182880 h 1325880"/>
                <a:gd name="connsiteX5" fmla="*/ 1735948 w 2148840"/>
                <a:gd name="connsiteY5" fmla="*/ 334061 h 1325880"/>
                <a:gd name="connsiteX6" fmla="*/ 1754729 w 2148840"/>
                <a:gd name="connsiteY6" fmla="*/ 368663 h 1325880"/>
                <a:gd name="connsiteX7" fmla="*/ 1811161 w 2148840"/>
                <a:gd name="connsiteY7" fmla="*/ 374352 h 1325880"/>
                <a:gd name="connsiteX8" fmla="*/ 2148840 w 2148840"/>
                <a:gd name="connsiteY8" fmla="*/ 788670 h 1325880"/>
                <a:gd name="connsiteX9" fmla="*/ 1725930 w 2148840"/>
                <a:gd name="connsiteY9" fmla="*/ 1211580 h 1325880"/>
                <a:gd name="connsiteX10" fmla="*/ 1489477 w 2148840"/>
                <a:gd name="connsiteY10" fmla="*/ 1139354 h 1325880"/>
                <a:gd name="connsiteX11" fmla="*/ 1436947 w 2148840"/>
                <a:gd name="connsiteY11" fmla="*/ 1096013 h 1325880"/>
                <a:gd name="connsiteX12" fmla="*/ 1420223 w 2148840"/>
                <a:gd name="connsiteY12" fmla="*/ 1126825 h 1325880"/>
                <a:gd name="connsiteX13" fmla="*/ 1045845 w 2148840"/>
                <a:gd name="connsiteY13" fmla="*/ 1325880 h 1325880"/>
                <a:gd name="connsiteX14" fmla="*/ 726597 w 2148840"/>
                <a:gd name="connsiteY14" fmla="*/ 1193643 h 1325880"/>
                <a:gd name="connsiteX15" fmla="*/ 677235 w 2148840"/>
                <a:gd name="connsiteY15" fmla="*/ 1133816 h 1325880"/>
                <a:gd name="connsiteX16" fmla="*/ 643102 w 2148840"/>
                <a:gd name="connsiteY16" fmla="*/ 1152342 h 1325880"/>
                <a:gd name="connsiteX17" fmla="*/ 462915 w 2148840"/>
                <a:gd name="connsiteY17" fmla="*/ 1188720 h 1325880"/>
                <a:gd name="connsiteX18" fmla="*/ 0 w 2148840"/>
                <a:gd name="connsiteY18" fmla="*/ 725805 h 1325880"/>
                <a:gd name="connsiteX19" fmla="*/ 462915 w 2148840"/>
                <a:gd name="connsiteY19" fmla="*/ 262890 h 1325880"/>
                <a:gd name="connsiteX20" fmla="*/ 556209 w 2148840"/>
                <a:gd name="connsiteY20" fmla="*/ 272295 h 1325880"/>
                <a:gd name="connsiteX21" fmla="*/ 611187 w 2148840"/>
                <a:gd name="connsiteY21" fmla="*/ 289361 h 1325880"/>
                <a:gd name="connsiteX22" fmla="*/ 612757 w 2148840"/>
                <a:gd name="connsiteY22" fmla="*/ 273794 h 1325880"/>
                <a:gd name="connsiteX23" fmla="*/ 948690 w 2148840"/>
                <a:gd name="connsiteY23" fmla="*/ 0 h 132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8840" h="1325880">
                  <a:moveTo>
                    <a:pt x="948690" y="0"/>
                  </a:moveTo>
                  <a:cubicBezTo>
                    <a:pt x="1090723" y="0"/>
                    <a:pt x="1212588" y="86356"/>
                    <a:pt x="1264643" y="209428"/>
                  </a:cubicBezTo>
                  <a:lnTo>
                    <a:pt x="1272463" y="234618"/>
                  </a:lnTo>
                  <a:lnTo>
                    <a:pt x="1318138" y="209827"/>
                  </a:lnTo>
                  <a:cubicBezTo>
                    <a:pt x="1359162" y="192475"/>
                    <a:pt x="1404265" y="182880"/>
                    <a:pt x="1451610" y="182880"/>
                  </a:cubicBezTo>
                  <a:cubicBezTo>
                    <a:pt x="1569971" y="182880"/>
                    <a:pt x="1674326" y="242849"/>
                    <a:pt x="1735948" y="334061"/>
                  </a:cubicBezTo>
                  <a:lnTo>
                    <a:pt x="1754729" y="368663"/>
                  </a:lnTo>
                  <a:lnTo>
                    <a:pt x="1811161" y="374352"/>
                  </a:lnTo>
                  <a:cubicBezTo>
                    <a:pt x="2003874" y="413787"/>
                    <a:pt x="2148840" y="584299"/>
                    <a:pt x="2148840" y="788670"/>
                  </a:cubicBezTo>
                  <a:cubicBezTo>
                    <a:pt x="2148840" y="1022237"/>
                    <a:pt x="1959497" y="1211580"/>
                    <a:pt x="1725930" y="1211580"/>
                  </a:cubicBezTo>
                  <a:cubicBezTo>
                    <a:pt x="1638342" y="1211580"/>
                    <a:pt x="1556974" y="1184954"/>
                    <a:pt x="1489477" y="1139354"/>
                  </a:cubicBezTo>
                  <a:lnTo>
                    <a:pt x="1436947" y="1096013"/>
                  </a:lnTo>
                  <a:lnTo>
                    <a:pt x="1420223" y="1126825"/>
                  </a:lnTo>
                  <a:cubicBezTo>
                    <a:pt x="1339088" y="1246920"/>
                    <a:pt x="1201688" y="1325880"/>
                    <a:pt x="1045845" y="1325880"/>
                  </a:cubicBezTo>
                  <a:cubicBezTo>
                    <a:pt x="921171" y="1325880"/>
                    <a:pt x="808300" y="1275346"/>
                    <a:pt x="726597" y="1193643"/>
                  </a:cubicBezTo>
                  <a:lnTo>
                    <a:pt x="677235" y="1133816"/>
                  </a:lnTo>
                  <a:lnTo>
                    <a:pt x="643102" y="1152342"/>
                  </a:lnTo>
                  <a:cubicBezTo>
                    <a:pt x="587720" y="1175767"/>
                    <a:pt x="526830" y="1188720"/>
                    <a:pt x="462915" y="1188720"/>
                  </a:cubicBezTo>
                  <a:cubicBezTo>
                    <a:pt x="207254" y="1188720"/>
                    <a:pt x="0" y="981466"/>
                    <a:pt x="0" y="725805"/>
                  </a:cubicBezTo>
                  <a:cubicBezTo>
                    <a:pt x="0" y="470144"/>
                    <a:pt x="207254" y="262890"/>
                    <a:pt x="462915" y="262890"/>
                  </a:cubicBezTo>
                  <a:cubicBezTo>
                    <a:pt x="494873" y="262890"/>
                    <a:pt x="526074" y="266128"/>
                    <a:pt x="556209" y="272295"/>
                  </a:cubicBezTo>
                  <a:lnTo>
                    <a:pt x="611187" y="289361"/>
                  </a:lnTo>
                  <a:lnTo>
                    <a:pt x="612757" y="273794"/>
                  </a:lnTo>
                  <a:cubicBezTo>
                    <a:pt x="644731" y="117540"/>
                    <a:pt x="782984" y="0"/>
                    <a:pt x="94869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32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1DF097C-253D-4C7F-BA4A-D533A8374A36}"/>
              </a:ext>
            </a:extLst>
          </p:cNvPr>
          <p:cNvSpPr txBox="1"/>
          <p:nvPr/>
        </p:nvSpPr>
        <p:spPr>
          <a:xfrm>
            <a:off x="2062352" y="1406102"/>
            <a:ext cx="160323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Loko" panose="02040603050506020204" pitchFamily="18" charset="0"/>
                <a:ea typeface="+mn-ea"/>
                <a:cs typeface="+mn-cs"/>
              </a:rPr>
              <a:t>01</a:t>
            </a:r>
          </a:p>
        </p:txBody>
      </p:sp>
      <p:grpSp>
        <p:nvGrpSpPr>
          <p:cNvPr id="9" name="组合 12">
            <a:extLst>
              <a:ext uri="{FF2B5EF4-FFF2-40B4-BE49-F238E27FC236}">
                <a16:creationId xmlns:a16="http://schemas.microsoft.com/office/drawing/2014/main" id="{02A769C6-8039-454B-B113-6DA16BAF6585}"/>
              </a:ext>
            </a:extLst>
          </p:cNvPr>
          <p:cNvGrpSpPr/>
          <p:nvPr/>
        </p:nvGrpSpPr>
        <p:grpSpPr>
          <a:xfrm>
            <a:off x="3139338" y="2786241"/>
            <a:ext cx="4791183" cy="1579406"/>
            <a:chOff x="2893881" y="873043"/>
            <a:chExt cx="4724387" cy="2204032"/>
          </a:xfrm>
        </p:grpSpPr>
        <p:grpSp>
          <p:nvGrpSpPr>
            <p:cNvPr id="10" name="组合 6">
              <a:extLst>
                <a:ext uri="{FF2B5EF4-FFF2-40B4-BE49-F238E27FC236}">
                  <a16:creationId xmlns:a16="http://schemas.microsoft.com/office/drawing/2014/main" id="{2F03D826-6368-43AE-A7C5-4D4386EEF718}"/>
                </a:ext>
              </a:extLst>
            </p:cNvPr>
            <p:cNvGrpSpPr/>
            <p:nvPr/>
          </p:nvGrpSpPr>
          <p:grpSpPr>
            <a:xfrm>
              <a:off x="2893881" y="931698"/>
              <a:ext cx="4724387" cy="1417377"/>
              <a:chOff x="4060736" y="1083236"/>
              <a:chExt cx="4724387" cy="1417377"/>
            </a:xfrm>
          </p:grpSpPr>
          <p:sp>
            <p:nvSpPr>
              <p:cNvPr id="15" name="矩形 7">
                <a:extLst>
                  <a:ext uri="{FF2B5EF4-FFF2-40B4-BE49-F238E27FC236}">
                    <a16:creationId xmlns:a16="http://schemas.microsoft.com/office/drawing/2014/main" id="{BB1DF911-5363-40C4-9836-3A8A50229085}"/>
                  </a:ext>
                </a:extLst>
              </p:cNvPr>
              <p:cNvSpPr/>
              <p:nvPr/>
            </p:nvSpPr>
            <p:spPr>
              <a:xfrm>
                <a:off x="4060736" y="1083236"/>
                <a:ext cx="4702763" cy="14173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US" altLang="zh-CN" sz="6000" b="1" dirty="0">
                    <a:ln w="152400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VN Bai Sau Nang" panose="04030905020802020C03" pitchFamily="82" charset="0"/>
                    <a:ea typeface="字魂27号-布丁体" panose="00000505000000000000" pitchFamily="2" charset="-122"/>
                  </a:rPr>
                  <a:t>TÌM HIỂU BÀI</a:t>
                </a:r>
                <a:endParaRPr lang="zh-CN" altLang="en-US" sz="6000" b="1" dirty="0">
                  <a:ln w="1524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VN Bai Sau Nang" panose="04030905020802020C03" pitchFamily="82" charset="0"/>
                  <a:ea typeface="字魂27号-布丁体" panose="00000505000000000000" pitchFamily="2" charset="-122"/>
                </a:endParaRPr>
              </a:p>
            </p:txBody>
          </p:sp>
          <p:sp>
            <p:nvSpPr>
              <p:cNvPr id="17" name="矩形 8">
                <a:extLst>
                  <a:ext uri="{FF2B5EF4-FFF2-40B4-BE49-F238E27FC236}">
                    <a16:creationId xmlns:a16="http://schemas.microsoft.com/office/drawing/2014/main" id="{A171BF52-FE1D-4699-BCA1-B606EA2C7F9E}"/>
                  </a:ext>
                </a:extLst>
              </p:cNvPr>
              <p:cNvSpPr/>
              <p:nvPr/>
            </p:nvSpPr>
            <p:spPr>
              <a:xfrm>
                <a:off x="4083940" y="1083274"/>
                <a:ext cx="4701183" cy="14173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US" altLang="zh-CN" sz="6000" dirty="0">
                    <a:solidFill>
                      <a:schemeClr val="accent2">
                        <a:lumMod val="75000"/>
                      </a:schemeClr>
                    </a:solidFill>
                    <a:latin typeface="UVN Bai Sau Nang" panose="04030905020802020C03" pitchFamily="82" charset="0"/>
                    <a:ea typeface="字魂27号-布丁体" panose="00000505000000000000" pitchFamily="2" charset="-122"/>
                  </a:rPr>
                  <a:t>TÌM HIỂU BÀI</a:t>
                </a:r>
                <a:endParaRPr lang="zh-CN" altLang="en-US" sz="6000" dirty="0">
                  <a:solidFill>
                    <a:schemeClr val="accent2">
                      <a:lumMod val="75000"/>
                    </a:schemeClr>
                  </a:solidFill>
                  <a:latin typeface="UVN Bai Sau Nang" panose="04030905020802020C03" pitchFamily="82" charset="0"/>
                  <a:ea typeface="字魂27号-布丁体" panose="00000505000000000000" pitchFamily="2" charset="-122"/>
                </a:endParaRPr>
              </a:p>
            </p:txBody>
          </p:sp>
        </p:grpSp>
        <p:grpSp>
          <p:nvGrpSpPr>
            <p:cNvPr id="12" name="组合 9">
              <a:extLst>
                <a:ext uri="{FF2B5EF4-FFF2-40B4-BE49-F238E27FC236}">
                  <a16:creationId xmlns:a16="http://schemas.microsoft.com/office/drawing/2014/main" id="{F343A2B9-1B18-49DF-B8C4-7312E3804A52}"/>
                </a:ext>
              </a:extLst>
            </p:cNvPr>
            <p:cNvGrpSpPr/>
            <p:nvPr/>
          </p:nvGrpSpPr>
          <p:grpSpPr>
            <a:xfrm>
              <a:off x="3583560" y="873043"/>
              <a:ext cx="182156" cy="2204032"/>
              <a:chOff x="3771007" y="1083236"/>
              <a:chExt cx="182156" cy="2204032"/>
            </a:xfrm>
          </p:grpSpPr>
          <p:sp>
            <p:nvSpPr>
              <p:cNvPr id="13" name="矩形 10">
                <a:extLst>
                  <a:ext uri="{FF2B5EF4-FFF2-40B4-BE49-F238E27FC236}">
                    <a16:creationId xmlns:a16="http://schemas.microsoft.com/office/drawing/2014/main" id="{B00B8D5B-3157-45AE-A80D-63BE1BD9C01A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182156" cy="21904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endParaRPr lang="zh-CN" altLang="en-US" sz="9600" dirty="0">
                  <a:ln w="1524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VN Bai Sau Nang" panose="04030905020802020C03" pitchFamily="82" charset="0"/>
                  <a:ea typeface="字魂27号-布丁体" panose="00000505000000000000" pitchFamily="2" charset="-122"/>
                </a:endParaRPr>
              </a:p>
            </p:txBody>
          </p:sp>
          <p:sp>
            <p:nvSpPr>
              <p:cNvPr id="14" name="矩形 11">
                <a:extLst>
                  <a:ext uri="{FF2B5EF4-FFF2-40B4-BE49-F238E27FC236}">
                    <a16:creationId xmlns:a16="http://schemas.microsoft.com/office/drawing/2014/main" id="{1B239183-4810-41D9-BC0B-F530775A55FA}"/>
                  </a:ext>
                </a:extLst>
              </p:cNvPr>
              <p:cNvSpPr/>
              <p:nvPr/>
            </p:nvSpPr>
            <p:spPr>
              <a:xfrm>
                <a:off x="3771007" y="1096836"/>
                <a:ext cx="182156" cy="21904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endParaRPr lang="zh-CN" altLang="en-US" sz="9600" dirty="0">
                  <a:gradFill flip="none" rotWithShape="1">
                    <a:gsLst>
                      <a:gs pos="67000">
                        <a:srgbClr val="5997D0"/>
                      </a:gs>
                      <a:gs pos="0">
                        <a:srgbClr val="FF99CC"/>
                      </a:gs>
                      <a:gs pos="100000">
                        <a:srgbClr val="8DC9ED"/>
                      </a:gs>
                    </a:gsLst>
                    <a:lin ang="5400000" scaled="1"/>
                    <a:tileRect/>
                  </a:gradFill>
                  <a:latin typeface="UVN Bai Sau Nang" panose="04030905020802020C03" pitchFamily="82" charset="0"/>
                  <a:ea typeface="字魂27号-布丁体" panose="00000505000000000000" pitchFamily="2" charset="-122"/>
                </a:endParaRPr>
              </a:p>
            </p:txBody>
          </p:sp>
        </p:grp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11" y="1968000"/>
            <a:ext cx="3924022" cy="392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08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82671D72-D365-43AF-B692-F51732DD6F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50" b="37300" l="6500" r="649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921" b="63274"/>
          <a:stretch/>
        </p:blipFill>
        <p:spPr>
          <a:xfrm>
            <a:off x="-433334" y="7093"/>
            <a:ext cx="3779460" cy="2132877"/>
          </a:xfrm>
          <a:prstGeom prst="rect">
            <a:avLst/>
          </a:prstGeom>
        </p:spPr>
      </p:pic>
      <p:pic>
        <p:nvPicPr>
          <p:cNvPr id="40" name="图片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7909">
            <a:off x="473624" y="-378712"/>
            <a:ext cx="1775571" cy="162009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FB13FFE-AF5B-4CBA-9F44-2656E7AF0B1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47895"/>
            <a:ext cx="12192000" cy="183351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B90622E-36C0-4B02-AAA4-2CB7880AA0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218" y="1023268"/>
            <a:ext cx="11711564" cy="5598890"/>
          </a:xfrm>
          <a:prstGeom prst="rect">
            <a:avLst/>
          </a:prstGeom>
        </p:spPr>
      </p:pic>
      <p:pic>
        <p:nvPicPr>
          <p:cNvPr id="35" name="图片 4">
            <a:extLst>
              <a:ext uri="{FF2B5EF4-FFF2-40B4-BE49-F238E27FC236}">
                <a16:creationId xmlns:a16="http://schemas.microsoft.com/office/drawing/2014/main" id="{0835901D-9724-4959-A575-E203FB990DB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98" r="4383"/>
          <a:stretch/>
        </p:blipFill>
        <p:spPr>
          <a:xfrm>
            <a:off x="8325620" y="4771343"/>
            <a:ext cx="3866380" cy="2386613"/>
          </a:xfrm>
          <a:prstGeom prst="rect">
            <a:avLst/>
          </a:prstGeom>
        </p:spPr>
      </p:pic>
      <p:pic>
        <p:nvPicPr>
          <p:cNvPr id="36" name="图片 38">
            <a:extLst>
              <a:ext uri="{FF2B5EF4-FFF2-40B4-BE49-F238E27FC236}">
                <a16:creationId xmlns:a16="http://schemas.microsoft.com/office/drawing/2014/main" id="{F921A9EA-6111-44E1-989F-4B1CFB5A2A8C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44" y="117565"/>
            <a:ext cx="6258011" cy="1376162"/>
          </a:xfrm>
          <a:prstGeom prst="rect">
            <a:avLst/>
          </a:prstGeom>
        </p:spPr>
      </p:pic>
      <p:sp>
        <p:nvSpPr>
          <p:cNvPr id="37" name="TextBox 8"/>
          <p:cNvSpPr txBox="1">
            <a:spLocks noChangeArrowheads="1"/>
          </p:cNvSpPr>
          <p:nvPr/>
        </p:nvSpPr>
        <p:spPr bwMode="auto">
          <a:xfrm>
            <a:off x="2095744" y="396424"/>
            <a:ext cx="715645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eaLnBrk="1" hangingPunct="1"/>
            <a:r>
              <a:rPr lang="en-US" altLang="zh-CN" sz="4400" b="1">
                <a:solidFill>
                  <a:schemeClr val="accent4">
                    <a:lumMod val="75000"/>
                  </a:schemeClr>
                </a:solidFill>
                <a:latin typeface="UTM French Vanilla" panose="020406030505060202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Dế Mèn bênh vực kẻ yếu</a:t>
            </a:r>
            <a:endParaRPr lang="en-US" altLang="zh-CN" sz="4400" b="1" dirty="0">
              <a:solidFill>
                <a:schemeClr val="accent4">
                  <a:lumMod val="75000"/>
                </a:schemeClr>
              </a:solidFill>
              <a:latin typeface="UTM French Vanilla" panose="02040603050506020204" pitchFamily="18" charset="0"/>
              <a:ea typeface="Microsoft YaHei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8" name="Text Box 9"/>
          <p:cNvSpPr txBox="1"/>
          <p:nvPr/>
        </p:nvSpPr>
        <p:spPr>
          <a:xfrm>
            <a:off x="914399" y="1608378"/>
            <a:ext cx="10398035" cy="46166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Một hôm, qua một vùng cỏ xước xanh d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i, tôi chợt nghe tiếng khóc tỉ tê.</a:t>
            </a:r>
            <a:r>
              <a:rPr lang="en-US"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Đi v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i bước nữa, tôi gặp chị Nh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Trò ngồi gục đầu bên tảng đá cuội.</a:t>
            </a:r>
          </a:p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	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Chị Nh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Trò đã bé nhỏ lại gầy yếu quá, người bự những phấn</a:t>
            </a:r>
            <a:r>
              <a:rPr lang="en-US"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,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như mới lột. Chị mặc áo thâm d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i, đôi chỗ chấm điểm v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ng, hai cánh mỏng như cánh bướm non, lại ngắn chùn chùn. Hình như cánh yếu quá, chưa quen mở, m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cho dù có khỏe cũng chẳng bay được xa. Tôi đến gần, chị Nh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Trò vẫn khóc.</a:t>
            </a:r>
          </a:p>
          <a:p>
            <a:pPr>
              <a:spcBef>
                <a:spcPct val="50000"/>
              </a:spcBef>
            </a:pPr>
            <a:endParaRPr sz="3200" dirty="0">
              <a:solidFill>
                <a:srgbClr val="0033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518349" y="5645426"/>
            <a:ext cx="35814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sz="2800" i="1">
                <a:solidFill>
                  <a:schemeClr val="tx1"/>
                </a:solidFill>
                <a:latin typeface="UTM Aptima" panose="02040603050506020204" pitchFamily="18" charset="0"/>
                <a:cs typeface="Times New Roman" pitchFamily="18" charset="0"/>
              </a:rPr>
              <a:t>Theo Tô Hoài </a:t>
            </a:r>
            <a:endParaRPr lang="en-US" sz="2800" b="1" dirty="0">
              <a:solidFill>
                <a:schemeClr val="tx1"/>
              </a:solidFill>
              <a:latin typeface="UTM Aptima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25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FB13FFE-AF5B-4CBA-9F44-2656E7AF0B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47895"/>
            <a:ext cx="12192000" cy="183351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658E485-13FD-450D-ACB6-AD82AD8518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022" y="2129624"/>
            <a:ext cx="6645392" cy="4303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1B052A-8451-4EEC-8B6B-D58456E1B7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895" b="91627" l="3171" r="98415">
                        <a14:foregroundMark x1="21707" y1="57895" x2="21707" y2="57895"/>
                        <a14:foregroundMark x1="45854" y1="63876" x2="45854" y2="63876"/>
                        <a14:foregroundMark x1="55732" y1="50478" x2="55732" y2="50478"/>
                        <a14:foregroundMark x1="90244" y1="71770" x2="90244" y2="71770"/>
                        <a14:foregroundMark x1="89268" y1="84450" x2="89268" y2="84450"/>
                        <a14:foregroundMark x1="80244" y1="88038" x2="80244" y2="88038"/>
                        <a14:foregroundMark x1="68293" y1="89952" x2="68293" y2="89952"/>
                        <a14:foregroundMark x1="50732" y1="89713" x2="50732" y2="89713"/>
                        <a14:foregroundMark x1="44634" y1="89474" x2="44634" y2="89474"/>
                        <a14:foregroundMark x1="40976" y1="87560" x2="40976" y2="87560"/>
                        <a14:foregroundMark x1="33171" y1="83493" x2="33171" y2="83493"/>
                        <a14:foregroundMark x1="20610" y1="87081" x2="20610" y2="87081"/>
                        <a14:foregroundMark x1="17073" y1="88756" x2="15488" y2="87560"/>
                        <a14:foregroundMark x1="10488" y1="77990" x2="9878" y2="77512"/>
                        <a14:foregroundMark x1="4878" y1="75837" x2="4878" y2="75837"/>
                        <a14:foregroundMark x1="7927" y1="59569" x2="7927" y2="59569"/>
                        <a14:foregroundMark x1="9268" y1="48804" x2="9268" y2="48804"/>
                        <a14:foregroundMark x1="16098" y1="51675" x2="16341" y2="52632"/>
                        <a14:foregroundMark x1="23537" y1="57177" x2="23537" y2="57177"/>
                        <a14:foregroundMark x1="29878" y1="54545" x2="37683" y2="51914"/>
                        <a14:foregroundMark x1="55244" y1="43541" x2="58780" y2="42584"/>
                        <a14:foregroundMark x1="58659" y1="51914" x2="56341" y2="59091"/>
                        <a14:foregroundMark x1="57683" y1="60048" x2="64634" y2="58134"/>
                        <a14:foregroundMark x1="73537" y1="52871" x2="74878" y2="51675"/>
                        <a14:foregroundMark x1="77073" y1="49043" x2="83537" y2="48804"/>
                        <a14:foregroundMark x1="85000" y1="48804" x2="85610" y2="48804"/>
                        <a14:foregroundMark x1="86220" y1="51196" x2="88293" y2="55981"/>
                        <a14:foregroundMark x1="88902" y1="56459" x2="90122" y2="59091"/>
                        <a14:foregroundMark x1="91951" y1="63158" x2="91951" y2="63158"/>
                        <a14:foregroundMark x1="94878" y1="70096" x2="94878" y2="70096"/>
                        <a14:foregroundMark x1="95000" y1="70096" x2="95000" y2="70096"/>
                        <a14:foregroundMark x1="95366" y1="70096" x2="95488" y2="71053"/>
                        <a14:foregroundMark x1="94390" y1="78469" x2="93171" y2="78947"/>
                        <a14:foregroundMark x1="88415" y1="79426" x2="85244" y2="79426"/>
                        <a14:foregroundMark x1="75122" y1="75598" x2="72439" y2="75598"/>
                        <a14:foregroundMark x1="64268" y1="72488" x2="32927" y2="81818"/>
                        <a14:foregroundMark x1="32927" y1="81818" x2="13049" y2="70096"/>
                        <a14:foregroundMark x1="13049" y1="70096" x2="35976" y2="66746"/>
                        <a14:foregroundMark x1="35976" y1="66746" x2="44878" y2="69139"/>
                        <a14:foregroundMark x1="75122" y1="55981" x2="80366" y2="72727"/>
                        <a14:foregroundMark x1="80366" y1="72727" x2="78780" y2="58852"/>
                        <a14:foregroundMark x1="93914" y1="80727" x2="95000" y2="82297"/>
                        <a14:foregroundMark x1="78780" y1="58852" x2="93755" y2="80497"/>
                        <a14:foregroundMark x1="95000" y1="82297" x2="89878" y2="57177"/>
                        <a14:foregroundMark x1="89878" y1="57177" x2="87073" y2="59569"/>
                        <a14:foregroundMark x1="78537" y1="74880" x2="79268" y2="78947"/>
                        <a14:foregroundMark x1="78415" y1="87560" x2="78415" y2="87560"/>
                        <a14:foregroundMark x1="70488" y1="85646" x2="70488" y2="85646"/>
                        <a14:foregroundMark x1="85244" y1="92105" x2="85244" y2="92105"/>
                        <a14:foregroundMark x1="94756" y1="80861" x2="94756" y2="80861"/>
                        <a14:foregroundMark x1="96829" y1="71053" x2="96829" y2="71053"/>
                        <a14:foregroundMark x1="98415" y1="71053" x2="98415" y2="71053"/>
                        <a14:foregroundMark x1="19146" y1="70574" x2="19146" y2="70574"/>
                        <a14:foregroundMark x1="12805" y1="59091" x2="12805" y2="59091"/>
                        <a14:foregroundMark x1="10976" y1="52871" x2="10976" y2="52871"/>
                        <a14:foregroundMark x1="9268" y1="46890" x2="9268" y2="46890"/>
                        <a14:foregroundMark x1="6220" y1="67943" x2="6220" y2="67943"/>
                        <a14:foregroundMark x1="3659" y1="69139" x2="3659" y2="69139"/>
                        <a14:foregroundMark x1="5366" y1="75120" x2="5244" y2="73684"/>
                        <a14:foregroundMark x1="4390" y1="77751" x2="4390" y2="77751"/>
                        <a14:foregroundMark x1="3780" y1="80622" x2="3780" y2="80622"/>
                        <a14:foregroundMark x1="3293" y1="85885" x2="3293" y2="85885"/>
                        <a14:foregroundMark x1="6829" y1="85167" x2="6829" y2="85167"/>
                        <a14:foregroundMark x1="10244" y1="83732" x2="10854" y2="83732"/>
                        <a14:foregroundMark x1="10244" y1="83732" x2="10244" y2="83732"/>
                        <a14:foregroundMark x1="4390" y1="55024" x2="4390" y2="55024"/>
                        <a14:foregroundMark x1="3171" y1="61722" x2="3171" y2="61722"/>
                        <a14:foregroundMark x1="35976" y1="11244" x2="35976" y2="11244"/>
                        <a14:foregroundMark x1="43415" y1="8134" x2="43415" y2="8134"/>
                        <a14:foregroundMark x1="57683" y1="10526" x2="57683" y2="10526"/>
                        <a14:foregroundMark x1="57683" y1="7895" x2="57683" y2="7895"/>
                        <a14:backgroundMark x1="4268" y1="82057" x2="4268" y2="82057"/>
                        <a14:backgroundMark x1="1829" y1="55024" x2="1829" y2="55024"/>
                        <a14:backgroundMark x1="610" y1="61483" x2="610" y2="61483"/>
                        <a14:backgroundMark x1="3171" y1="61483" x2="3171" y2="61483"/>
                        <a14:backgroundMark x1="854" y1="79426" x2="854" y2="79426"/>
                        <a14:backgroundMark x1="3902" y1="85885" x2="3902" y2="85885"/>
                        <a14:backgroundMark x1="5732" y1="86603" x2="5732" y2="86603"/>
                        <a14:backgroundMark x1="854" y1="67943" x2="854" y2="67943"/>
                        <a14:backgroundMark x1="97317" y1="53110" x2="97317" y2="53110"/>
                        <a14:backgroundMark x1="99268" y1="60526" x2="99268" y2="60526"/>
                        <a14:backgroundMark x1="98293" y1="83732" x2="98293" y2="83732"/>
                        <a14:backgroundMark x1="90854" y1="85646" x2="92317" y2="85646"/>
                        <a14:backgroundMark x1="98415" y1="79665" x2="98415" y2="79665"/>
                        <a14:backgroundMark x1="99756" y1="66029" x2="99756" y2="66029"/>
                        <a14:backgroundMark x1="98780" y1="72010" x2="98780" y2="72010"/>
                        <a14:backgroundMark x1="732" y1="71770" x2="732" y2="74163"/>
                        <a14:backgroundMark x1="4146" y1="87560" x2="4146" y2="87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439265" y="-469366"/>
            <a:ext cx="7249588" cy="29019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1B052A-8451-4EEC-8B6B-D58456E1B7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895" b="91627" l="3171" r="98415">
                        <a14:foregroundMark x1="21707" y1="57895" x2="21707" y2="57895"/>
                        <a14:foregroundMark x1="45854" y1="63876" x2="45854" y2="63876"/>
                        <a14:foregroundMark x1="55732" y1="50478" x2="55732" y2="50478"/>
                        <a14:foregroundMark x1="90244" y1="71770" x2="90244" y2="71770"/>
                        <a14:foregroundMark x1="89268" y1="84450" x2="89268" y2="84450"/>
                        <a14:foregroundMark x1="80244" y1="88038" x2="80244" y2="88038"/>
                        <a14:foregroundMark x1="68293" y1="89952" x2="68293" y2="89952"/>
                        <a14:foregroundMark x1="50732" y1="89713" x2="50732" y2="89713"/>
                        <a14:foregroundMark x1="44634" y1="89474" x2="44634" y2="89474"/>
                        <a14:foregroundMark x1="40976" y1="87560" x2="40976" y2="87560"/>
                        <a14:foregroundMark x1="33171" y1="83493" x2="33171" y2="83493"/>
                        <a14:foregroundMark x1="20610" y1="87081" x2="20610" y2="87081"/>
                        <a14:foregroundMark x1="17073" y1="88756" x2="15488" y2="87560"/>
                        <a14:foregroundMark x1="10488" y1="77990" x2="9878" y2="77512"/>
                        <a14:foregroundMark x1="4878" y1="75837" x2="4878" y2="75837"/>
                        <a14:foregroundMark x1="7927" y1="59569" x2="7927" y2="59569"/>
                        <a14:foregroundMark x1="9268" y1="48804" x2="9268" y2="48804"/>
                        <a14:foregroundMark x1="16098" y1="51675" x2="16341" y2="52632"/>
                        <a14:foregroundMark x1="23537" y1="57177" x2="23537" y2="57177"/>
                        <a14:foregroundMark x1="29878" y1="54545" x2="37683" y2="51914"/>
                        <a14:foregroundMark x1="55244" y1="43541" x2="58780" y2="42584"/>
                        <a14:foregroundMark x1="58659" y1="51914" x2="56341" y2="59091"/>
                        <a14:foregroundMark x1="57683" y1="60048" x2="64634" y2="58134"/>
                        <a14:foregroundMark x1="73537" y1="52871" x2="74878" y2="51675"/>
                        <a14:foregroundMark x1="77073" y1="49043" x2="83537" y2="48804"/>
                        <a14:foregroundMark x1="85000" y1="48804" x2="85610" y2="48804"/>
                        <a14:foregroundMark x1="86220" y1="51196" x2="88293" y2="55981"/>
                        <a14:foregroundMark x1="88902" y1="56459" x2="90122" y2="59091"/>
                        <a14:foregroundMark x1="91951" y1="63158" x2="91951" y2="63158"/>
                        <a14:foregroundMark x1="94878" y1="70096" x2="94878" y2="70096"/>
                        <a14:foregroundMark x1="95000" y1="70096" x2="95000" y2="70096"/>
                        <a14:foregroundMark x1="95366" y1="70096" x2="95488" y2="71053"/>
                        <a14:foregroundMark x1="94390" y1="78469" x2="93171" y2="78947"/>
                        <a14:foregroundMark x1="88415" y1="79426" x2="85244" y2="79426"/>
                        <a14:foregroundMark x1="75122" y1="75598" x2="72439" y2="75598"/>
                        <a14:foregroundMark x1="64268" y1="72488" x2="32927" y2="81818"/>
                        <a14:foregroundMark x1="32927" y1="81818" x2="13049" y2="70096"/>
                        <a14:foregroundMark x1="13049" y1="70096" x2="35976" y2="66746"/>
                        <a14:foregroundMark x1="35976" y1="66746" x2="44878" y2="69139"/>
                        <a14:foregroundMark x1="75122" y1="55981" x2="80366" y2="72727"/>
                        <a14:foregroundMark x1="80366" y1="72727" x2="78780" y2="58852"/>
                        <a14:foregroundMark x1="93914" y1="80727" x2="95000" y2="82297"/>
                        <a14:foregroundMark x1="78780" y1="58852" x2="93755" y2="80497"/>
                        <a14:foregroundMark x1="95000" y1="82297" x2="89878" y2="57177"/>
                        <a14:foregroundMark x1="89878" y1="57177" x2="87073" y2="59569"/>
                        <a14:foregroundMark x1="78537" y1="74880" x2="79268" y2="78947"/>
                        <a14:foregroundMark x1="78415" y1="87560" x2="78415" y2="87560"/>
                        <a14:foregroundMark x1="70488" y1="85646" x2="70488" y2="85646"/>
                        <a14:foregroundMark x1="85244" y1="92105" x2="85244" y2="92105"/>
                        <a14:foregroundMark x1="94756" y1="80861" x2="94756" y2="80861"/>
                        <a14:foregroundMark x1="96829" y1="71053" x2="96829" y2="71053"/>
                        <a14:foregroundMark x1="98415" y1="71053" x2="98415" y2="71053"/>
                        <a14:foregroundMark x1="19146" y1="70574" x2="19146" y2="70574"/>
                        <a14:foregroundMark x1="12805" y1="59091" x2="12805" y2="59091"/>
                        <a14:foregroundMark x1="10976" y1="52871" x2="10976" y2="52871"/>
                        <a14:foregroundMark x1="9268" y1="46890" x2="9268" y2="46890"/>
                        <a14:foregroundMark x1="6220" y1="67943" x2="6220" y2="67943"/>
                        <a14:foregroundMark x1="3659" y1="69139" x2="3659" y2="69139"/>
                        <a14:foregroundMark x1="5366" y1="75120" x2="5244" y2="73684"/>
                        <a14:foregroundMark x1="4390" y1="77751" x2="4390" y2="77751"/>
                        <a14:foregroundMark x1="3780" y1="80622" x2="3780" y2="80622"/>
                        <a14:foregroundMark x1="3293" y1="85885" x2="3293" y2="85885"/>
                        <a14:foregroundMark x1="6829" y1="85167" x2="6829" y2="85167"/>
                        <a14:foregroundMark x1="10244" y1="83732" x2="10854" y2="83732"/>
                        <a14:foregroundMark x1="10244" y1="83732" x2="10244" y2="83732"/>
                        <a14:foregroundMark x1="4390" y1="55024" x2="4390" y2="55024"/>
                        <a14:foregroundMark x1="3171" y1="61722" x2="3171" y2="61722"/>
                        <a14:foregroundMark x1="35976" y1="11244" x2="35976" y2="11244"/>
                        <a14:foregroundMark x1="43415" y1="8134" x2="43415" y2="8134"/>
                        <a14:foregroundMark x1="57683" y1="10526" x2="57683" y2="10526"/>
                        <a14:foregroundMark x1="57683" y1="7895" x2="57683" y2="7895"/>
                        <a14:backgroundMark x1="4268" y1="82057" x2="4268" y2="82057"/>
                        <a14:backgroundMark x1="1829" y1="55024" x2="1829" y2="55024"/>
                        <a14:backgroundMark x1="610" y1="61483" x2="610" y2="61483"/>
                        <a14:backgroundMark x1="3171" y1="61483" x2="3171" y2="61483"/>
                        <a14:backgroundMark x1="854" y1="79426" x2="854" y2="79426"/>
                        <a14:backgroundMark x1="3902" y1="85885" x2="3902" y2="85885"/>
                        <a14:backgroundMark x1="5732" y1="86603" x2="5732" y2="86603"/>
                        <a14:backgroundMark x1="854" y1="67943" x2="854" y2="67943"/>
                        <a14:backgroundMark x1="97317" y1="53110" x2="97317" y2="53110"/>
                        <a14:backgroundMark x1="99268" y1="60526" x2="99268" y2="60526"/>
                        <a14:backgroundMark x1="98293" y1="83732" x2="98293" y2="83732"/>
                        <a14:backgroundMark x1="90854" y1="85646" x2="92317" y2="85646"/>
                        <a14:backgroundMark x1="98415" y1="79665" x2="98415" y2="79665"/>
                        <a14:backgroundMark x1="99756" y1="66029" x2="99756" y2="66029"/>
                        <a14:backgroundMark x1="98780" y1="72010" x2="98780" y2="72010"/>
                        <a14:backgroundMark x1="732" y1="71770" x2="732" y2="74163"/>
                        <a14:backgroundMark x1="4146" y1="87560" x2="4146" y2="87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380614" y="-784786"/>
            <a:ext cx="7249588" cy="290191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05858" y="2432551"/>
            <a:ext cx="3924022" cy="392402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665027" y="690389"/>
            <a:ext cx="7902054" cy="1126873"/>
            <a:chOff x="1665027" y="690389"/>
            <a:chExt cx="7902054" cy="1126873"/>
          </a:xfrm>
        </p:grpSpPr>
        <p:sp>
          <p:nvSpPr>
            <p:cNvPr id="17" name="Rounded Rectangle 16"/>
            <p:cNvSpPr/>
            <p:nvPr/>
          </p:nvSpPr>
          <p:spPr>
            <a:xfrm>
              <a:off x="1665027" y="690389"/>
              <a:ext cx="7656394" cy="1126873"/>
            </a:xfrm>
            <a:prstGeom prst="roundRect">
              <a:avLst/>
            </a:prstGeom>
            <a:solidFill>
              <a:srgbClr val="FEE6EB"/>
            </a:solidFill>
            <a:ln w="28575">
              <a:solidFill>
                <a:srgbClr val="FF006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 Box 20"/>
            <p:cNvSpPr txBox="1">
              <a:spLocks noChangeArrowheads="1"/>
            </p:cNvSpPr>
            <p:nvPr/>
          </p:nvSpPr>
          <p:spPr bwMode="auto">
            <a:xfrm>
              <a:off x="2440237" y="881869"/>
              <a:ext cx="712684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HP001 4H" charset="-127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HP001 4H" charset="-127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HP001 4H" charset="-127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HP001 4H" charset="-127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HP001 4H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HP001 4H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HP001 4H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HP001 4H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HP001 4H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CA" altLang="en-US" b="1">
                  <a:solidFill>
                    <a:srgbClr val="002060"/>
                  </a:solidFill>
                  <a:latin typeface="UTM Avo" panose="02040603050506020204" pitchFamily="18" charset="0"/>
                </a:rPr>
                <a:t>Đoạn văn kể về điều gì?</a:t>
              </a:r>
              <a:endParaRPr lang="en-CA" altLang="en-US" sz="4000" b="1" i="1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728405" y="3202963"/>
            <a:ext cx="50366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b-NO" sz="2800" b="1">
                <a:solidFill>
                  <a:srgbClr val="FF5050"/>
                </a:solidFill>
                <a:latin typeface="UTM Avo" panose="02040603050506020204" pitchFamily="18" charset="0"/>
              </a:rPr>
              <a:t>Đoạn viết cho biết hoàn cảnh Dế Mèn gặp Nhà Trò, hình dáng yếu ớt, đáng thương của Nhà Trò.</a:t>
            </a:r>
            <a:endParaRPr lang="en-US" sz="2800" b="1">
              <a:solidFill>
                <a:srgbClr val="FF505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913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">
            <a:extLst>
              <a:ext uri="{FF2B5EF4-FFF2-40B4-BE49-F238E27FC236}">
                <a16:creationId xmlns:a16="http://schemas.microsoft.com/office/drawing/2014/main" id="{23D7AD81-CC5D-4366-AB16-E532894DC8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28215">
            <a:off x="5803450" y="461425"/>
            <a:ext cx="6454305" cy="364258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FB13FFE-AF5B-4CBA-9F44-2656E7AF0B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47895"/>
            <a:ext cx="12192000" cy="183351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D7E1FE3-56D7-4C2A-A59C-C640D1667EB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662" y="1181100"/>
            <a:ext cx="7336488" cy="3492626"/>
          </a:xfrm>
          <a:prstGeom prst="rect">
            <a:avLst/>
          </a:prstGeom>
        </p:spPr>
      </p:pic>
      <p:grpSp>
        <p:nvGrpSpPr>
          <p:cNvPr id="5" name="组合 226">
            <a:extLst>
              <a:ext uri="{FF2B5EF4-FFF2-40B4-BE49-F238E27FC236}">
                <a16:creationId xmlns:a16="http://schemas.microsoft.com/office/drawing/2014/main" id="{6AADC884-BF35-43D0-BEE5-73EFDB3037DA}"/>
              </a:ext>
            </a:extLst>
          </p:cNvPr>
          <p:cNvGrpSpPr/>
          <p:nvPr/>
        </p:nvGrpSpPr>
        <p:grpSpPr>
          <a:xfrm>
            <a:off x="1353172" y="1031966"/>
            <a:ext cx="2670328" cy="1699594"/>
            <a:chOff x="8726219" y="-661205"/>
            <a:chExt cx="2154936" cy="1322409"/>
          </a:xfrm>
        </p:grpSpPr>
        <p:sp>
          <p:nvSpPr>
            <p:cNvPr id="6" name="任意多边形 227">
              <a:extLst>
                <a:ext uri="{FF2B5EF4-FFF2-40B4-BE49-F238E27FC236}">
                  <a16:creationId xmlns:a16="http://schemas.microsoft.com/office/drawing/2014/main" id="{A730D124-97EC-423B-B1F8-E7016A54BA28}"/>
                </a:ext>
              </a:extLst>
            </p:cNvPr>
            <p:cNvSpPr/>
            <p:nvPr/>
          </p:nvSpPr>
          <p:spPr>
            <a:xfrm rot="21387068">
              <a:off x="8737941" y="-661205"/>
              <a:ext cx="2143214" cy="1322408"/>
            </a:xfrm>
            <a:custGeom>
              <a:avLst/>
              <a:gdLst>
                <a:gd name="connsiteX0" fmla="*/ 948690 w 2148840"/>
                <a:gd name="connsiteY0" fmla="*/ 0 h 1325880"/>
                <a:gd name="connsiteX1" fmla="*/ 1264643 w 2148840"/>
                <a:gd name="connsiteY1" fmla="*/ 209428 h 1325880"/>
                <a:gd name="connsiteX2" fmla="*/ 1272463 w 2148840"/>
                <a:gd name="connsiteY2" fmla="*/ 234618 h 1325880"/>
                <a:gd name="connsiteX3" fmla="*/ 1318138 w 2148840"/>
                <a:gd name="connsiteY3" fmla="*/ 209827 h 1325880"/>
                <a:gd name="connsiteX4" fmla="*/ 1451610 w 2148840"/>
                <a:gd name="connsiteY4" fmla="*/ 182880 h 1325880"/>
                <a:gd name="connsiteX5" fmla="*/ 1735948 w 2148840"/>
                <a:gd name="connsiteY5" fmla="*/ 334061 h 1325880"/>
                <a:gd name="connsiteX6" fmla="*/ 1754729 w 2148840"/>
                <a:gd name="connsiteY6" fmla="*/ 368663 h 1325880"/>
                <a:gd name="connsiteX7" fmla="*/ 1811161 w 2148840"/>
                <a:gd name="connsiteY7" fmla="*/ 374352 h 1325880"/>
                <a:gd name="connsiteX8" fmla="*/ 2148840 w 2148840"/>
                <a:gd name="connsiteY8" fmla="*/ 788670 h 1325880"/>
                <a:gd name="connsiteX9" fmla="*/ 1725930 w 2148840"/>
                <a:gd name="connsiteY9" fmla="*/ 1211580 h 1325880"/>
                <a:gd name="connsiteX10" fmla="*/ 1489477 w 2148840"/>
                <a:gd name="connsiteY10" fmla="*/ 1139354 h 1325880"/>
                <a:gd name="connsiteX11" fmla="*/ 1436947 w 2148840"/>
                <a:gd name="connsiteY11" fmla="*/ 1096013 h 1325880"/>
                <a:gd name="connsiteX12" fmla="*/ 1420223 w 2148840"/>
                <a:gd name="connsiteY12" fmla="*/ 1126825 h 1325880"/>
                <a:gd name="connsiteX13" fmla="*/ 1045845 w 2148840"/>
                <a:gd name="connsiteY13" fmla="*/ 1325880 h 1325880"/>
                <a:gd name="connsiteX14" fmla="*/ 726597 w 2148840"/>
                <a:gd name="connsiteY14" fmla="*/ 1193643 h 1325880"/>
                <a:gd name="connsiteX15" fmla="*/ 677235 w 2148840"/>
                <a:gd name="connsiteY15" fmla="*/ 1133816 h 1325880"/>
                <a:gd name="connsiteX16" fmla="*/ 643102 w 2148840"/>
                <a:gd name="connsiteY16" fmla="*/ 1152342 h 1325880"/>
                <a:gd name="connsiteX17" fmla="*/ 462915 w 2148840"/>
                <a:gd name="connsiteY17" fmla="*/ 1188720 h 1325880"/>
                <a:gd name="connsiteX18" fmla="*/ 0 w 2148840"/>
                <a:gd name="connsiteY18" fmla="*/ 725805 h 1325880"/>
                <a:gd name="connsiteX19" fmla="*/ 462915 w 2148840"/>
                <a:gd name="connsiteY19" fmla="*/ 262890 h 1325880"/>
                <a:gd name="connsiteX20" fmla="*/ 556209 w 2148840"/>
                <a:gd name="connsiteY20" fmla="*/ 272295 h 1325880"/>
                <a:gd name="connsiteX21" fmla="*/ 611187 w 2148840"/>
                <a:gd name="connsiteY21" fmla="*/ 289361 h 1325880"/>
                <a:gd name="connsiteX22" fmla="*/ 612757 w 2148840"/>
                <a:gd name="connsiteY22" fmla="*/ 273794 h 1325880"/>
                <a:gd name="connsiteX23" fmla="*/ 948690 w 2148840"/>
                <a:gd name="connsiteY23" fmla="*/ 0 h 132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8840" h="1325880">
                  <a:moveTo>
                    <a:pt x="948690" y="0"/>
                  </a:moveTo>
                  <a:cubicBezTo>
                    <a:pt x="1090723" y="0"/>
                    <a:pt x="1212588" y="86356"/>
                    <a:pt x="1264643" y="209428"/>
                  </a:cubicBezTo>
                  <a:lnTo>
                    <a:pt x="1272463" y="234618"/>
                  </a:lnTo>
                  <a:lnTo>
                    <a:pt x="1318138" y="209827"/>
                  </a:lnTo>
                  <a:cubicBezTo>
                    <a:pt x="1359162" y="192475"/>
                    <a:pt x="1404265" y="182880"/>
                    <a:pt x="1451610" y="182880"/>
                  </a:cubicBezTo>
                  <a:cubicBezTo>
                    <a:pt x="1569971" y="182880"/>
                    <a:pt x="1674326" y="242849"/>
                    <a:pt x="1735948" y="334061"/>
                  </a:cubicBezTo>
                  <a:lnTo>
                    <a:pt x="1754729" y="368663"/>
                  </a:lnTo>
                  <a:lnTo>
                    <a:pt x="1811161" y="374352"/>
                  </a:lnTo>
                  <a:cubicBezTo>
                    <a:pt x="2003874" y="413787"/>
                    <a:pt x="2148840" y="584299"/>
                    <a:pt x="2148840" y="788670"/>
                  </a:cubicBezTo>
                  <a:cubicBezTo>
                    <a:pt x="2148840" y="1022237"/>
                    <a:pt x="1959497" y="1211580"/>
                    <a:pt x="1725930" y="1211580"/>
                  </a:cubicBezTo>
                  <a:cubicBezTo>
                    <a:pt x="1638342" y="1211580"/>
                    <a:pt x="1556974" y="1184954"/>
                    <a:pt x="1489477" y="1139354"/>
                  </a:cubicBezTo>
                  <a:lnTo>
                    <a:pt x="1436947" y="1096013"/>
                  </a:lnTo>
                  <a:lnTo>
                    <a:pt x="1420223" y="1126825"/>
                  </a:lnTo>
                  <a:cubicBezTo>
                    <a:pt x="1339088" y="1246920"/>
                    <a:pt x="1201688" y="1325880"/>
                    <a:pt x="1045845" y="1325880"/>
                  </a:cubicBezTo>
                  <a:cubicBezTo>
                    <a:pt x="921171" y="1325880"/>
                    <a:pt x="808300" y="1275346"/>
                    <a:pt x="726597" y="1193643"/>
                  </a:cubicBezTo>
                  <a:lnTo>
                    <a:pt x="677235" y="1133816"/>
                  </a:lnTo>
                  <a:lnTo>
                    <a:pt x="643102" y="1152342"/>
                  </a:lnTo>
                  <a:cubicBezTo>
                    <a:pt x="587720" y="1175767"/>
                    <a:pt x="526830" y="1188720"/>
                    <a:pt x="462915" y="1188720"/>
                  </a:cubicBezTo>
                  <a:cubicBezTo>
                    <a:pt x="207254" y="1188720"/>
                    <a:pt x="0" y="981466"/>
                    <a:pt x="0" y="725805"/>
                  </a:cubicBezTo>
                  <a:cubicBezTo>
                    <a:pt x="0" y="470144"/>
                    <a:pt x="207254" y="262890"/>
                    <a:pt x="462915" y="262890"/>
                  </a:cubicBezTo>
                  <a:cubicBezTo>
                    <a:pt x="494873" y="262890"/>
                    <a:pt x="526074" y="266128"/>
                    <a:pt x="556209" y="272295"/>
                  </a:cubicBezTo>
                  <a:lnTo>
                    <a:pt x="611187" y="289361"/>
                  </a:lnTo>
                  <a:lnTo>
                    <a:pt x="612757" y="273794"/>
                  </a:lnTo>
                  <a:cubicBezTo>
                    <a:pt x="644731" y="117540"/>
                    <a:pt x="782984" y="0"/>
                    <a:pt x="94869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outerShdw blurRad="215900" dist="76200" dir="66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  <p:sp>
          <p:nvSpPr>
            <p:cNvPr id="7" name="任意多边形 228">
              <a:extLst>
                <a:ext uri="{FF2B5EF4-FFF2-40B4-BE49-F238E27FC236}">
                  <a16:creationId xmlns:a16="http://schemas.microsoft.com/office/drawing/2014/main" id="{B3D03377-2B78-426E-A502-E3FA17FD2B87}"/>
                </a:ext>
              </a:extLst>
            </p:cNvPr>
            <p:cNvSpPr/>
            <p:nvPr/>
          </p:nvSpPr>
          <p:spPr>
            <a:xfrm rot="21387068">
              <a:off x="8726219" y="-661204"/>
              <a:ext cx="2143214" cy="1322408"/>
            </a:xfrm>
            <a:custGeom>
              <a:avLst/>
              <a:gdLst>
                <a:gd name="connsiteX0" fmla="*/ 948690 w 2148840"/>
                <a:gd name="connsiteY0" fmla="*/ 0 h 1325880"/>
                <a:gd name="connsiteX1" fmla="*/ 1264643 w 2148840"/>
                <a:gd name="connsiteY1" fmla="*/ 209428 h 1325880"/>
                <a:gd name="connsiteX2" fmla="*/ 1272463 w 2148840"/>
                <a:gd name="connsiteY2" fmla="*/ 234618 h 1325880"/>
                <a:gd name="connsiteX3" fmla="*/ 1318138 w 2148840"/>
                <a:gd name="connsiteY3" fmla="*/ 209827 h 1325880"/>
                <a:gd name="connsiteX4" fmla="*/ 1451610 w 2148840"/>
                <a:gd name="connsiteY4" fmla="*/ 182880 h 1325880"/>
                <a:gd name="connsiteX5" fmla="*/ 1735948 w 2148840"/>
                <a:gd name="connsiteY5" fmla="*/ 334061 h 1325880"/>
                <a:gd name="connsiteX6" fmla="*/ 1754729 w 2148840"/>
                <a:gd name="connsiteY6" fmla="*/ 368663 h 1325880"/>
                <a:gd name="connsiteX7" fmla="*/ 1811161 w 2148840"/>
                <a:gd name="connsiteY7" fmla="*/ 374352 h 1325880"/>
                <a:gd name="connsiteX8" fmla="*/ 2148840 w 2148840"/>
                <a:gd name="connsiteY8" fmla="*/ 788670 h 1325880"/>
                <a:gd name="connsiteX9" fmla="*/ 1725930 w 2148840"/>
                <a:gd name="connsiteY9" fmla="*/ 1211580 h 1325880"/>
                <a:gd name="connsiteX10" fmla="*/ 1489477 w 2148840"/>
                <a:gd name="connsiteY10" fmla="*/ 1139354 h 1325880"/>
                <a:gd name="connsiteX11" fmla="*/ 1436947 w 2148840"/>
                <a:gd name="connsiteY11" fmla="*/ 1096013 h 1325880"/>
                <a:gd name="connsiteX12" fmla="*/ 1420223 w 2148840"/>
                <a:gd name="connsiteY12" fmla="*/ 1126825 h 1325880"/>
                <a:gd name="connsiteX13" fmla="*/ 1045845 w 2148840"/>
                <a:gd name="connsiteY13" fmla="*/ 1325880 h 1325880"/>
                <a:gd name="connsiteX14" fmla="*/ 726597 w 2148840"/>
                <a:gd name="connsiteY14" fmla="*/ 1193643 h 1325880"/>
                <a:gd name="connsiteX15" fmla="*/ 677235 w 2148840"/>
                <a:gd name="connsiteY15" fmla="*/ 1133816 h 1325880"/>
                <a:gd name="connsiteX16" fmla="*/ 643102 w 2148840"/>
                <a:gd name="connsiteY16" fmla="*/ 1152342 h 1325880"/>
                <a:gd name="connsiteX17" fmla="*/ 462915 w 2148840"/>
                <a:gd name="connsiteY17" fmla="*/ 1188720 h 1325880"/>
                <a:gd name="connsiteX18" fmla="*/ 0 w 2148840"/>
                <a:gd name="connsiteY18" fmla="*/ 725805 h 1325880"/>
                <a:gd name="connsiteX19" fmla="*/ 462915 w 2148840"/>
                <a:gd name="connsiteY19" fmla="*/ 262890 h 1325880"/>
                <a:gd name="connsiteX20" fmla="*/ 556209 w 2148840"/>
                <a:gd name="connsiteY20" fmla="*/ 272295 h 1325880"/>
                <a:gd name="connsiteX21" fmla="*/ 611187 w 2148840"/>
                <a:gd name="connsiteY21" fmla="*/ 289361 h 1325880"/>
                <a:gd name="connsiteX22" fmla="*/ 612757 w 2148840"/>
                <a:gd name="connsiteY22" fmla="*/ 273794 h 1325880"/>
                <a:gd name="connsiteX23" fmla="*/ 948690 w 2148840"/>
                <a:gd name="connsiteY23" fmla="*/ 0 h 132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8840" h="1325880">
                  <a:moveTo>
                    <a:pt x="948690" y="0"/>
                  </a:moveTo>
                  <a:cubicBezTo>
                    <a:pt x="1090723" y="0"/>
                    <a:pt x="1212588" y="86356"/>
                    <a:pt x="1264643" y="209428"/>
                  </a:cubicBezTo>
                  <a:lnTo>
                    <a:pt x="1272463" y="234618"/>
                  </a:lnTo>
                  <a:lnTo>
                    <a:pt x="1318138" y="209827"/>
                  </a:lnTo>
                  <a:cubicBezTo>
                    <a:pt x="1359162" y="192475"/>
                    <a:pt x="1404265" y="182880"/>
                    <a:pt x="1451610" y="182880"/>
                  </a:cubicBezTo>
                  <a:cubicBezTo>
                    <a:pt x="1569971" y="182880"/>
                    <a:pt x="1674326" y="242849"/>
                    <a:pt x="1735948" y="334061"/>
                  </a:cubicBezTo>
                  <a:lnTo>
                    <a:pt x="1754729" y="368663"/>
                  </a:lnTo>
                  <a:lnTo>
                    <a:pt x="1811161" y="374352"/>
                  </a:lnTo>
                  <a:cubicBezTo>
                    <a:pt x="2003874" y="413787"/>
                    <a:pt x="2148840" y="584299"/>
                    <a:pt x="2148840" y="788670"/>
                  </a:cubicBezTo>
                  <a:cubicBezTo>
                    <a:pt x="2148840" y="1022237"/>
                    <a:pt x="1959497" y="1211580"/>
                    <a:pt x="1725930" y="1211580"/>
                  </a:cubicBezTo>
                  <a:cubicBezTo>
                    <a:pt x="1638342" y="1211580"/>
                    <a:pt x="1556974" y="1184954"/>
                    <a:pt x="1489477" y="1139354"/>
                  </a:cubicBezTo>
                  <a:lnTo>
                    <a:pt x="1436947" y="1096013"/>
                  </a:lnTo>
                  <a:lnTo>
                    <a:pt x="1420223" y="1126825"/>
                  </a:lnTo>
                  <a:cubicBezTo>
                    <a:pt x="1339088" y="1246920"/>
                    <a:pt x="1201688" y="1325880"/>
                    <a:pt x="1045845" y="1325880"/>
                  </a:cubicBezTo>
                  <a:cubicBezTo>
                    <a:pt x="921171" y="1325880"/>
                    <a:pt x="808300" y="1275346"/>
                    <a:pt x="726597" y="1193643"/>
                  </a:cubicBezTo>
                  <a:lnTo>
                    <a:pt x="677235" y="1133816"/>
                  </a:lnTo>
                  <a:lnTo>
                    <a:pt x="643102" y="1152342"/>
                  </a:lnTo>
                  <a:cubicBezTo>
                    <a:pt x="587720" y="1175767"/>
                    <a:pt x="526830" y="1188720"/>
                    <a:pt x="462915" y="1188720"/>
                  </a:cubicBezTo>
                  <a:cubicBezTo>
                    <a:pt x="207254" y="1188720"/>
                    <a:pt x="0" y="981466"/>
                    <a:pt x="0" y="725805"/>
                  </a:cubicBezTo>
                  <a:cubicBezTo>
                    <a:pt x="0" y="470144"/>
                    <a:pt x="207254" y="262890"/>
                    <a:pt x="462915" y="262890"/>
                  </a:cubicBezTo>
                  <a:cubicBezTo>
                    <a:pt x="494873" y="262890"/>
                    <a:pt x="526074" y="266128"/>
                    <a:pt x="556209" y="272295"/>
                  </a:cubicBezTo>
                  <a:lnTo>
                    <a:pt x="611187" y="289361"/>
                  </a:lnTo>
                  <a:lnTo>
                    <a:pt x="612757" y="273794"/>
                  </a:lnTo>
                  <a:cubicBezTo>
                    <a:pt x="644731" y="117540"/>
                    <a:pt x="782984" y="0"/>
                    <a:pt x="94869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32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1DF097C-253D-4C7F-BA4A-D533A8374A36}"/>
              </a:ext>
            </a:extLst>
          </p:cNvPr>
          <p:cNvSpPr txBox="1"/>
          <p:nvPr/>
        </p:nvSpPr>
        <p:spPr>
          <a:xfrm>
            <a:off x="2062352" y="1406102"/>
            <a:ext cx="160323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Loko" panose="02040603050506020204" pitchFamily="18" charset="0"/>
                <a:ea typeface="+mn-ea"/>
                <a:cs typeface="+mn-cs"/>
              </a:rPr>
              <a:t>02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Lok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11" y="1968000"/>
            <a:ext cx="3924022" cy="3924022"/>
          </a:xfrm>
          <a:prstGeom prst="rect">
            <a:avLst/>
          </a:prstGeom>
        </p:spPr>
      </p:pic>
      <p:grpSp>
        <p:nvGrpSpPr>
          <p:cNvPr id="16" name="组合 12">
            <a:extLst>
              <a:ext uri="{FF2B5EF4-FFF2-40B4-BE49-F238E27FC236}">
                <a16:creationId xmlns:a16="http://schemas.microsoft.com/office/drawing/2014/main" id="{02A769C6-8039-454B-B113-6DA16BAF6585}"/>
              </a:ext>
            </a:extLst>
          </p:cNvPr>
          <p:cNvGrpSpPr/>
          <p:nvPr/>
        </p:nvGrpSpPr>
        <p:grpSpPr>
          <a:xfrm>
            <a:off x="3880585" y="2646754"/>
            <a:ext cx="3463099" cy="1597721"/>
            <a:chOff x="3548271" y="873043"/>
            <a:chExt cx="3414818" cy="2229592"/>
          </a:xfrm>
        </p:grpSpPr>
        <p:grpSp>
          <p:nvGrpSpPr>
            <p:cNvPr id="19" name="组合 6">
              <a:extLst>
                <a:ext uri="{FF2B5EF4-FFF2-40B4-BE49-F238E27FC236}">
                  <a16:creationId xmlns:a16="http://schemas.microsoft.com/office/drawing/2014/main" id="{2F03D826-6368-43AE-A7C5-4D4386EEF718}"/>
                </a:ext>
              </a:extLst>
            </p:cNvPr>
            <p:cNvGrpSpPr/>
            <p:nvPr/>
          </p:nvGrpSpPr>
          <p:grpSpPr>
            <a:xfrm>
              <a:off x="3548271" y="931698"/>
              <a:ext cx="3414818" cy="1693838"/>
              <a:chOff x="4715126" y="1083236"/>
              <a:chExt cx="3414818" cy="1693838"/>
            </a:xfrm>
          </p:grpSpPr>
          <p:sp>
            <p:nvSpPr>
              <p:cNvPr id="23" name="矩形 7">
                <a:extLst>
                  <a:ext uri="{FF2B5EF4-FFF2-40B4-BE49-F238E27FC236}">
                    <a16:creationId xmlns:a16="http://schemas.microsoft.com/office/drawing/2014/main" id="{BB1DF911-5363-40C4-9836-3A8A50229085}"/>
                  </a:ext>
                </a:extLst>
              </p:cNvPr>
              <p:cNvSpPr/>
              <p:nvPr/>
            </p:nvSpPr>
            <p:spPr>
              <a:xfrm>
                <a:off x="4715126" y="1083236"/>
                <a:ext cx="3393982" cy="16750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7200" b="1" i="0" u="none" strike="noStrike" kern="1200" cap="none" spc="0" normalizeH="0" baseline="0" noProof="0" dirty="0">
                    <a:ln w="152400">
                      <a:solidFill>
                        <a:prstClr val="white"/>
                      </a:solidFill>
                    </a:ln>
                    <a:solidFill>
                      <a:prstClr val="white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uLnTx/>
                    <a:uFillTx/>
                    <a:latin typeface="UVN Bai Sau Nang" panose="04030905020802020C03" pitchFamily="82" charset="0"/>
                    <a:ea typeface="字魂27号-布丁体" panose="00000505000000000000" pitchFamily="2" charset="-122"/>
                    <a:cs typeface="+mn-cs"/>
                  </a:rPr>
                  <a:t>TỪ</a:t>
                </a:r>
                <a:r>
                  <a:rPr kumimoji="0" lang="en-US" altLang="zh-CN" sz="7200" b="1" i="0" u="none" strike="noStrike" kern="1200" cap="none" spc="0" normalizeH="0" noProof="0" dirty="0">
                    <a:ln w="152400">
                      <a:solidFill>
                        <a:prstClr val="white"/>
                      </a:solidFill>
                    </a:ln>
                    <a:solidFill>
                      <a:prstClr val="white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uLnTx/>
                    <a:uFillTx/>
                    <a:latin typeface="UVN Bai Sau Nang" panose="04030905020802020C03" pitchFamily="82" charset="0"/>
                    <a:ea typeface="字魂27号-布丁体" panose="00000505000000000000" pitchFamily="2" charset="-122"/>
                    <a:cs typeface="+mn-cs"/>
                  </a:rPr>
                  <a:t> KHÓ</a:t>
                </a:r>
                <a:endParaRPr kumimoji="0" lang="zh-CN" altLang="en-US" sz="7200" b="1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  <a:cs typeface="+mn-cs"/>
                </a:endParaRPr>
              </a:p>
            </p:txBody>
          </p:sp>
          <p:sp>
            <p:nvSpPr>
              <p:cNvPr id="24" name="矩形 8">
                <a:extLst>
                  <a:ext uri="{FF2B5EF4-FFF2-40B4-BE49-F238E27FC236}">
                    <a16:creationId xmlns:a16="http://schemas.microsoft.com/office/drawing/2014/main" id="{A171BF52-FE1D-4699-BCA1-B606EA2C7F9E}"/>
                  </a:ext>
                </a:extLst>
              </p:cNvPr>
              <p:cNvSpPr/>
              <p:nvPr/>
            </p:nvSpPr>
            <p:spPr>
              <a:xfrm>
                <a:off x="4739124" y="1102040"/>
                <a:ext cx="3390820" cy="16750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7200" dirty="0">
                    <a:solidFill>
                      <a:schemeClr val="accent1">
                        <a:lumMod val="75000"/>
                      </a:schemeClr>
                    </a:solidFill>
                    <a:latin typeface="UVN Bai Sau Nang" panose="04030905020802020C03" pitchFamily="82" charset="0"/>
                    <a:ea typeface="字魂27号-布丁体" panose="00000505000000000000" pitchFamily="2" charset="-122"/>
                  </a:rPr>
                  <a:t>TỪ KHÓ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</a:endParaRPr>
              </a:p>
            </p:txBody>
          </p:sp>
        </p:grpSp>
        <p:grpSp>
          <p:nvGrpSpPr>
            <p:cNvPr id="20" name="组合 9">
              <a:extLst>
                <a:ext uri="{FF2B5EF4-FFF2-40B4-BE49-F238E27FC236}">
                  <a16:creationId xmlns:a16="http://schemas.microsoft.com/office/drawing/2014/main" id="{F343A2B9-1B18-49DF-B8C4-7312E3804A52}"/>
                </a:ext>
              </a:extLst>
            </p:cNvPr>
            <p:cNvGrpSpPr/>
            <p:nvPr/>
          </p:nvGrpSpPr>
          <p:grpSpPr>
            <a:xfrm>
              <a:off x="3583560" y="873043"/>
              <a:ext cx="184731" cy="2229592"/>
              <a:chOff x="3771007" y="1083236"/>
              <a:chExt cx="184731" cy="2229592"/>
            </a:xfrm>
          </p:grpSpPr>
          <p:sp>
            <p:nvSpPr>
              <p:cNvPr id="21" name="矩形 10">
                <a:extLst>
                  <a:ext uri="{FF2B5EF4-FFF2-40B4-BE49-F238E27FC236}">
                    <a16:creationId xmlns:a16="http://schemas.microsoft.com/office/drawing/2014/main" id="{B00B8D5B-3157-45AE-A80D-63BE1BD9C01A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184731" cy="2215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  <a:cs typeface="+mn-cs"/>
                </a:endParaRPr>
              </a:p>
            </p:txBody>
          </p:sp>
          <p:sp>
            <p:nvSpPr>
              <p:cNvPr id="22" name="矩形 11">
                <a:extLst>
                  <a:ext uri="{FF2B5EF4-FFF2-40B4-BE49-F238E27FC236}">
                    <a16:creationId xmlns:a16="http://schemas.microsoft.com/office/drawing/2014/main" id="{1B239183-4810-41D9-BC0B-F530775A55FA}"/>
                  </a:ext>
                </a:extLst>
              </p:cNvPr>
              <p:cNvSpPr/>
              <p:nvPr/>
            </p:nvSpPr>
            <p:spPr>
              <a:xfrm>
                <a:off x="3771007" y="1096837"/>
                <a:ext cx="184731" cy="2215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8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67000">
                        <a:srgbClr val="5997D0"/>
                      </a:gs>
                      <a:gs pos="0">
                        <a:srgbClr val="FF99CC"/>
                      </a:gs>
                      <a:gs pos="100000">
                        <a:srgbClr val="8DC9ED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VN Bai Sau Nang" panose="04030905020802020C03" pitchFamily="82" charset="0"/>
                  <a:ea typeface="字魂27号-布丁体" panose="00000505000000000000" pitchFamily="2" charset="-122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2237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82671D72-D365-43AF-B692-F51732DD6F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50" b="37300" l="6500" r="649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921" b="63274"/>
          <a:stretch/>
        </p:blipFill>
        <p:spPr>
          <a:xfrm>
            <a:off x="-433334" y="7093"/>
            <a:ext cx="3779460" cy="2132877"/>
          </a:xfrm>
          <a:prstGeom prst="rect">
            <a:avLst/>
          </a:prstGeom>
        </p:spPr>
      </p:pic>
      <p:pic>
        <p:nvPicPr>
          <p:cNvPr id="40" name="图片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7909">
            <a:off x="473624" y="-378712"/>
            <a:ext cx="1775571" cy="162009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FB13FFE-AF5B-4CBA-9F44-2656E7AF0B1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47895"/>
            <a:ext cx="12192000" cy="183351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B90622E-36C0-4B02-AAA4-2CB7880AA0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218" y="1023268"/>
            <a:ext cx="11711564" cy="5598890"/>
          </a:xfrm>
          <a:prstGeom prst="rect">
            <a:avLst/>
          </a:prstGeom>
        </p:spPr>
      </p:pic>
      <p:pic>
        <p:nvPicPr>
          <p:cNvPr id="35" name="图片 4">
            <a:extLst>
              <a:ext uri="{FF2B5EF4-FFF2-40B4-BE49-F238E27FC236}">
                <a16:creationId xmlns:a16="http://schemas.microsoft.com/office/drawing/2014/main" id="{0835901D-9724-4959-A575-E203FB990DB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98" r="4383"/>
          <a:stretch/>
        </p:blipFill>
        <p:spPr>
          <a:xfrm>
            <a:off x="8325620" y="4771343"/>
            <a:ext cx="3866380" cy="2386613"/>
          </a:xfrm>
          <a:prstGeom prst="rect">
            <a:avLst/>
          </a:prstGeom>
        </p:spPr>
      </p:pic>
      <p:pic>
        <p:nvPicPr>
          <p:cNvPr id="36" name="图片 38">
            <a:extLst>
              <a:ext uri="{FF2B5EF4-FFF2-40B4-BE49-F238E27FC236}">
                <a16:creationId xmlns:a16="http://schemas.microsoft.com/office/drawing/2014/main" id="{F921A9EA-6111-44E1-989F-4B1CFB5A2A8C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44" y="117565"/>
            <a:ext cx="6258011" cy="1376162"/>
          </a:xfrm>
          <a:prstGeom prst="rect">
            <a:avLst/>
          </a:prstGeom>
        </p:spPr>
      </p:pic>
      <p:sp>
        <p:nvSpPr>
          <p:cNvPr id="37" name="TextBox 8"/>
          <p:cNvSpPr txBox="1">
            <a:spLocks noChangeArrowheads="1"/>
          </p:cNvSpPr>
          <p:nvPr/>
        </p:nvSpPr>
        <p:spPr bwMode="auto">
          <a:xfrm>
            <a:off x="2095744" y="396424"/>
            <a:ext cx="715645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eaLnBrk="1" hangingPunct="1"/>
            <a:r>
              <a:rPr lang="en-US" altLang="zh-CN" sz="4400" b="1">
                <a:solidFill>
                  <a:schemeClr val="accent4">
                    <a:lumMod val="75000"/>
                  </a:schemeClr>
                </a:solidFill>
                <a:latin typeface="UTM French Vanilla" panose="020406030505060202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Dế Mèn bênh vực kẻ yếu</a:t>
            </a:r>
            <a:endParaRPr lang="en-US" altLang="zh-CN" sz="4400" b="1" dirty="0">
              <a:solidFill>
                <a:schemeClr val="accent4">
                  <a:lumMod val="75000"/>
                </a:schemeClr>
              </a:solidFill>
              <a:latin typeface="UTM French Vanilla" panose="02040603050506020204" pitchFamily="18" charset="0"/>
              <a:ea typeface="Microsoft YaHei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8" name="Text Box 9"/>
          <p:cNvSpPr txBox="1"/>
          <p:nvPr/>
        </p:nvSpPr>
        <p:spPr>
          <a:xfrm>
            <a:off x="914399" y="1608378"/>
            <a:ext cx="10398035" cy="46166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Một hôm, qua một vùng cỏ xước xanh d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i, tôi chợt nghe tiếng khóc tỉ tê.</a:t>
            </a:r>
            <a:r>
              <a:rPr lang="en-US"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Đi v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i bước nữa, tôi gặp chị Nh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Trò ngồi gục đầu bên tảng đá cuội.</a:t>
            </a:r>
          </a:p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	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Chị Nh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Trò đã bé nhỏ lại gầy yếu quá, người bự những phấn</a:t>
            </a:r>
            <a:r>
              <a:rPr lang="en-US"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,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như mới lột. Chị mặc áo thâm d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i, đôi chỗ chấm điểm v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ng, hai cánh mỏng như cánh bướm non, lại ngắn chùn chùn. Hình như cánh yếu quá, chưa quen mở, m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cho dù có khỏe cũng chẳng bay được xa. Tôi đến gần, chị Nh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33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Trò vẫn khóc.</a:t>
            </a:r>
          </a:p>
          <a:p>
            <a:pPr>
              <a:spcBef>
                <a:spcPct val="50000"/>
              </a:spcBef>
            </a:pPr>
            <a:endParaRPr sz="3200" dirty="0">
              <a:solidFill>
                <a:srgbClr val="0033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518349" y="5645426"/>
            <a:ext cx="35814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sz="2800" i="1">
                <a:solidFill>
                  <a:schemeClr val="tx1"/>
                </a:solidFill>
                <a:latin typeface="UTM Aptima" panose="02040603050506020204" pitchFamily="18" charset="0"/>
                <a:cs typeface="Times New Roman" pitchFamily="18" charset="0"/>
              </a:rPr>
              <a:t>Theo Tô Hoài </a:t>
            </a:r>
            <a:endParaRPr lang="en-US" sz="2800" b="1" dirty="0">
              <a:solidFill>
                <a:schemeClr val="tx1"/>
              </a:solidFill>
              <a:latin typeface="UTM Aptima" panose="02040603050506020204" pitchFamily="18" charset="0"/>
              <a:cs typeface="Times New Roman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5687126" y="2139970"/>
            <a:ext cx="1188720" cy="0"/>
          </a:xfrm>
          <a:prstGeom prst="line">
            <a:avLst/>
          </a:prstGeom>
          <a:ln w="3492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724470" y="2606269"/>
            <a:ext cx="640080" cy="0"/>
          </a:xfrm>
          <a:prstGeom prst="line">
            <a:avLst/>
          </a:prstGeom>
          <a:ln w="3492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979269" y="2592166"/>
            <a:ext cx="1188720" cy="0"/>
          </a:xfrm>
          <a:prstGeom prst="line">
            <a:avLst/>
          </a:prstGeom>
          <a:ln w="3492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016947" y="3657145"/>
            <a:ext cx="1188720" cy="0"/>
          </a:xfrm>
          <a:prstGeom prst="line">
            <a:avLst/>
          </a:prstGeom>
          <a:ln w="3492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129041" y="4530603"/>
            <a:ext cx="2468880" cy="0"/>
          </a:xfrm>
          <a:prstGeom prst="line">
            <a:avLst/>
          </a:prstGeom>
          <a:ln w="3492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7909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FB13FFE-AF5B-4CBA-9F44-2656E7AF0B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47895"/>
            <a:ext cx="12192000" cy="18335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1B052A-8451-4EEC-8B6B-D58456E1B7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895" b="91627" l="3171" r="98415">
                        <a14:foregroundMark x1="21707" y1="57895" x2="21707" y2="57895"/>
                        <a14:foregroundMark x1="45854" y1="63876" x2="45854" y2="63876"/>
                        <a14:foregroundMark x1="55732" y1="50478" x2="55732" y2="50478"/>
                        <a14:foregroundMark x1="90244" y1="71770" x2="90244" y2="71770"/>
                        <a14:foregroundMark x1="89268" y1="84450" x2="89268" y2="84450"/>
                        <a14:foregroundMark x1="80244" y1="88038" x2="80244" y2="88038"/>
                        <a14:foregroundMark x1="68293" y1="89952" x2="68293" y2="89952"/>
                        <a14:foregroundMark x1="50732" y1="89713" x2="50732" y2="89713"/>
                        <a14:foregroundMark x1="44634" y1="89474" x2="44634" y2="89474"/>
                        <a14:foregroundMark x1="40976" y1="87560" x2="40976" y2="87560"/>
                        <a14:foregroundMark x1="33171" y1="83493" x2="33171" y2="83493"/>
                        <a14:foregroundMark x1="20610" y1="87081" x2="20610" y2="87081"/>
                        <a14:foregroundMark x1="17073" y1="88756" x2="15488" y2="87560"/>
                        <a14:foregroundMark x1="10488" y1="77990" x2="9878" y2="77512"/>
                        <a14:foregroundMark x1="4878" y1="75837" x2="4878" y2="75837"/>
                        <a14:foregroundMark x1="7927" y1="59569" x2="7927" y2="59569"/>
                        <a14:foregroundMark x1="9268" y1="48804" x2="9268" y2="48804"/>
                        <a14:foregroundMark x1="16098" y1="51675" x2="16341" y2="52632"/>
                        <a14:foregroundMark x1="23537" y1="57177" x2="23537" y2="57177"/>
                        <a14:foregroundMark x1="29878" y1="54545" x2="37683" y2="51914"/>
                        <a14:foregroundMark x1="55244" y1="43541" x2="58780" y2="42584"/>
                        <a14:foregroundMark x1="58659" y1="51914" x2="56341" y2="59091"/>
                        <a14:foregroundMark x1="57683" y1="60048" x2="64634" y2="58134"/>
                        <a14:foregroundMark x1="73537" y1="52871" x2="74878" y2="51675"/>
                        <a14:foregroundMark x1="77073" y1="49043" x2="83537" y2="48804"/>
                        <a14:foregroundMark x1="85000" y1="48804" x2="85610" y2="48804"/>
                        <a14:foregroundMark x1="86220" y1="51196" x2="88293" y2="55981"/>
                        <a14:foregroundMark x1="88902" y1="56459" x2="90122" y2="59091"/>
                        <a14:foregroundMark x1="91951" y1="63158" x2="91951" y2="63158"/>
                        <a14:foregroundMark x1="94878" y1="70096" x2="94878" y2="70096"/>
                        <a14:foregroundMark x1="95000" y1="70096" x2="95000" y2="70096"/>
                        <a14:foregroundMark x1="95366" y1="70096" x2="95488" y2="71053"/>
                        <a14:foregroundMark x1="94390" y1="78469" x2="93171" y2="78947"/>
                        <a14:foregroundMark x1="88415" y1="79426" x2="85244" y2="79426"/>
                        <a14:foregroundMark x1="75122" y1="75598" x2="72439" y2="75598"/>
                        <a14:foregroundMark x1="64268" y1="72488" x2="32927" y2="81818"/>
                        <a14:foregroundMark x1="32927" y1="81818" x2="13049" y2="70096"/>
                        <a14:foregroundMark x1="13049" y1="70096" x2="35976" y2="66746"/>
                        <a14:foregroundMark x1="35976" y1="66746" x2="44878" y2="69139"/>
                        <a14:foregroundMark x1="75122" y1="55981" x2="80366" y2="72727"/>
                        <a14:foregroundMark x1="80366" y1="72727" x2="78780" y2="58852"/>
                        <a14:foregroundMark x1="93914" y1="80727" x2="95000" y2="82297"/>
                        <a14:foregroundMark x1="78780" y1="58852" x2="93755" y2="80497"/>
                        <a14:foregroundMark x1="95000" y1="82297" x2="89878" y2="57177"/>
                        <a14:foregroundMark x1="89878" y1="57177" x2="87073" y2="59569"/>
                        <a14:foregroundMark x1="78537" y1="74880" x2="79268" y2="78947"/>
                        <a14:foregroundMark x1="78415" y1="87560" x2="78415" y2="87560"/>
                        <a14:foregroundMark x1="70488" y1="85646" x2="70488" y2="85646"/>
                        <a14:foregroundMark x1="85244" y1="92105" x2="85244" y2="92105"/>
                        <a14:foregroundMark x1="94756" y1="80861" x2="94756" y2="80861"/>
                        <a14:foregroundMark x1="96829" y1="71053" x2="96829" y2="71053"/>
                        <a14:foregroundMark x1="98415" y1="71053" x2="98415" y2="71053"/>
                        <a14:foregroundMark x1="19146" y1="70574" x2="19146" y2="70574"/>
                        <a14:foregroundMark x1="12805" y1="59091" x2="12805" y2="59091"/>
                        <a14:foregroundMark x1="10976" y1="52871" x2="10976" y2="52871"/>
                        <a14:foregroundMark x1="9268" y1="46890" x2="9268" y2="46890"/>
                        <a14:foregroundMark x1="6220" y1="67943" x2="6220" y2="67943"/>
                        <a14:foregroundMark x1="3659" y1="69139" x2="3659" y2="69139"/>
                        <a14:foregroundMark x1="5366" y1="75120" x2="5244" y2="73684"/>
                        <a14:foregroundMark x1="4390" y1="77751" x2="4390" y2="77751"/>
                        <a14:foregroundMark x1="3780" y1="80622" x2="3780" y2="80622"/>
                        <a14:foregroundMark x1="3293" y1="85885" x2="3293" y2="85885"/>
                        <a14:foregroundMark x1="6829" y1="85167" x2="6829" y2="85167"/>
                        <a14:foregroundMark x1="10244" y1="83732" x2="10854" y2="83732"/>
                        <a14:foregroundMark x1="10244" y1="83732" x2="10244" y2="83732"/>
                        <a14:foregroundMark x1="4390" y1="55024" x2="4390" y2="55024"/>
                        <a14:foregroundMark x1="3171" y1="61722" x2="3171" y2="61722"/>
                        <a14:foregroundMark x1="35976" y1="11244" x2="35976" y2="11244"/>
                        <a14:foregroundMark x1="43415" y1="8134" x2="43415" y2="8134"/>
                        <a14:foregroundMark x1="57683" y1="10526" x2="57683" y2="10526"/>
                        <a14:foregroundMark x1="57683" y1="7895" x2="57683" y2="7895"/>
                        <a14:backgroundMark x1="4268" y1="82057" x2="4268" y2="82057"/>
                        <a14:backgroundMark x1="1829" y1="55024" x2="1829" y2="55024"/>
                        <a14:backgroundMark x1="610" y1="61483" x2="610" y2="61483"/>
                        <a14:backgroundMark x1="3171" y1="61483" x2="3171" y2="61483"/>
                        <a14:backgroundMark x1="854" y1="79426" x2="854" y2="79426"/>
                        <a14:backgroundMark x1="3902" y1="85885" x2="3902" y2="85885"/>
                        <a14:backgroundMark x1="5732" y1="86603" x2="5732" y2="86603"/>
                        <a14:backgroundMark x1="854" y1="67943" x2="854" y2="67943"/>
                        <a14:backgroundMark x1="97317" y1="53110" x2="97317" y2="53110"/>
                        <a14:backgroundMark x1="99268" y1="60526" x2="99268" y2="60526"/>
                        <a14:backgroundMark x1="98293" y1="83732" x2="98293" y2="83732"/>
                        <a14:backgroundMark x1="90854" y1="85646" x2="92317" y2="85646"/>
                        <a14:backgroundMark x1="98415" y1="79665" x2="98415" y2="79665"/>
                        <a14:backgroundMark x1="99756" y1="66029" x2="99756" y2="66029"/>
                        <a14:backgroundMark x1="98780" y1="72010" x2="98780" y2="72010"/>
                        <a14:backgroundMark x1="732" y1="71770" x2="732" y2="74163"/>
                        <a14:backgroundMark x1="4146" y1="87560" x2="4146" y2="87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439265" y="-469366"/>
            <a:ext cx="7249588" cy="29019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1B052A-8451-4EEC-8B6B-D58456E1B7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895" b="91627" l="3171" r="98415">
                        <a14:foregroundMark x1="21707" y1="57895" x2="21707" y2="57895"/>
                        <a14:foregroundMark x1="45854" y1="63876" x2="45854" y2="63876"/>
                        <a14:foregroundMark x1="55732" y1="50478" x2="55732" y2="50478"/>
                        <a14:foregroundMark x1="90244" y1="71770" x2="90244" y2="71770"/>
                        <a14:foregroundMark x1="89268" y1="84450" x2="89268" y2="84450"/>
                        <a14:foregroundMark x1="80244" y1="88038" x2="80244" y2="88038"/>
                        <a14:foregroundMark x1="68293" y1="89952" x2="68293" y2="89952"/>
                        <a14:foregroundMark x1="50732" y1="89713" x2="50732" y2="89713"/>
                        <a14:foregroundMark x1="44634" y1="89474" x2="44634" y2="89474"/>
                        <a14:foregroundMark x1="40976" y1="87560" x2="40976" y2="87560"/>
                        <a14:foregroundMark x1="33171" y1="83493" x2="33171" y2="83493"/>
                        <a14:foregroundMark x1="20610" y1="87081" x2="20610" y2="87081"/>
                        <a14:foregroundMark x1="17073" y1="88756" x2="15488" y2="87560"/>
                        <a14:foregroundMark x1="10488" y1="77990" x2="9878" y2="77512"/>
                        <a14:foregroundMark x1="4878" y1="75837" x2="4878" y2="75837"/>
                        <a14:foregroundMark x1="7927" y1="59569" x2="7927" y2="59569"/>
                        <a14:foregroundMark x1="9268" y1="48804" x2="9268" y2="48804"/>
                        <a14:foregroundMark x1="16098" y1="51675" x2="16341" y2="52632"/>
                        <a14:foregroundMark x1="23537" y1="57177" x2="23537" y2="57177"/>
                        <a14:foregroundMark x1="29878" y1="54545" x2="37683" y2="51914"/>
                        <a14:foregroundMark x1="55244" y1="43541" x2="58780" y2="42584"/>
                        <a14:foregroundMark x1="58659" y1="51914" x2="56341" y2="59091"/>
                        <a14:foregroundMark x1="57683" y1="60048" x2="64634" y2="58134"/>
                        <a14:foregroundMark x1="73537" y1="52871" x2="74878" y2="51675"/>
                        <a14:foregroundMark x1="77073" y1="49043" x2="83537" y2="48804"/>
                        <a14:foregroundMark x1="85000" y1="48804" x2="85610" y2="48804"/>
                        <a14:foregroundMark x1="86220" y1="51196" x2="88293" y2="55981"/>
                        <a14:foregroundMark x1="88902" y1="56459" x2="90122" y2="59091"/>
                        <a14:foregroundMark x1="91951" y1="63158" x2="91951" y2="63158"/>
                        <a14:foregroundMark x1="94878" y1="70096" x2="94878" y2="70096"/>
                        <a14:foregroundMark x1="95000" y1="70096" x2="95000" y2="70096"/>
                        <a14:foregroundMark x1="95366" y1="70096" x2="95488" y2="71053"/>
                        <a14:foregroundMark x1="94390" y1="78469" x2="93171" y2="78947"/>
                        <a14:foregroundMark x1="88415" y1="79426" x2="85244" y2="79426"/>
                        <a14:foregroundMark x1="75122" y1="75598" x2="72439" y2="75598"/>
                        <a14:foregroundMark x1="64268" y1="72488" x2="32927" y2="81818"/>
                        <a14:foregroundMark x1="32927" y1="81818" x2="13049" y2="70096"/>
                        <a14:foregroundMark x1="13049" y1="70096" x2="35976" y2="66746"/>
                        <a14:foregroundMark x1="35976" y1="66746" x2="44878" y2="69139"/>
                        <a14:foregroundMark x1="75122" y1="55981" x2="80366" y2="72727"/>
                        <a14:foregroundMark x1="80366" y1="72727" x2="78780" y2="58852"/>
                        <a14:foregroundMark x1="93914" y1="80727" x2="95000" y2="82297"/>
                        <a14:foregroundMark x1="78780" y1="58852" x2="93755" y2="80497"/>
                        <a14:foregroundMark x1="95000" y1="82297" x2="89878" y2="57177"/>
                        <a14:foregroundMark x1="89878" y1="57177" x2="87073" y2="59569"/>
                        <a14:foregroundMark x1="78537" y1="74880" x2="79268" y2="78947"/>
                        <a14:foregroundMark x1="78415" y1="87560" x2="78415" y2="87560"/>
                        <a14:foregroundMark x1="70488" y1="85646" x2="70488" y2="85646"/>
                        <a14:foregroundMark x1="85244" y1="92105" x2="85244" y2="92105"/>
                        <a14:foregroundMark x1="94756" y1="80861" x2="94756" y2="80861"/>
                        <a14:foregroundMark x1="96829" y1="71053" x2="96829" y2="71053"/>
                        <a14:foregroundMark x1="98415" y1="71053" x2="98415" y2="71053"/>
                        <a14:foregroundMark x1="19146" y1="70574" x2="19146" y2="70574"/>
                        <a14:foregroundMark x1="12805" y1="59091" x2="12805" y2="59091"/>
                        <a14:foregroundMark x1="10976" y1="52871" x2="10976" y2="52871"/>
                        <a14:foregroundMark x1="9268" y1="46890" x2="9268" y2="46890"/>
                        <a14:foregroundMark x1="6220" y1="67943" x2="6220" y2="67943"/>
                        <a14:foregroundMark x1="3659" y1="69139" x2="3659" y2="69139"/>
                        <a14:foregroundMark x1="5366" y1="75120" x2="5244" y2="73684"/>
                        <a14:foregroundMark x1="4390" y1="77751" x2="4390" y2="77751"/>
                        <a14:foregroundMark x1="3780" y1="80622" x2="3780" y2="80622"/>
                        <a14:foregroundMark x1="3293" y1="85885" x2="3293" y2="85885"/>
                        <a14:foregroundMark x1="6829" y1="85167" x2="6829" y2="85167"/>
                        <a14:foregroundMark x1="10244" y1="83732" x2="10854" y2="83732"/>
                        <a14:foregroundMark x1="10244" y1="83732" x2="10244" y2="83732"/>
                        <a14:foregroundMark x1="4390" y1="55024" x2="4390" y2="55024"/>
                        <a14:foregroundMark x1="3171" y1="61722" x2="3171" y2="61722"/>
                        <a14:foregroundMark x1="35976" y1="11244" x2="35976" y2="11244"/>
                        <a14:foregroundMark x1="43415" y1="8134" x2="43415" y2="8134"/>
                        <a14:foregroundMark x1="57683" y1="10526" x2="57683" y2="10526"/>
                        <a14:foregroundMark x1="57683" y1="7895" x2="57683" y2="7895"/>
                        <a14:backgroundMark x1="4268" y1="82057" x2="4268" y2="82057"/>
                        <a14:backgroundMark x1="1829" y1="55024" x2="1829" y2="55024"/>
                        <a14:backgroundMark x1="610" y1="61483" x2="610" y2="61483"/>
                        <a14:backgroundMark x1="3171" y1="61483" x2="3171" y2="61483"/>
                        <a14:backgroundMark x1="854" y1="79426" x2="854" y2="79426"/>
                        <a14:backgroundMark x1="3902" y1="85885" x2="3902" y2="85885"/>
                        <a14:backgroundMark x1="5732" y1="86603" x2="5732" y2="86603"/>
                        <a14:backgroundMark x1="854" y1="67943" x2="854" y2="67943"/>
                        <a14:backgroundMark x1="97317" y1="53110" x2="97317" y2="53110"/>
                        <a14:backgroundMark x1="99268" y1="60526" x2="99268" y2="60526"/>
                        <a14:backgroundMark x1="98293" y1="83732" x2="98293" y2="83732"/>
                        <a14:backgroundMark x1="90854" y1="85646" x2="92317" y2="85646"/>
                        <a14:backgroundMark x1="98415" y1="79665" x2="98415" y2="79665"/>
                        <a14:backgroundMark x1="99756" y1="66029" x2="99756" y2="66029"/>
                        <a14:backgroundMark x1="98780" y1="72010" x2="98780" y2="72010"/>
                        <a14:backgroundMark x1="732" y1="71770" x2="732" y2="74163"/>
                        <a14:backgroundMark x1="4146" y1="87560" x2="4146" y2="87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380614" y="-784786"/>
            <a:ext cx="7249588" cy="2901917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2825090" y="690389"/>
            <a:ext cx="5527343" cy="1126873"/>
          </a:xfrm>
          <a:prstGeom prst="roundRect">
            <a:avLst/>
          </a:prstGeom>
          <a:solidFill>
            <a:srgbClr val="FEE6EB"/>
          </a:solidFill>
          <a:ln w="28575">
            <a:solidFill>
              <a:srgbClr val="FF006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6A8FED-57AD-4759-8F50-90E41D198F77}"/>
              </a:ext>
            </a:extLst>
          </p:cNvPr>
          <p:cNvSpPr txBox="1"/>
          <p:nvPr/>
        </p:nvSpPr>
        <p:spPr>
          <a:xfrm>
            <a:off x="1702479" y="832246"/>
            <a:ext cx="7766956" cy="86177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VN Banh Mi" pitchFamily="2" charset="0"/>
                <a:ea typeface="微软雅黑"/>
              </a:rPr>
              <a:t>Luyện</a:t>
            </a:r>
            <a:r>
              <a:rPr kumimoji="0" lang="en-US" alt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VN Banh Mi" pitchFamily="2" charset="0"/>
                <a:ea typeface="微软雅黑"/>
              </a:rPr>
              <a:t> </a:t>
            </a:r>
            <a:r>
              <a:rPr kumimoji="0" lang="en-US" altLang="en-US" sz="5000" b="0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VN Banh Mi" pitchFamily="2" charset="0"/>
                <a:ea typeface="微软雅黑"/>
              </a:rPr>
              <a:t>viết</a:t>
            </a:r>
            <a:r>
              <a:rPr kumimoji="0" lang="en-US" altLang="en-US" sz="5000" b="0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VN Banh Mi" pitchFamily="2" charset="0"/>
                <a:ea typeface="微软雅黑"/>
              </a:rPr>
              <a:t> </a:t>
            </a:r>
            <a:r>
              <a:rPr kumimoji="0" lang="en-US" altLang="en-US" sz="5000" b="0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VN Banh Mi" pitchFamily="2" charset="0"/>
                <a:ea typeface="微软雅黑"/>
              </a:rPr>
              <a:t>từ</a:t>
            </a:r>
            <a:r>
              <a:rPr kumimoji="0" lang="en-US" altLang="en-US" sz="5000" b="0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VN Banh Mi" pitchFamily="2" charset="0"/>
                <a:ea typeface="微软雅黑"/>
              </a:rPr>
              <a:t> </a:t>
            </a:r>
            <a:r>
              <a:rPr kumimoji="0" lang="en-US" altLang="en-US" sz="5000" b="0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VN Banh Mi" pitchFamily="2" charset="0"/>
                <a:ea typeface="微软雅黑"/>
              </a:rPr>
              <a:t>khó</a:t>
            </a:r>
            <a:endParaRPr kumimoji="0" lang="en-US" altLang="en-US" sz="50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VN Banh Mi" pitchFamily="2" charset="0"/>
              <a:ea typeface="微软雅黑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8196EDB-46C9-4677-AB7A-F0DC09DB70EA}"/>
              </a:ext>
            </a:extLst>
          </p:cNvPr>
          <p:cNvGrpSpPr/>
          <p:nvPr/>
        </p:nvGrpSpPr>
        <p:grpSpPr>
          <a:xfrm>
            <a:off x="729343" y="1928128"/>
            <a:ext cx="3481700" cy="1594774"/>
            <a:chOff x="1436916" y="1638283"/>
            <a:chExt cx="3481700" cy="1594774"/>
          </a:xfrm>
        </p:grpSpPr>
        <p:pic>
          <p:nvPicPr>
            <p:cNvPr id="15" name="图片 4">
              <a:extLst>
                <a:ext uri="{FF2B5EF4-FFF2-40B4-BE49-F238E27FC236}">
                  <a16:creationId xmlns:a16="http://schemas.microsoft.com/office/drawing/2014/main" id="{A5D41B20-8488-4671-909A-9343C8DFBD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004" b="29459"/>
            <a:stretch>
              <a:fillRect/>
            </a:stretch>
          </p:blipFill>
          <p:spPr>
            <a:xfrm>
              <a:off x="1436916" y="1638283"/>
              <a:ext cx="3481700" cy="1594774"/>
            </a:xfrm>
            <a:prstGeom prst="rect">
              <a:avLst/>
            </a:prstGeom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6C693E2-B21D-42EB-9725-B9B649D52469}"/>
                </a:ext>
              </a:extLst>
            </p:cNvPr>
            <p:cNvSpPr/>
            <p:nvPr/>
          </p:nvSpPr>
          <p:spPr>
            <a:xfrm>
              <a:off x="1556657" y="1992085"/>
              <a:ext cx="817580" cy="805543"/>
            </a:xfrm>
            <a:prstGeom prst="ellipse">
              <a:avLst/>
            </a:prstGeom>
            <a:solidFill>
              <a:srgbClr val="84CDD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6224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uLnTx/>
                  <a:uFillTx/>
                  <a:latin typeface="Times New Roman" panose="02020603050405020304" pitchFamily="18" charset="0"/>
                  <a:ea typeface="字魂70号-灵悦黑体" panose="00000500000000000000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1</a:t>
              </a:r>
              <a:endPara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Times New Roman" panose="02020603050405020304" pitchFamily="18" charset="0"/>
                <a:ea typeface="字魂70号-灵悦黑体" panose="00000500000000000000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3B1DCB4-6F1A-4548-B5B0-54E0BA9B7899}"/>
                </a:ext>
              </a:extLst>
            </p:cNvPr>
            <p:cNvSpPr txBox="1"/>
            <p:nvPr/>
          </p:nvSpPr>
          <p:spPr>
            <a:xfrm>
              <a:off x="1965447" y="2127185"/>
              <a:ext cx="275795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4000" b="1"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4000" b="1">
                  <a:solidFill>
                    <a:srgbClr val="002060"/>
                  </a:solidFill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cỏ xước</a:t>
              </a:r>
              <a:endParaRPr lang="zh-CN" altLang="en-US" sz="4000" b="1" dirty="0">
                <a:solidFill>
                  <a:srgbClr val="002060"/>
                </a:solidFill>
                <a:latin typeface="HP001 4 hàng" panose="020B0603050302020204" pitchFamily="34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7FF0003-3525-4836-A6CD-DD65FC66AD3B}"/>
              </a:ext>
            </a:extLst>
          </p:cNvPr>
          <p:cNvGrpSpPr/>
          <p:nvPr/>
        </p:nvGrpSpPr>
        <p:grpSpPr>
          <a:xfrm>
            <a:off x="8068048" y="1892743"/>
            <a:ext cx="3481700" cy="1594774"/>
            <a:chOff x="1436916" y="1638283"/>
            <a:chExt cx="3481700" cy="1594774"/>
          </a:xfrm>
        </p:grpSpPr>
        <p:pic>
          <p:nvPicPr>
            <p:cNvPr id="21" name="图片 4">
              <a:extLst>
                <a:ext uri="{FF2B5EF4-FFF2-40B4-BE49-F238E27FC236}">
                  <a16:creationId xmlns:a16="http://schemas.microsoft.com/office/drawing/2014/main" id="{DBF8415F-7F53-4D57-ACDD-C4B1727ED2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004" b="29459"/>
            <a:stretch>
              <a:fillRect/>
            </a:stretch>
          </p:blipFill>
          <p:spPr>
            <a:xfrm>
              <a:off x="1436916" y="1638283"/>
              <a:ext cx="3481700" cy="1594774"/>
            </a:xfrm>
            <a:prstGeom prst="rect">
              <a:avLst/>
            </a:prstGeom>
          </p:spPr>
        </p:pic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54BD4F3-03A0-4DC1-9AF9-2251A434AE32}"/>
                </a:ext>
              </a:extLst>
            </p:cNvPr>
            <p:cNvSpPr/>
            <p:nvPr/>
          </p:nvSpPr>
          <p:spPr>
            <a:xfrm>
              <a:off x="1556657" y="1992085"/>
              <a:ext cx="817580" cy="805543"/>
            </a:xfrm>
            <a:prstGeom prst="ellipse">
              <a:avLst/>
            </a:prstGeom>
            <a:solidFill>
              <a:schemeClr val="accent2">
                <a:lumMod val="50000"/>
                <a:lumOff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6224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uLnTx/>
                  <a:uFillTx/>
                  <a:latin typeface="Times New Roman" panose="02020603050405020304" pitchFamily="18" charset="0"/>
                  <a:ea typeface="字魂70号-灵悦黑体" panose="00000500000000000000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2</a:t>
              </a:r>
              <a:endPara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Times New Roman" panose="02020603050405020304" pitchFamily="18" charset="0"/>
                <a:ea typeface="字魂70号-灵悦黑体" panose="00000500000000000000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3ACF2E2-9EB8-4F6E-9816-037F22069846}"/>
                </a:ext>
              </a:extLst>
            </p:cNvPr>
            <p:cNvSpPr txBox="1"/>
            <p:nvPr/>
          </p:nvSpPr>
          <p:spPr>
            <a:xfrm>
              <a:off x="1797920" y="2112426"/>
              <a:ext cx="275795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4000" b="1">
                  <a:solidFill>
                    <a:srgbClr val="002060"/>
                  </a:solidFill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tỉ tê</a:t>
              </a:r>
              <a:endParaRPr lang="zh-CN" altLang="en-US" sz="4000" b="1" dirty="0">
                <a:solidFill>
                  <a:srgbClr val="002060"/>
                </a:solidFill>
                <a:latin typeface="HP001 4 hàng" panose="020B0603050302020204" pitchFamily="34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3A42BC8-8254-41A8-BF57-230425B7F05E}"/>
              </a:ext>
            </a:extLst>
          </p:cNvPr>
          <p:cNvGrpSpPr/>
          <p:nvPr/>
        </p:nvGrpSpPr>
        <p:grpSpPr>
          <a:xfrm>
            <a:off x="730208" y="3630406"/>
            <a:ext cx="3481700" cy="1594774"/>
            <a:chOff x="1436916" y="1638283"/>
            <a:chExt cx="3481700" cy="1594774"/>
          </a:xfrm>
        </p:grpSpPr>
        <p:pic>
          <p:nvPicPr>
            <p:cNvPr id="25" name="图片 4">
              <a:extLst>
                <a:ext uri="{FF2B5EF4-FFF2-40B4-BE49-F238E27FC236}">
                  <a16:creationId xmlns:a16="http://schemas.microsoft.com/office/drawing/2014/main" id="{1FC52788-F2F9-4240-B30A-F3DD1D9D08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004" b="29459"/>
            <a:stretch>
              <a:fillRect/>
            </a:stretch>
          </p:blipFill>
          <p:spPr>
            <a:xfrm>
              <a:off x="1436916" y="1638283"/>
              <a:ext cx="3481700" cy="1594774"/>
            </a:xfrm>
            <a:prstGeom prst="rect">
              <a:avLst/>
            </a:prstGeom>
          </p:spPr>
        </p:pic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0827AD4-8A76-4094-97AD-6E2CEBEA031E}"/>
                </a:ext>
              </a:extLst>
            </p:cNvPr>
            <p:cNvSpPr/>
            <p:nvPr/>
          </p:nvSpPr>
          <p:spPr>
            <a:xfrm>
              <a:off x="1556657" y="1992085"/>
              <a:ext cx="817580" cy="805543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6224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uLnTx/>
                  <a:uFillTx/>
                  <a:latin typeface="Times New Roman" panose="02020603050405020304" pitchFamily="18" charset="0"/>
                  <a:ea typeface="字魂70号-灵悦黑体" panose="00000500000000000000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3</a:t>
              </a:r>
              <a:endPara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Times New Roman" panose="02020603050405020304" pitchFamily="18" charset="0"/>
                <a:ea typeface="字魂70号-灵悦黑体" panose="00000500000000000000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8569A88-F0C8-4FF7-A496-1649CFEDF807}"/>
                </a:ext>
              </a:extLst>
            </p:cNvPr>
            <p:cNvSpPr txBox="1"/>
            <p:nvPr/>
          </p:nvSpPr>
          <p:spPr>
            <a:xfrm>
              <a:off x="2049879" y="2180343"/>
              <a:ext cx="27579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>
                  <a:solidFill>
                    <a:srgbClr val="002060"/>
                  </a:solidFill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Nhà Trò</a:t>
              </a:r>
              <a:endParaRPr lang="zh-CN" altLang="en-US" sz="3600" b="1" dirty="0">
                <a:solidFill>
                  <a:srgbClr val="002060"/>
                </a:solidFill>
                <a:latin typeface="HP001 4 hàng" panose="020B0603050302020204" pitchFamily="34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9793292-1927-4F67-9397-E3F75BBE01FC}"/>
              </a:ext>
            </a:extLst>
          </p:cNvPr>
          <p:cNvGrpSpPr/>
          <p:nvPr/>
        </p:nvGrpSpPr>
        <p:grpSpPr>
          <a:xfrm>
            <a:off x="8067181" y="3589592"/>
            <a:ext cx="3481700" cy="1594774"/>
            <a:chOff x="1436916" y="1638283"/>
            <a:chExt cx="3481700" cy="1594774"/>
          </a:xfrm>
        </p:grpSpPr>
        <p:pic>
          <p:nvPicPr>
            <p:cNvPr id="29" name="图片 4">
              <a:extLst>
                <a:ext uri="{FF2B5EF4-FFF2-40B4-BE49-F238E27FC236}">
                  <a16:creationId xmlns:a16="http://schemas.microsoft.com/office/drawing/2014/main" id="{9ED62469-9B90-490A-B6B5-88A8DCD0B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004" b="29459"/>
            <a:stretch>
              <a:fillRect/>
            </a:stretch>
          </p:blipFill>
          <p:spPr>
            <a:xfrm>
              <a:off x="1436916" y="1638283"/>
              <a:ext cx="3481700" cy="1594774"/>
            </a:xfrm>
            <a:prstGeom prst="rect">
              <a:avLst/>
            </a:prstGeom>
          </p:spPr>
        </p:pic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FE36870-6D59-49D4-812B-4A5C0D85BCF2}"/>
                </a:ext>
              </a:extLst>
            </p:cNvPr>
            <p:cNvSpPr/>
            <p:nvPr/>
          </p:nvSpPr>
          <p:spPr>
            <a:xfrm>
              <a:off x="1556657" y="1992085"/>
              <a:ext cx="817580" cy="805543"/>
            </a:xfrm>
            <a:prstGeom prst="ellipse">
              <a:avLst/>
            </a:prstGeom>
            <a:solidFill>
              <a:srgbClr val="FF3B3B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6224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uLnTx/>
                  <a:uFillTx/>
                  <a:latin typeface="Times New Roman" panose="02020603050405020304" pitchFamily="18" charset="0"/>
                  <a:ea typeface="字魂70号-灵悦黑体" panose="00000500000000000000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4</a:t>
              </a:r>
              <a:endPara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Times New Roman" panose="02020603050405020304" pitchFamily="18" charset="0"/>
                <a:ea typeface="字魂70号-灵悦黑体" panose="00000500000000000000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049B544-AC6A-432B-938C-DE3DB640BE81}"/>
                </a:ext>
              </a:extLst>
            </p:cNvPr>
            <p:cNvSpPr txBox="1"/>
            <p:nvPr/>
          </p:nvSpPr>
          <p:spPr>
            <a:xfrm>
              <a:off x="1965447" y="2073280"/>
              <a:ext cx="275795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4000" b="1"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4000" b="1">
                  <a:solidFill>
                    <a:srgbClr val="002060"/>
                  </a:solidFill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gầy yếu</a:t>
              </a:r>
              <a:endParaRPr lang="zh-CN" altLang="en-US" sz="4000" b="1" dirty="0">
                <a:solidFill>
                  <a:srgbClr val="002060"/>
                </a:solidFill>
                <a:latin typeface="HP001 4 hàng" panose="020B0603050302020204" pitchFamily="34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50CB233-CE93-4657-AC36-F4DD7CB3135C}"/>
              </a:ext>
            </a:extLst>
          </p:cNvPr>
          <p:cNvGrpSpPr/>
          <p:nvPr/>
        </p:nvGrpSpPr>
        <p:grpSpPr>
          <a:xfrm>
            <a:off x="3898487" y="4841481"/>
            <a:ext cx="5106015" cy="1794800"/>
            <a:chOff x="1436916" y="1638283"/>
            <a:chExt cx="3936902" cy="1594774"/>
          </a:xfrm>
        </p:grpSpPr>
        <p:pic>
          <p:nvPicPr>
            <p:cNvPr id="33" name="图片 4">
              <a:extLst>
                <a:ext uri="{FF2B5EF4-FFF2-40B4-BE49-F238E27FC236}">
                  <a16:creationId xmlns:a16="http://schemas.microsoft.com/office/drawing/2014/main" id="{58598836-CC9C-495F-A7B0-C8372898C6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004" b="29459"/>
            <a:stretch>
              <a:fillRect/>
            </a:stretch>
          </p:blipFill>
          <p:spPr>
            <a:xfrm>
              <a:off x="1436916" y="1638283"/>
              <a:ext cx="3936902" cy="1594774"/>
            </a:xfrm>
            <a:prstGeom prst="rect">
              <a:avLst/>
            </a:prstGeom>
          </p:spPr>
        </p:pic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CF7FD09-4768-4669-86FC-5315BC0C832A}"/>
                </a:ext>
              </a:extLst>
            </p:cNvPr>
            <p:cNvSpPr/>
            <p:nvPr/>
          </p:nvSpPr>
          <p:spPr>
            <a:xfrm>
              <a:off x="1604362" y="2027640"/>
              <a:ext cx="648296" cy="736178"/>
            </a:xfrm>
            <a:prstGeom prst="ellipse">
              <a:avLst/>
            </a:prstGeom>
            <a:solidFill>
              <a:srgbClr val="A66BD3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6224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uLnTx/>
                  <a:uFillTx/>
                  <a:latin typeface="Times New Roman" panose="02020603050405020304" pitchFamily="18" charset="0"/>
                  <a:ea typeface="字魂70号-灵悦黑体" panose="00000500000000000000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5</a:t>
              </a:r>
              <a:endPara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Times New Roman" panose="02020603050405020304" pitchFamily="18" charset="0"/>
                <a:ea typeface="字魂70号-灵悦黑体" panose="00000500000000000000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2F160FD-2377-4A11-ACB3-453E07AEE045}"/>
                </a:ext>
              </a:extLst>
            </p:cNvPr>
            <p:cNvSpPr txBox="1"/>
            <p:nvPr/>
          </p:nvSpPr>
          <p:spPr>
            <a:xfrm>
              <a:off x="1997690" y="2166790"/>
              <a:ext cx="3177878" cy="574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>
                  <a:solidFill>
                    <a:srgbClr val="FF0000"/>
                  </a:solidFill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3600" b="1">
                  <a:solidFill>
                    <a:srgbClr val="002060"/>
                  </a:solidFill>
                  <a:latin typeface="HP001 4 hàng" panose="020B0603050302020204" pitchFamily="34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ngắn chùn chùn</a:t>
              </a:r>
              <a:endParaRPr lang="zh-CN" altLang="en-US" sz="3600" b="1" dirty="0">
                <a:solidFill>
                  <a:srgbClr val="002060"/>
                </a:solidFill>
                <a:latin typeface="HP001 4 hàng" panose="020B0603050302020204" pitchFamily="34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pic>
        <p:nvPicPr>
          <p:cNvPr id="36" name="图片 4">
            <a:extLst>
              <a:ext uri="{FF2B5EF4-FFF2-40B4-BE49-F238E27FC236}">
                <a16:creationId xmlns:a16="http://schemas.microsoft.com/office/drawing/2014/main" id="{5C228B91-11DD-4BF6-A9C1-3A096E1D97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1093" y="2628314"/>
            <a:ext cx="1648375" cy="183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647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ww.freeppt7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0C7F6"/>
      </a:accent1>
      <a:accent2>
        <a:srgbClr val="00A4E6"/>
      </a:accent2>
      <a:accent3>
        <a:srgbClr val="00B0D3"/>
      </a:accent3>
      <a:accent4>
        <a:srgbClr val="3ABFC4"/>
      </a:accent4>
      <a:accent5>
        <a:srgbClr val="21C0D7"/>
      </a:accent5>
      <a:accent6>
        <a:srgbClr val="55D4FA"/>
      </a:accent6>
      <a:hlink>
        <a:srgbClr val="00C7F6"/>
      </a:hlink>
      <a:folHlink>
        <a:srgbClr val="BFBFBF"/>
      </a:folHlink>
    </a:clrScheme>
    <a:fontScheme name="0rffrmmn">
      <a:majorFont>
        <a:latin typeface="微软雅黑" panose="020F0302020204030204"/>
        <a:ea typeface="方正卡通简体"/>
        <a:cs typeface=""/>
      </a:majorFont>
      <a:minorFont>
        <a:latin typeface="微软雅黑" panose="020F0502020204030204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C7F6"/>
    </a:accent1>
    <a:accent2>
      <a:srgbClr val="00A4E6"/>
    </a:accent2>
    <a:accent3>
      <a:srgbClr val="00B0D3"/>
    </a:accent3>
    <a:accent4>
      <a:srgbClr val="3ABFC4"/>
    </a:accent4>
    <a:accent5>
      <a:srgbClr val="21C0D7"/>
    </a:accent5>
    <a:accent6>
      <a:srgbClr val="55D4FA"/>
    </a:accent6>
    <a:hlink>
      <a:srgbClr val="00C7F6"/>
    </a:hlink>
    <a:folHlink>
      <a:srgbClr val="BFBFBF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C7F6"/>
    </a:accent1>
    <a:accent2>
      <a:srgbClr val="00A4E6"/>
    </a:accent2>
    <a:accent3>
      <a:srgbClr val="00B0D3"/>
    </a:accent3>
    <a:accent4>
      <a:srgbClr val="3ABFC4"/>
    </a:accent4>
    <a:accent5>
      <a:srgbClr val="21C0D7"/>
    </a:accent5>
    <a:accent6>
      <a:srgbClr val="55D4FA"/>
    </a:accent6>
    <a:hlink>
      <a:srgbClr val="00C7F6"/>
    </a:hlink>
    <a:folHlink>
      <a:srgbClr val="BFBFBF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C7F6"/>
    </a:accent1>
    <a:accent2>
      <a:srgbClr val="00A4E6"/>
    </a:accent2>
    <a:accent3>
      <a:srgbClr val="00B0D3"/>
    </a:accent3>
    <a:accent4>
      <a:srgbClr val="3ABFC4"/>
    </a:accent4>
    <a:accent5>
      <a:srgbClr val="21C0D7"/>
    </a:accent5>
    <a:accent6>
      <a:srgbClr val="55D4FA"/>
    </a:accent6>
    <a:hlink>
      <a:srgbClr val="00C7F6"/>
    </a:hlink>
    <a:folHlink>
      <a:srgbClr val="BFBFBF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C7F6"/>
    </a:accent1>
    <a:accent2>
      <a:srgbClr val="00A4E6"/>
    </a:accent2>
    <a:accent3>
      <a:srgbClr val="00B0D3"/>
    </a:accent3>
    <a:accent4>
      <a:srgbClr val="3ABFC4"/>
    </a:accent4>
    <a:accent5>
      <a:srgbClr val="21C0D7"/>
    </a:accent5>
    <a:accent6>
      <a:srgbClr val="55D4FA"/>
    </a:accent6>
    <a:hlink>
      <a:srgbClr val="00C7F6"/>
    </a:hlink>
    <a:folHlink>
      <a:srgbClr val="BFBFBF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C7F6"/>
    </a:accent1>
    <a:accent2>
      <a:srgbClr val="00A4E6"/>
    </a:accent2>
    <a:accent3>
      <a:srgbClr val="00B0D3"/>
    </a:accent3>
    <a:accent4>
      <a:srgbClr val="3ABFC4"/>
    </a:accent4>
    <a:accent5>
      <a:srgbClr val="21C0D7"/>
    </a:accent5>
    <a:accent6>
      <a:srgbClr val="55D4FA"/>
    </a:accent6>
    <a:hlink>
      <a:srgbClr val="00C7F6"/>
    </a:hlink>
    <a:folHlink>
      <a:srgbClr val="BFBFBF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C7F6"/>
    </a:accent1>
    <a:accent2>
      <a:srgbClr val="00A4E6"/>
    </a:accent2>
    <a:accent3>
      <a:srgbClr val="00B0D3"/>
    </a:accent3>
    <a:accent4>
      <a:srgbClr val="3ABFC4"/>
    </a:accent4>
    <a:accent5>
      <a:srgbClr val="21C0D7"/>
    </a:accent5>
    <a:accent6>
      <a:srgbClr val="55D4FA"/>
    </a:accent6>
    <a:hlink>
      <a:srgbClr val="00C7F6"/>
    </a:hlink>
    <a:folHlink>
      <a:srgbClr val="BFBFBF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C7F6"/>
    </a:accent1>
    <a:accent2>
      <a:srgbClr val="00A4E6"/>
    </a:accent2>
    <a:accent3>
      <a:srgbClr val="00B0D3"/>
    </a:accent3>
    <a:accent4>
      <a:srgbClr val="3ABFC4"/>
    </a:accent4>
    <a:accent5>
      <a:srgbClr val="21C0D7"/>
    </a:accent5>
    <a:accent6>
      <a:srgbClr val="55D4FA"/>
    </a:accent6>
    <a:hlink>
      <a:srgbClr val="00C7F6"/>
    </a:hlink>
    <a:folHlink>
      <a:srgbClr val="BFBFBF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C7F6"/>
    </a:accent1>
    <a:accent2>
      <a:srgbClr val="00A4E6"/>
    </a:accent2>
    <a:accent3>
      <a:srgbClr val="00B0D3"/>
    </a:accent3>
    <a:accent4>
      <a:srgbClr val="3ABFC4"/>
    </a:accent4>
    <a:accent5>
      <a:srgbClr val="21C0D7"/>
    </a:accent5>
    <a:accent6>
      <a:srgbClr val="55D4FA"/>
    </a:accent6>
    <a:hlink>
      <a:srgbClr val="00C7F6"/>
    </a:hlink>
    <a:folHlink>
      <a:srgbClr val="BFBFBF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C7F6"/>
    </a:accent1>
    <a:accent2>
      <a:srgbClr val="00A4E6"/>
    </a:accent2>
    <a:accent3>
      <a:srgbClr val="00B0D3"/>
    </a:accent3>
    <a:accent4>
      <a:srgbClr val="3ABFC4"/>
    </a:accent4>
    <a:accent5>
      <a:srgbClr val="21C0D7"/>
    </a:accent5>
    <a:accent6>
      <a:srgbClr val="55D4FA"/>
    </a:accent6>
    <a:hlink>
      <a:srgbClr val="00C7F6"/>
    </a:hlink>
    <a:folHlink>
      <a:srgbClr val="BFBFBF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C7F6"/>
    </a:accent1>
    <a:accent2>
      <a:srgbClr val="00A4E6"/>
    </a:accent2>
    <a:accent3>
      <a:srgbClr val="00B0D3"/>
    </a:accent3>
    <a:accent4>
      <a:srgbClr val="3ABFC4"/>
    </a:accent4>
    <a:accent5>
      <a:srgbClr val="21C0D7"/>
    </a:accent5>
    <a:accent6>
      <a:srgbClr val="55D4FA"/>
    </a:accent6>
    <a:hlink>
      <a:srgbClr val="00C7F6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C7F6"/>
    </a:accent1>
    <a:accent2>
      <a:srgbClr val="00A4E6"/>
    </a:accent2>
    <a:accent3>
      <a:srgbClr val="00B0D3"/>
    </a:accent3>
    <a:accent4>
      <a:srgbClr val="3ABFC4"/>
    </a:accent4>
    <a:accent5>
      <a:srgbClr val="21C0D7"/>
    </a:accent5>
    <a:accent6>
      <a:srgbClr val="55D4FA"/>
    </a:accent6>
    <a:hlink>
      <a:srgbClr val="00C7F6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C7F6"/>
    </a:accent1>
    <a:accent2>
      <a:srgbClr val="00A4E6"/>
    </a:accent2>
    <a:accent3>
      <a:srgbClr val="00B0D3"/>
    </a:accent3>
    <a:accent4>
      <a:srgbClr val="3ABFC4"/>
    </a:accent4>
    <a:accent5>
      <a:srgbClr val="21C0D7"/>
    </a:accent5>
    <a:accent6>
      <a:srgbClr val="55D4FA"/>
    </a:accent6>
    <a:hlink>
      <a:srgbClr val="00C7F6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C7F6"/>
    </a:accent1>
    <a:accent2>
      <a:srgbClr val="00A4E6"/>
    </a:accent2>
    <a:accent3>
      <a:srgbClr val="00B0D3"/>
    </a:accent3>
    <a:accent4>
      <a:srgbClr val="3ABFC4"/>
    </a:accent4>
    <a:accent5>
      <a:srgbClr val="21C0D7"/>
    </a:accent5>
    <a:accent6>
      <a:srgbClr val="55D4FA"/>
    </a:accent6>
    <a:hlink>
      <a:srgbClr val="00C7F6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C7F6"/>
    </a:accent1>
    <a:accent2>
      <a:srgbClr val="00A4E6"/>
    </a:accent2>
    <a:accent3>
      <a:srgbClr val="00B0D3"/>
    </a:accent3>
    <a:accent4>
      <a:srgbClr val="3ABFC4"/>
    </a:accent4>
    <a:accent5>
      <a:srgbClr val="21C0D7"/>
    </a:accent5>
    <a:accent6>
      <a:srgbClr val="55D4FA"/>
    </a:accent6>
    <a:hlink>
      <a:srgbClr val="00C7F6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C7F6"/>
    </a:accent1>
    <a:accent2>
      <a:srgbClr val="00A4E6"/>
    </a:accent2>
    <a:accent3>
      <a:srgbClr val="00B0D3"/>
    </a:accent3>
    <a:accent4>
      <a:srgbClr val="3ABFC4"/>
    </a:accent4>
    <a:accent5>
      <a:srgbClr val="21C0D7"/>
    </a:accent5>
    <a:accent6>
      <a:srgbClr val="55D4FA"/>
    </a:accent6>
    <a:hlink>
      <a:srgbClr val="00C7F6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C7F6"/>
    </a:accent1>
    <a:accent2>
      <a:srgbClr val="00A4E6"/>
    </a:accent2>
    <a:accent3>
      <a:srgbClr val="00B0D3"/>
    </a:accent3>
    <a:accent4>
      <a:srgbClr val="3ABFC4"/>
    </a:accent4>
    <a:accent5>
      <a:srgbClr val="21C0D7"/>
    </a:accent5>
    <a:accent6>
      <a:srgbClr val="55D4FA"/>
    </a:accent6>
    <a:hlink>
      <a:srgbClr val="00C7F6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C7F6"/>
    </a:accent1>
    <a:accent2>
      <a:srgbClr val="00A4E6"/>
    </a:accent2>
    <a:accent3>
      <a:srgbClr val="00B0D3"/>
    </a:accent3>
    <a:accent4>
      <a:srgbClr val="3ABFC4"/>
    </a:accent4>
    <a:accent5>
      <a:srgbClr val="21C0D7"/>
    </a:accent5>
    <a:accent6>
      <a:srgbClr val="55D4FA"/>
    </a:accent6>
    <a:hlink>
      <a:srgbClr val="00C7F6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C7F6"/>
    </a:accent1>
    <a:accent2>
      <a:srgbClr val="00A4E6"/>
    </a:accent2>
    <a:accent3>
      <a:srgbClr val="00B0D3"/>
    </a:accent3>
    <a:accent4>
      <a:srgbClr val="3ABFC4"/>
    </a:accent4>
    <a:accent5>
      <a:srgbClr val="21C0D7"/>
    </a:accent5>
    <a:accent6>
      <a:srgbClr val="55D4FA"/>
    </a:accent6>
    <a:hlink>
      <a:srgbClr val="00C7F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</TotalTime>
  <Words>776</Words>
  <Application>Microsoft Office PowerPoint</Application>
  <PresentationFormat>Widescreen</PresentationFormat>
  <Paragraphs>92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7" baseType="lpstr">
      <vt:lpstr>UVN Banh Mi</vt:lpstr>
      <vt:lpstr>UTM French Vanilla</vt:lpstr>
      <vt:lpstr>UVN Binh Duong</vt:lpstr>
      <vt:lpstr>UTM Loko</vt:lpstr>
      <vt:lpstr>#9Slide07 HoneyCream</vt:lpstr>
      <vt:lpstr>Arial</vt:lpstr>
      <vt:lpstr>#9Slide03 Montserrat ExtraBold</vt:lpstr>
      <vt:lpstr>UTM Isadora</vt:lpstr>
      <vt:lpstr>Times New Roman</vt:lpstr>
      <vt:lpstr>SVN-Bear</vt:lpstr>
      <vt:lpstr>HP001 4 hàng</vt:lpstr>
      <vt:lpstr>UVN Bai Sau Nang</vt:lpstr>
      <vt:lpstr>UTM Avo</vt:lpstr>
      <vt:lpstr>UTM Aptima</vt:lpstr>
      <vt:lpstr>UTM Arruba KT</vt:lpstr>
      <vt:lpstr>Microsoft YaHei</vt:lpstr>
      <vt:lpstr>inpin heiti</vt:lpstr>
      <vt:lpstr>www.freeppt7.com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www.freeppt7.com</Manager>
  <Company>www.freeppt7.com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templates</dc:title>
  <dc:creator>BICHTRAN</dc:creator>
  <cp:keywords>MĂNGNON</cp:keywords>
  <dc:description>www.freeppt7.com</dc:description>
  <cp:lastModifiedBy>Lan Anh Dương</cp:lastModifiedBy>
  <cp:revision>60</cp:revision>
  <dcterms:created xsi:type="dcterms:W3CDTF">2018-02-07T08:36:30Z</dcterms:created>
  <dcterms:modified xsi:type="dcterms:W3CDTF">2023-07-19T14:53:38Z</dcterms:modified>
</cp:coreProperties>
</file>